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24" r:id="rId2"/>
    <p:sldId id="259" r:id="rId3"/>
    <p:sldId id="260" r:id="rId4"/>
    <p:sldId id="257" r:id="rId5"/>
    <p:sldId id="277" r:id="rId6"/>
    <p:sldId id="263" r:id="rId7"/>
    <p:sldId id="326" r:id="rId8"/>
    <p:sldId id="321" r:id="rId9"/>
    <p:sldId id="327" r:id="rId10"/>
    <p:sldId id="266" r:id="rId11"/>
    <p:sldId id="311" r:id="rId12"/>
    <p:sldId id="328" r:id="rId13"/>
    <p:sldId id="330" r:id="rId14"/>
    <p:sldId id="284" r:id="rId15"/>
    <p:sldId id="314" r:id="rId16"/>
    <p:sldId id="315" r:id="rId17"/>
    <p:sldId id="316" r:id="rId18"/>
    <p:sldId id="323" r:id="rId19"/>
    <p:sldId id="276" r:id="rId20"/>
    <p:sldId id="278" r:id="rId21"/>
    <p:sldId id="270" r:id="rId22"/>
    <p:sldId id="318" r:id="rId23"/>
    <p:sldId id="320" r:id="rId24"/>
    <p:sldId id="279" r:id="rId25"/>
    <p:sldId id="275" r:id="rId26"/>
    <p:sldId id="267" r:id="rId27"/>
  </p:sldIdLst>
  <p:sldSz cx="12192000" cy="6858000"/>
  <p:notesSz cx="6858000" cy="9144000"/>
  <p:embeddedFontLst>
    <p:embeddedFont>
      <p:font typeface="#9Slide01 Noi dung ngan" panose="020B0604020202020204" charset="0"/>
      <p:regular r:id="rId29"/>
    </p:embeddedFont>
    <p:embeddedFont>
      <p:font typeface=".VnArial" panose="020B0604020202020204"/>
      <p:regular r:id="rId30"/>
      <p:bold r:id="rId31"/>
      <p:italic r:id="rId32"/>
      <p:boldItalic r:id="rId33"/>
    </p:embeddedFont>
    <p:embeddedFont>
      <p:font typeface="Arial-Rounded" panose="020B0500000000000000" charset="0"/>
      <p:regular r:id="rId34"/>
    </p:embeddedFont>
    <p:embeddedFont>
      <p:font typeface="Circle" panose="020B0604020202020204" charset="0"/>
      <p:regular r:id="rId35"/>
    </p:embeddedFont>
    <p:embeddedFont>
      <p:font typeface="HL Hoctro"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A650"/>
    <a:srgbClr val="F2701F"/>
    <a:srgbClr val="BCD85F"/>
    <a:srgbClr val="E31353"/>
    <a:srgbClr val="06C5F5"/>
    <a:srgbClr val="F15A88"/>
    <a:srgbClr val="F8A9B9"/>
    <a:srgbClr val="3F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719" autoAdjust="0"/>
  </p:normalViewPr>
  <p:slideViewPr>
    <p:cSldViewPr snapToGrid="0" showGuides="1">
      <p:cViewPr varScale="1">
        <p:scale>
          <a:sx n="88" d="100"/>
          <a:sy n="88" d="100"/>
        </p:scale>
        <p:origin x="624" y="8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effectLst/>
                <a:latin typeface="Arial" panose="020B0604020202020204" pitchFamily="34" charset="0"/>
              </a:rPr>
              <a:t>a. Các con vật trong tranh: chim yểng, chim gõ kiến, chim công, mèo rừng, voọc xám.</a:t>
            </a:r>
          </a:p>
          <a:p>
            <a:pPr algn="l"/>
            <a:r>
              <a:rPr lang="vi-VN" b="0" i="0" dirty="0">
                <a:effectLst/>
                <a:latin typeface="Arial" panose="020B0604020202020204" pitchFamily="34" charset="0"/>
              </a:rPr>
              <a:t>b. Mỗi con vật có khả năng đặc biệt là:</a:t>
            </a:r>
          </a:p>
          <a:p>
            <a:pPr algn="just">
              <a:buFont typeface="Arial" panose="020B0604020202020204" pitchFamily="34" charset="0"/>
              <a:buChar char="•"/>
            </a:pPr>
            <a:r>
              <a:rPr lang="vi-VN" b="0" i="0" dirty="0">
                <a:effectLst/>
                <a:latin typeface="Arial" panose="020B0604020202020204" pitchFamily="34" charset="0"/>
              </a:rPr>
              <a:t>Chim yểng: bắt chước các âm thanh nghe được</a:t>
            </a:r>
          </a:p>
          <a:p>
            <a:pPr algn="just">
              <a:buFont typeface="Arial" panose="020B0604020202020204" pitchFamily="34" charset="0"/>
              <a:buChar char="•"/>
            </a:pPr>
            <a:r>
              <a:rPr lang="vi-VN" b="0" i="0" dirty="0">
                <a:effectLst/>
                <a:latin typeface="Arial" panose="020B0604020202020204" pitchFamily="34" charset="0"/>
              </a:rPr>
              <a:t>Chim gõ kiến: khoét thân cây</a:t>
            </a:r>
          </a:p>
          <a:p>
            <a:pPr algn="just">
              <a:buFont typeface="Arial" panose="020B0604020202020204" pitchFamily="34" charset="0"/>
              <a:buChar char="•"/>
            </a:pPr>
            <a:r>
              <a:rPr lang="vi-VN" b="0" i="0" dirty="0">
                <a:effectLst/>
                <a:latin typeface="Arial" panose="020B0604020202020204" pitchFamily="34" charset="0"/>
              </a:rPr>
              <a:t>Chim công: điệu múa xòe đuôi</a:t>
            </a:r>
          </a:p>
          <a:p>
            <a:pPr algn="just">
              <a:buFont typeface="Arial" panose="020B0604020202020204" pitchFamily="34" charset="0"/>
              <a:buChar char="•"/>
            </a:pPr>
            <a:r>
              <a:rPr lang="vi-VN" b="0" i="0" dirty="0">
                <a:effectLst/>
                <a:latin typeface="Arial" panose="020B0604020202020204" pitchFamily="34" charset="0"/>
              </a:rPr>
              <a:t>Voọc xám: leo trèo, đu dây</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3</a:t>
            </a:fld>
            <a:endParaRPr lang="en-US"/>
          </a:p>
        </p:txBody>
      </p:sp>
    </p:spTree>
    <p:extLst>
      <p:ext uri="{BB962C8B-B14F-4D97-AF65-F5344CB8AC3E}">
        <p14:creationId xmlns:p14="http://schemas.microsoft.com/office/powerpoint/2010/main" val="1418210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52BD8C-23F9-47EC-820D-C213787B0DBD}"/>
              </a:ext>
            </a:extLst>
          </p:cNvPr>
          <p:cNvPicPr>
            <a:picLocks noChangeAspect="1"/>
          </p:cNvPicPr>
          <p:nvPr userDrawn="1"/>
        </p:nvPicPr>
        <p:blipFill>
          <a:blip r:embed="rId2"/>
          <a:stretch>
            <a:fillRect/>
          </a:stretch>
        </p:blipFill>
        <p:spPr>
          <a:xfrm>
            <a:off x="2395408" y="2686393"/>
            <a:ext cx="9120856" cy="1950889"/>
          </a:xfrm>
          <a:prstGeom prst="rect">
            <a:avLst/>
          </a:prstGeom>
        </p:spPr>
      </p:pic>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889682C3-6E6A-4435-A37E-827E0914505C}"/>
              </a:ext>
            </a:extLst>
          </p:cNvPr>
          <p:cNvPicPr>
            <a:picLocks noChangeAspect="1"/>
          </p:cNvPicPr>
          <p:nvPr userDrawn="1"/>
        </p:nvPicPr>
        <p:blipFill>
          <a:blip r:embed="rId3"/>
          <a:stretch>
            <a:fillRect/>
          </a:stretch>
        </p:blipFill>
        <p:spPr>
          <a:xfrm>
            <a:off x="1085289" y="513897"/>
            <a:ext cx="1902117" cy="4151736"/>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TextBox 15">
            <a:extLst>
              <a:ext uri="{FF2B5EF4-FFF2-40B4-BE49-F238E27FC236}">
                <a16:creationId xmlns:a16="http://schemas.microsoft.com/office/drawing/2014/main" id="{180952A4-0369-4BDD-B5CF-59244D1C236B}"/>
              </a:ext>
            </a:extLst>
          </p:cNvPr>
          <p:cNvSpPr txBox="1"/>
          <p:nvPr userDrawn="1"/>
        </p:nvSpPr>
        <p:spPr>
          <a:xfrm>
            <a:off x="10892957" y="6642556"/>
            <a:ext cx="1556394" cy="215444"/>
          </a:xfrm>
          <a:prstGeom prst="rect">
            <a:avLst/>
          </a:prstGeom>
          <a:noFill/>
        </p:spPr>
        <p:txBody>
          <a:bodyPr wrap="square">
            <a:spAutoFit/>
          </a:bodyPr>
          <a:lstStyle/>
          <a:p>
            <a:r>
              <a:rPr lang="en-US" sz="8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pic>
        <p:nvPicPr>
          <p:cNvPr id="17" name="Picture 16">
            <a:extLst>
              <a:ext uri="{FF2B5EF4-FFF2-40B4-BE49-F238E27FC236}">
                <a16:creationId xmlns:a16="http://schemas.microsoft.com/office/drawing/2014/main" id="{B8435120-8454-48A9-B0AE-CC3BC92D917C}"/>
              </a:ext>
            </a:extLst>
          </p:cNvPr>
          <p:cNvPicPr>
            <a:picLocks noChangeAspect="1"/>
          </p:cNvPicPr>
          <p:nvPr userDrawn="1"/>
        </p:nvPicPr>
        <p:blipFill rotWithShape="1">
          <a:blip r:embed="rId4"/>
          <a:srcRect r="36145" b="27940"/>
          <a:stretch/>
        </p:blipFill>
        <p:spPr>
          <a:xfrm>
            <a:off x="1957682" y="123033"/>
            <a:ext cx="2059449" cy="659164"/>
          </a:xfrm>
          <a:prstGeom prst="rect">
            <a:avLst/>
          </a:prstGeom>
        </p:spPr>
      </p:pic>
      <p:pic>
        <p:nvPicPr>
          <p:cNvPr id="18" name="Picture 17">
            <a:extLst>
              <a:ext uri="{FF2B5EF4-FFF2-40B4-BE49-F238E27FC236}">
                <a16:creationId xmlns:a16="http://schemas.microsoft.com/office/drawing/2014/main" id="{F766736B-F515-4B19-A4EA-D9B86225B5D0}"/>
              </a:ext>
            </a:extLst>
          </p:cNvPr>
          <p:cNvPicPr>
            <a:picLocks noChangeAspect="1"/>
          </p:cNvPicPr>
          <p:nvPr userDrawn="1"/>
        </p:nvPicPr>
        <p:blipFill rotWithShape="1">
          <a:blip r:embed="rId5"/>
          <a:srcRect l="27653" t="17949" r="23621" b="34735"/>
          <a:stretch/>
        </p:blipFill>
        <p:spPr>
          <a:xfrm>
            <a:off x="2790811" y="624381"/>
            <a:ext cx="635337" cy="791464"/>
          </a:xfrm>
          <a:prstGeom prst="rect">
            <a:avLst/>
          </a:prstGeom>
        </p:spPr>
      </p:pic>
      <p:pic>
        <p:nvPicPr>
          <p:cNvPr id="2" name="Picture 1">
            <a:extLst>
              <a:ext uri="{FF2B5EF4-FFF2-40B4-BE49-F238E27FC236}">
                <a16:creationId xmlns:a16="http://schemas.microsoft.com/office/drawing/2014/main" id="{FD649176-B02D-49B0-8FBE-6F82F1728BBE}"/>
              </a:ext>
            </a:extLst>
          </p:cNvPr>
          <p:cNvPicPr>
            <a:picLocks noChangeAspect="1"/>
          </p:cNvPicPr>
          <p:nvPr userDrawn="1"/>
        </p:nvPicPr>
        <p:blipFill>
          <a:blip r:embed="rId6"/>
          <a:stretch>
            <a:fillRect/>
          </a:stretch>
        </p:blipFill>
        <p:spPr>
          <a:xfrm>
            <a:off x="4702822" y="316523"/>
            <a:ext cx="3312627" cy="1426064"/>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14:presetBounceEnd="56000">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14:bounceEnd="56000">
                                          <p:cBhvr additive="base">
                                            <p:cTn id="41" dur="150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nodeType="withEffect">
                                      <p:stCondLst>
                                        <p:cond delay="30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53" presetClass="entr" presetSubtype="16" fill="hold" nodeType="withEffect">
                                      <p:stCondLst>
                                        <p:cond delay="35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500" fill="hold"/>
                                            <p:tgtEl>
                                              <p:spTgt spid="5"/>
                                            </p:tgtEl>
                                            <p:attrNameLst>
                                              <p:attrName>ppt_x</p:attrName>
                                            </p:attrNameLst>
                                          </p:cBhvr>
                                          <p:tavLst>
                                            <p:tav tm="0">
                                              <p:val>
                                                <p:strVal val="#ppt_x"/>
                                              </p:val>
                                            </p:tav>
                                            <p:tav tm="100000">
                                              <p:val>
                                                <p:strVal val="#ppt_x"/>
                                              </p:val>
                                            </p:tav>
                                          </p:tavLst>
                                        </p:anim>
                                        <p:anim calcmode="lin" valueType="num">
                                          <p:cBhvr additive="base">
                                            <p:cTn id="42" dur="1500" fill="hold"/>
                                            <p:tgtEl>
                                              <p:spTgt spid="5"/>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1F72E4D-414F-41BC-8499-F6D1BB041EA8}"/>
              </a:ext>
            </a:extLst>
          </p:cNvPr>
          <p:cNvPicPr>
            <a:picLocks noChangeAspect="1"/>
          </p:cNvPicPr>
          <p:nvPr userDrawn="1"/>
        </p:nvPicPr>
        <p:blipFill>
          <a:blip r:embed="rId2"/>
          <a:stretch>
            <a:fillRect/>
          </a:stretch>
        </p:blipFill>
        <p:spPr>
          <a:xfrm>
            <a:off x="10277430" y="3454895"/>
            <a:ext cx="1767993" cy="2133785"/>
          </a:xfrm>
          <a:prstGeom prst="rect">
            <a:avLst/>
          </a:prstGeom>
        </p:spPr>
      </p:pic>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grpSp>
        <p:nvGrpSpPr>
          <p:cNvPr id="38" name="90">
            <a:extLst>
              <a:ext uri="{FF2B5EF4-FFF2-40B4-BE49-F238E27FC236}">
                <a16:creationId xmlns:a16="http://schemas.microsoft.com/office/drawing/2014/main" id="{ABAE38F5-1B92-46B2-A177-05FD01B2F60B}"/>
              </a:ext>
            </a:extLst>
          </p:cNvPr>
          <p:cNvGrpSpPr/>
          <p:nvPr userDrawn="1"/>
        </p:nvGrpSpPr>
        <p:grpSpPr>
          <a:xfrm>
            <a:off x="9642732" y="5004862"/>
            <a:ext cx="2308359" cy="1447795"/>
            <a:chOff x="594424" y="1153191"/>
            <a:chExt cx="2605976" cy="1634460"/>
          </a:xfrm>
        </p:grpSpPr>
        <p:sp>
          <p:nvSpPr>
            <p:cNvPr id="39" name="81">
              <a:extLst>
                <a:ext uri="{FF2B5EF4-FFF2-40B4-BE49-F238E27FC236}">
                  <a16:creationId xmlns:a16="http://schemas.microsoft.com/office/drawing/2014/main" id="{963298A1-848A-4AD1-9D91-A4DC5AF4A7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40" name="82">
              <a:extLst>
                <a:ext uri="{FF2B5EF4-FFF2-40B4-BE49-F238E27FC236}">
                  <a16:creationId xmlns:a16="http://schemas.microsoft.com/office/drawing/2014/main" id="{08A817D2-0373-4595-AEB3-00DB0D1356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165A1F4A-98BC-4E21-9CE2-2060E32BA611}"/>
              </a:ext>
            </a:extLst>
          </p:cNvPr>
          <p:cNvPicPr>
            <a:picLocks noChangeAspect="1"/>
          </p:cNvPicPr>
          <p:nvPr userDrawn="1"/>
        </p:nvPicPr>
        <p:blipFill>
          <a:blip r:embed="rId3"/>
          <a:stretch>
            <a:fillRect/>
          </a:stretch>
        </p:blipFill>
        <p:spPr>
          <a:xfrm>
            <a:off x="967374" y="316523"/>
            <a:ext cx="9443522" cy="6023370"/>
          </a:xfrm>
          <a:prstGeom prst="rect">
            <a:avLst/>
          </a:prstGeom>
        </p:spPr>
      </p:pic>
      <p:pic>
        <p:nvPicPr>
          <p:cNvPr id="3" name="Picture 2">
            <a:extLst>
              <a:ext uri="{FF2B5EF4-FFF2-40B4-BE49-F238E27FC236}">
                <a16:creationId xmlns:a16="http://schemas.microsoft.com/office/drawing/2014/main" id="{DDF38C2E-56F5-4C08-B20A-6FC8B407352E}"/>
              </a:ext>
            </a:extLst>
          </p:cNvPr>
          <p:cNvPicPr>
            <a:picLocks noChangeAspect="1"/>
          </p:cNvPicPr>
          <p:nvPr userDrawn="1"/>
        </p:nvPicPr>
        <p:blipFill>
          <a:blip r:embed="rId4"/>
          <a:stretch>
            <a:fillRect/>
          </a:stretch>
        </p:blipFill>
        <p:spPr>
          <a:xfrm>
            <a:off x="174271" y="405831"/>
            <a:ext cx="899758" cy="907318"/>
          </a:xfrm>
          <a:prstGeom prst="rect">
            <a:avLst/>
          </a:prstGeom>
        </p:spPr>
      </p:pic>
      <p:pic>
        <p:nvPicPr>
          <p:cNvPr id="4" name="Picture 3">
            <a:extLst>
              <a:ext uri="{FF2B5EF4-FFF2-40B4-BE49-F238E27FC236}">
                <a16:creationId xmlns:a16="http://schemas.microsoft.com/office/drawing/2014/main" id="{9E035582-D0BD-4456-92B0-9356853A52B2}"/>
              </a:ext>
            </a:extLst>
          </p:cNvPr>
          <p:cNvPicPr>
            <a:picLocks noChangeAspect="1"/>
          </p:cNvPicPr>
          <p:nvPr userDrawn="1"/>
        </p:nvPicPr>
        <p:blipFill>
          <a:blip r:embed="rId5"/>
          <a:stretch>
            <a:fillRect/>
          </a:stretch>
        </p:blipFill>
        <p:spPr>
          <a:xfrm>
            <a:off x="11556482" y="4856472"/>
            <a:ext cx="621846" cy="615749"/>
          </a:xfrm>
          <a:prstGeom prst="rect">
            <a:avLst/>
          </a:prstGeom>
        </p:spPr>
      </p:pic>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4"/>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3"/>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4/16/2025</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F8B3CC5-D4D3-4A18-956D-47AC1433BF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4/16/2025</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1EE12-D223-003C-6526-80864EF7292A}"/>
              </a:ext>
            </a:extLst>
          </p:cNvPr>
          <p:cNvPicPr>
            <a:picLocks noChangeAspect="1"/>
          </p:cNvPicPr>
          <p:nvPr/>
        </p:nvPicPr>
        <p:blipFill>
          <a:blip r:embed="rId2"/>
          <a:stretch>
            <a:fillRect/>
          </a:stretch>
        </p:blipFill>
        <p:spPr>
          <a:xfrm>
            <a:off x="0" y="-21880"/>
            <a:ext cx="12192000" cy="6879880"/>
          </a:xfrm>
          <a:prstGeom prst="rect">
            <a:avLst/>
          </a:prstGeom>
        </p:spPr>
      </p:pic>
      <p:sp>
        <p:nvSpPr>
          <p:cNvPr id="3" name="矩形 7">
            <a:extLst>
              <a:ext uri="{FF2B5EF4-FFF2-40B4-BE49-F238E27FC236}">
                <a16:creationId xmlns:a16="http://schemas.microsoft.com/office/drawing/2014/main" id="{D43589D1-D7DE-28C0-285F-BB94AE9AFF40}"/>
              </a:ext>
            </a:extLst>
          </p:cNvPr>
          <p:cNvSpPr/>
          <p:nvPr/>
        </p:nvSpPr>
        <p:spPr>
          <a:xfrm>
            <a:off x="1875703" y="318698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4" name="矩形 7">
            <a:extLst>
              <a:ext uri="{FF2B5EF4-FFF2-40B4-BE49-F238E27FC236}">
                <a16:creationId xmlns:a16="http://schemas.microsoft.com/office/drawing/2014/main" id="{0DB4D72B-3F7B-D969-F26D-B69BEA304A22}"/>
              </a:ext>
            </a:extLst>
          </p:cNvPr>
          <p:cNvSpPr/>
          <p:nvPr/>
        </p:nvSpPr>
        <p:spPr>
          <a:xfrm>
            <a:off x="1768351" y="47265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a:t>
            </a:r>
            <a:r>
              <a:rPr lang="en-US" altLang="zh-CN" sz="4400" b="1">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 ĐOÀN KHUÊ</a:t>
            </a:r>
            <a:endPar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803720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5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vi-VN" sz="54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dự</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54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408966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836467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078412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06477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8577830"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6272756" y="4135454"/>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563438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887CD-A21C-420C-B8E0-CDD049B86601}"/>
              </a:ext>
            </a:extLst>
          </p:cNvPr>
          <p:cNvPicPr>
            <a:picLocks noChangeAspect="1"/>
          </p:cNvPicPr>
          <p:nvPr/>
        </p:nvPicPr>
        <p:blipFill>
          <a:blip r:embed="rId2"/>
          <a:stretch>
            <a:fillRect/>
          </a:stretch>
        </p:blipFill>
        <p:spPr>
          <a:xfrm>
            <a:off x="10445307" y="4442665"/>
            <a:ext cx="1481228" cy="1787689"/>
          </a:xfrm>
          <a:prstGeom prst="rect">
            <a:avLst/>
          </a:prstGeom>
        </p:spPr>
      </p:pic>
      <p:sp>
        <p:nvSpPr>
          <p:cNvPr id="5" name="TextBox 4">
            <a:extLst>
              <a:ext uri="{FF2B5EF4-FFF2-40B4-BE49-F238E27FC236}">
                <a16:creationId xmlns:a16="http://schemas.microsoft.com/office/drawing/2014/main" id="{D30F68E1-AE3F-453F-9F25-A3CD01F69C94}"/>
              </a:ext>
            </a:extLst>
          </p:cNvPr>
          <p:cNvSpPr txBox="1"/>
          <p:nvPr/>
        </p:nvSpPr>
        <p:spPr>
          <a:xfrm>
            <a:off x="463383" y="1462799"/>
            <a:ext cx="11139827" cy="3416320"/>
          </a:xfrm>
          <a:prstGeom prst="rect">
            <a:avLst/>
          </a:prstGeom>
          <a:noFill/>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Chim công khiến khán giả say mê, chuếnh choáng vì điệu múa tuyệt đẹp. Voọc xám với tiết mục đu cây điêu luyện làm tất cả trầm trồ thích thú.</a:t>
            </a:r>
          </a:p>
        </p:txBody>
      </p:sp>
      <p:cxnSp>
        <p:nvCxnSpPr>
          <p:cNvPr id="10" name="Straight Connector 9">
            <a:extLst>
              <a:ext uri="{FF2B5EF4-FFF2-40B4-BE49-F238E27FC236}">
                <a16:creationId xmlns:a16="http://schemas.microsoft.com/office/drawing/2014/main" id="{80D47909-9B40-4145-9B44-CFF47C5A992C}"/>
              </a:ext>
            </a:extLst>
          </p:cNvPr>
          <p:cNvCxnSpPr/>
          <p:nvPr/>
        </p:nvCxnSpPr>
        <p:spPr>
          <a:xfrm flipH="1">
            <a:off x="3906787"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DB0F6F2-8277-4365-8CA3-185A91F63775}"/>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29" name="90">
            <a:extLst>
              <a:ext uri="{FF2B5EF4-FFF2-40B4-BE49-F238E27FC236}">
                <a16:creationId xmlns:a16="http://schemas.microsoft.com/office/drawing/2014/main" id="{6E51A5C9-B457-41E5-99B2-A7BC51528D46}"/>
              </a:ext>
            </a:extLst>
          </p:cNvPr>
          <p:cNvGrpSpPr/>
          <p:nvPr/>
        </p:nvGrpSpPr>
        <p:grpSpPr>
          <a:xfrm>
            <a:off x="9642733" y="5389591"/>
            <a:ext cx="1933948" cy="1212966"/>
            <a:chOff x="594424" y="1153191"/>
            <a:chExt cx="2605976" cy="1634460"/>
          </a:xfrm>
        </p:grpSpPr>
        <p:sp>
          <p:nvSpPr>
            <p:cNvPr id="30" name="81">
              <a:extLst>
                <a:ext uri="{FF2B5EF4-FFF2-40B4-BE49-F238E27FC236}">
                  <a16:creationId xmlns:a16="http://schemas.microsoft.com/office/drawing/2014/main" id="{AB3CBFBC-73DA-4FBE-9D6F-702B0462DFC2}"/>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1" name="82">
              <a:extLst>
                <a:ext uri="{FF2B5EF4-FFF2-40B4-BE49-F238E27FC236}">
                  <a16:creationId xmlns:a16="http://schemas.microsoft.com/office/drawing/2014/main" id="{BBDEC8BD-B10C-416A-B9F4-E3D6EF6E78F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32" name="Picture 31">
            <a:extLst>
              <a:ext uri="{FF2B5EF4-FFF2-40B4-BE49-F238E27FC236}">
                <a16:creationId xmlns:a16="http://schemas.microsoft.com/office/drawing/2014/main" id="{053C8893-5807-4493-AC37-AD87F88E86EF}"/>
              </a:ext>
            </a:extLst>
          </p:cNvPr>
          <p:cNvPicPr>
            <a:picLocks noChangeAspect="1"/>
          </p:cNvPicPr>
          <p:nvPr/>
        </p:nvPicPr>
        <p:blipFill>
          <a:blip r:embed="rId4"/>
          <a:stretch>
            <a:fillRect/>
          </a:stretch>
        </p:blipFill>
        <p:spPr>
          <a:xfrm>
            <a:off x="174271" y="405831"/>
            <a:ext cx="899758" cy="907318"/>
          </a:xfrm>
          <a:prstGeom prst="rect">
            <a:avLst/>
          </a:prstGeom>
        </p:spPr>
      </p:pic>
      <p:pic>
        <p:nvPicPr>
          <p:cNvPr id="33" name="Picture 32">
            <a:extLst>
              <a:ext uri="{FF2B5EF4-FFF2-40B4-BE49-F238E27FC236}">
                <a16:creationId xmlns:a16="http://schemas.microsoft.com/office/drawing/2014/main" id="{E2F18767-F649-4728-8DAD-6E303E7C8538}"/>
              </a:ext>
            </a:extLst>
          </p:cNvPr>
          <p:cNvPicPr>
            <a:picLocks noChangeAspect="1"/>
          </p:cNvPicPr>
          <p:nvPr/>
        </p:nvPicPr>
        <p:blipFill>
          <a:blip r:embed="rId5"/>
          <a:stretch>
            <a:fillRect/>
          </a:stretch>
        </p:blipFill>
        <p:spPr>
          <a:xfrm>
            <a:off x="11615612" y="5612561"/>
            <a:ext cx="621846" cy="615749"/>
          </a:xfrm>
          <a:prstGeom prst="rect">
            <a:avLst/>
          </a:prstGeom>
        </p:spPr>
      </p:pic>
      <p:grpSp>
        <p:nvGrpSpPr>
          <p:cNvPr id="16" name="Group 15">
            <a:extLst>
              <a:ext uri="{FF2B5EF4-FFF2-40B4-BE49-F238E27FC236}">
                <a16:creationId xmlns:a16="http://schemas.microsoft.com/office/drawing/2014/main" id="{EB3EFDC7-B624-41EF-B20E-B9DF59CC6656}"/>
              </a:ext>
            </a:extLst>
          </p:cNvPr>
          <p:cNvGrpSpPr/>
          <p:nvPr/>
        </p:nvGrpSpPr>
        <p:grpSpPr>
          <a:xfrm>
            <a:off x="11507927" y="2471953"/>
            <a:ext cx="249979" cy="628593"/>
            <a:chOff x="3075709" y="1064527"/>
            <a:chExt cx="324390" cy="826618"/>
          </a:xfrm>
        </p:grpSpPr>
        <p:cxnSp>
          <p:nvCxnSpPr>
            <p:cNvPr id="18" name="Straight Connector 17">
              <a:extLst>
                <a:ext uri="{FF2B5EF4-FFF2-40B4-BE49-F238E27FC236}">
                  <a16:creationId xmlns:a16="http://schemas.microsoft.com/office/drawing/2014/main" id="{99CD9797-C3B9-4F33-88F8-CAE018C87CAD}"/>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D248B9-DF23-4ECA-922E-2381250A42D1}"/>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C165D4E2-717B-4383-90D1-887E633942C5}"/>
              </a:ext>
            </a:extLst>
          </p:cNvPr>
          <p:cNvCxnSpPr/>
          <p:nvPr/>
        </p:nvCxnSpPr>
        <p:spPr>
          <a:xfrm flipH="1">
            <a:off x="11492784"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9C666A-1ADB-4117-A4D4-E79381EEDACA}"/>
              </a:ext>
            </a:extLst>
          </p:cNvPr>
          <p:cNvCxnSpPr/>
          <p:nvPr/>
        </p:nvCxnSpPr>
        <p:spPr>
          <a:xfrm flipH="1">
            <a:off x="3704857" y="329769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CE1835-E9B7-441E-AB08-C6102C1DE23F}"/>
              </a:ext>
            </a:extLst>
          </p:cNvPr>
          <p:cNvCxnSpPr/>
          <p:nvPr/>
        </p:nvCxnSpPr>
        <p:spPr>
          <a:xfrm flipH="1">
            <a:off x="2073674" y="411259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39FDC5A-6918-4319-99EE-EB7DFEBE4F1E}"/>
              </a:ext>
            </a:extLst>
          </p:cNvPr>
          <p:cNvGrpSpPr/>
          <p:nvPr/>
        </p:nvGrpSpPr>
        <p:grpSpPr>
          <a:xfrm>
            <a:off x="10194587" y="4085806"/>
            <a:ext cx="249979" cy="628593"/>
            <a:chOff x="3075709" y="1064527"/>
            <a:chExt cx="324390" cy="826618"/>
          </a:xfrm>
        </p:grpSpPr>
        <p:cxnSp>
          <p:nvCxnSpPr>
            <p:cNvPr id="25" name="Straight Connector 24">
              <a:extLst>
                <a:ext uri="{FF2B5EF4-FFF2-40B4-BE49-F238E27FC236}">
                  <a16:creationId xmlns:a16="http://schemas.microsoft.com/office/drawing/2014/main" id="{C8D43D8F-C081-432A-8FFB-E9448A816ED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43AAA4-ABC0-430C-9968-9AE1B7083B7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50AC5D65-3765-413C-86AD-AFF877B0B3F0}"/>
              </a:ext>
            </a:extLst>
          </p:cNvPr>
          <p:cNvCxnSpPr/>
          <p:nvPr/>
        </p:nvCxnSpPr>
        <p:spPr>
          <a:xfrm flipH="1">
            <a:off x="5008940" y="2471953"/>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13489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4005101107"/>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a:extLst>
              <a:ext uri="{FF2B5EF4-FFF2-40B4-BE49-F238E27FC236}">
                <a16:creationId xmlns:a16="http://schemas.microsoft.com/office/drawing/2014/main" id="{89928D13-B69A-42D0-D626-562D622A8913}"/>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1" name="Picture 10">
            <a:extLst>
              <a:ext uri="{FF2B5EF4-FFF2-40B4-BE49-F238E27FC236}">
                <a16:creationId xmlns:a16="http://schemas.microsoft.com/office/drawing/2014/main" id="{38E37CC0-F501-C8D1-F803-C7AAB1A07687}"/>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27419289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niêm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yết</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1</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0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ở đây là công bố chương trình cuộc thi để mọi người biết</a:t>
            </a:r>
            <a:endParaRPr lang="zh-CN" altLang="en-US" sz="40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805162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chuếnh choáng</a:t>
            </a:r>
            <a:endParaRPr lang="zh-CN" alt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126750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2</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174722" y="1454997"/>
            <a:ext cx="5705182" cy="451759"/>
          </a:xfrm>
          <a:prstGeom prst="rect">
            <a:avLst/>
          </a:prstGeom>
          <a:noFill/>
        </p:spPr>
        <p:txBody>
          <a:bodyPr wrap="square" lIns="90000" tIns="46800" rIns="540000" bIns="46800">
            <a:noAutofit/>
          </a:bodyPr>
          <a:lstStyle/>
          <a:p>
            <a:pPr algn="just">
              <a:lnSpc>
                <a:spcPct val="120000"/>
              </a:lnSpc>
            </a:pPr>
            <a:r>
              <a:rPr lang="vi-VN" sz="33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ý chỉ cảm giác không còn tỉnh táo giống như khi say của khán giả trước điệu múa tuyệt đẹp của chim công</a:t>
            </a:r>
            <a:endParaRPr lang="zh-CN" altLang="en-US" sz="33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186878" y="4249394"/>
            <a:ext cx="5654819" cy="2308324"/>
          </a:xfrm>
          <a:prstGeom prst="rect">
            <a:avLst/>
          </a:prstGeom>
          <a:ln>
            <a:noFill/>
          </a:ln>
          <a:effectLst>
            <a:softEdge rad="112500"/>
          </a:effectLst>
        </p:spPr>
      </p:pic>
    </p:spTree>
    <p:extLst>
      <p:ext uri="{BB962C8B-B14F-4D97-AF65-F5344CB8AC3E}">
        <p14:creationId xmlns:p14="http://schemas.microsoft.com/office/powerpoint/2010/main" val="160076195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51441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trầm</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trồ</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73029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3</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545820"/>
            <a:ext cx="5705182" cy="451759"/>
          </a:xfrm>
          <a:prstGeom prst="rect">
            <a:avLst/>
          </a:prstGeom>
          <a:noFill/>
        </p:spPr>
        <p:txBody>
          <a:bodyPr wrap="square" lIns="90000" tIns="46800" rIns="540000" bIns="46800">
            <a:noAutofit/>
          </a:bodyPr>
          <a:lstStyle/>
          <a:p>
            <a:pPr algn="just">
              <a:lnSpc>
                <a:spcPct val="120000"/>
              </a:lnSpc>
            </a:pPr>
            <a:r>
              <a:rPr lang="vi-VN" sz="44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thốt ra lời khen ngợi với vẻ ngạc nhiên thán phục</a:t>
            </a:r>
            <a:endParaRPr lang="zh-CN" altLang="en-US" sz="44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66600" y="4119671"/>
            <a:ext cx="5434067" cy="2308324"/>
          </a:xfrm>
          <a:prstGeom prst="rect">
            <a:avLst/>
          </a:prstGeom>
          <a:ln>
            <a:noFill/>
          </a:ln>
          <a:effectLst>
            <a:softEdge rad="112500"/>
          </a:effectLst>
        </p:spPr>
      </p:pic>
    </p:spTree>
    <p:extLst>
      <p:ext uri="{BB962C8B-B14F-4D97-AF65-F5344CB8AC3E}">
        <p14:creationId xmlns:p14="http://schemas.microsoft.com/office/powerpoint/2010/main" val="22321576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2E9D4E1-2240-4862-9731-F1BC67C864D7}"/>
              </a:ext>
            </a:extLst>
          </p:cNvPr>
          <p:cNvSpPr/>
          <p:nvPr/>
        </p:nvSpPr>
        <p:spPr>
          <a:xfrm>
            <a:off x="7697299" y="1952682"/>
            <a:ext cx="3768594" cy="576869"/>
          </a:xfrm>
          <a:prstGeom prst="roundRect">
            <a:avLst>
              <a:gd name="adj" fmla="val 5000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điêu</a:t>
            </a:r>
            <a:r>
              <a:rPr lang="en-US" altLang="zh-CN" sz="36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latin typeface="Arial-Rounded" panose="020B0500000000000000" pitchFamily="34" charset="0"/>
                <a:ea typeface="Arial-Rounded" panose="020B0500000000000000" pitchFamily="34" charset="0"/>
                <a:cs typeface="Arial-Rounded" panose="020B0500000000000000" pitchFamily="34" charset="0"/>
                <a:sym typeface="+mn-lt"/>
              </a:rPr>
              <a:t>luyện</a:t>
            </a:r>
            <a:endParaRPr lang="zh-CN" altLang="en-US" sz="3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Oval 4">
            <a:extLst>
              <a:ext uri="{FF2B5EF4-FFF2-40B4-BE49-F238E27FC236}">
                <a16:creationId xmlns:a16="http://schemas.microsoft.com/office/drawing/2014/main" id="{74F190DB-8C5A-4BDD-BB30-4A0A64C97B2D}"/>
              </a:ext>
            </a:extLst>
          </p:cNvPr>
          <p:cNvSpPr/>
          <p:nvPr/>
        </p:nvSpPr>
        <p:spPr>
          <a:xfrm>
            <a:off x="10913175" y="1990782"/>
            <a:ext cx="497757" cy="49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lang="en-US" sz="3600" b="1" dirty="0">
                <a:solidFill>
                  <a:schemeClr val="tx1">
                    <a:lumMod val="75000"/>
                    <a:lumOff val="25000"/>
                  </a:schemeClr>
                </a:solidFill>
                <a:cs typeface="+mn-ea"/>
                <a:sym typeface="+mn-lt"/>
              </a:rPr>
              <a:t>4</a:t>
            </a:r>
            <a:endParaRPr lang="ar-SA" sz="3600" b="1" dirty="0">
              <a:solidFill>
                <a:schemeClr val="tx1">
                  <a:lumMod val="75000"/>
                  <a:lumOff val="25000"/>
                </a:schemeClr>
              </a:solidFill>
              <a:cs typeface="+mn-ea"/>
              <a:sym typeface="+mn-lt"/>
            </a:endParaRPr>
          </a:p>
        </p:txBody>
      </p:sp>
      <p:grpSp>
        <p:nvGrpSpPr>
          <p:cNvPr id="16" name="Group 81">
            <a:extLst>
              <a:ext uri="{FF2B5EF4-FFF2-40B4-BE49-F238E27FC236}">
                <a16:creationId xmlns:a16="http://schemas.microsoft.com/office/drawing/2014/main" id="{94AC1F3E-BC00-4AF1-AA6C-422EFC4B9146}"/>
              </a:ext>
            </a:extLst>
          </p:cNvPr>
          <p:cNvGrpSpPr/>
          <p:nvPr/>
        </p:nvGrpSpPr>
        <p:grpSpPr>
          <a:xfrm flipH="1">
            <a:off x="3973020" y="1514810"/>
            <a:ext cx="2127918" cy="481040"/>
            <a:chOff x="5170018" y="1564582"/>
            <a:chExt cx="2006989" cy="555110"/>
          </a:xfrm>
        </p:grpSpPr>
        <p:cxnSp>
          <p:nvCxnSpPr>
            <p:cNvPr id="17" name="Straight Connector 82">
              <a:extLst>
                <a:ext uri="{FF2B5EF4-FFF2-40B4-BE49-F238E27FC236}">
                  <a16:creationId xmlns:a16="http://schemas.microsoft.com/office/drawing/2014/main" id="{DBEC060F-5A2A-46A8-A09C-AC5F017ACDEB}"/>
                </a:ext>
              </a:extLst>
            </p:cNvPr>
            <p:cNvCxnSpPr/>
            <p:nvPr/>
          </p:nvCxnSpPr>
          <p:spPr>
            <a:xfrm flipV="1">
              <a:off x="5170018" y="1564582"/>
              <a:ext cx="542842" cy="55511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5C75603C-52D2-4872-8C50-944BD5CFB467}"/>
                </a:ext>
              </a:extLst>
            </p:cNvPr>
            <p:cNvCxnSpPr/>
            <p:nvPr/>
          </p:nvCxnSpPr>
          <p:spPr>
            <a:xfrm>
              <a:off x="5704923" y="1566961"/>
              <a:ext cx="1472084" cy="0"/>
            </a:xfrm>
            <a:prstGeom prst="line">
              <a:avLst/>
            </a:prstGeom>
            <a:ln w="190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19" name="26">
            <a:extLst>
              <a:ext uri="{FF2B5EF4-FFF2-40B4-BE49-F238E27FC236}">
                <a16:creationId xmlns:a16="http://schemas.microsoft.com/office/drawing/2014/main" id="{119C3FB5-7F4B-4820-AC40-014A166562CA}"/>
              </a:ext>
            </a:extLst>
          </p:cNvPr>
          <p:cNvGrpSpPr/>
          <p:nvPr/>
        </p:nvGrpSpPr>
        <p:grpSpPr>
          <a:xfrm>
            <a:off x="6366254" y="1035439"/>
            <a:ext cx="2374382" cy="3909558"/>
            <a:chOff x="4531243" y="1645621"/>
            <a:chExt cx="1759638" cy="2897346"/>
          </a:xfrm>
        </p:grpSpPr>
        <p:grpSp>
          <p:nvGrpSpPr>
            <p:cNvPr id="20" name="Group 64">
              <a:extLst>
                <a:ext uri="{FF2B5EF4-FFF2-40B4-BE49-F238E27FC236}">
                  <a16:creationId xmlns:a16="http://schemas.microsoft.com/office/drawing/2014/main" id="{B289A9F3-438C-4713-951F-35B982FF9AFE}"/>
                </a:ext>
              </a:extLst>
            </p:cNvPr>
            <p:cNvGrpSpPr/>
            <p:nvPr/>
          </p:nvGrpSpPr>
          <p:grpSpPr>
            <a:xfrm rot="19891913">
              <a:off x="4531243" y="1645621"/>
              <a:ext cx="1759638" cy="2897346"/>
              <a:chOff x="170364" y="949888"/>
              <a:chExt cx="1945268" cy="3203011"/>
            </a:xfrm>
          </p:grpSpPr>
          <p:sp>
            <p:nvSpPr>
              <p:cNvPr id="22" name="Rectangle 69">
                <a:extLst>
                  <a:ext uri="{FF2B5EF4-FFF2-40B4-BE49-F238E27FC236}">
                    <a16:creationId xmlns:a16="http://schemas.microsoft.com/office/drawing/2014/main" id="{C1FA39B3-2056-432B-97AF-EEF7B7A5D201}"/>
                  </a:ext>
                </a:extLst>
              </p:cNvPr>
              <p:cNvSpPr/>
              <p:nvPr/>
            </p:nvSpPr>
            <p:spPr>
              <a:xfrm>
                <a:off x="975357" y="2854550"/>
                <a:ext cx="335282" cy="1324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3" name="Oval 70">
                <a:extLst>
                  <a:ext uri="{FF2B5EF4-FFF2-40B4-BE49-F238E27FC236}">
                    <a16:creationId xmlns:a16="http://schemas.microsoft.com/office/drawing/2014/main" id="{FC4FE44D-72C5-4F5E-98AD-EE6ACBF3DFDC}"/>
                  </a:ext>
                </a:extLst>
              </p:cNvPr>
              <p:cNvSpPr/>
              <p:nvPr/>
            </p:nvSpPr>
            <p:spPr>
              <a:xfrm>
                <a:off x="170364" y="949888"/>
                <a:ext cx="1945268" cy="194527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4" name="Oval 71">
                <a:extLst>
                  <a:ext uri="{FF2B5EF4-FFF2-40B4-BE49-F238E27FC236}">
                    <a16:creationId xmlns:a16="http://schemas.microsoft.com/office/drawing/2014/main" id="{4B41E64E-3F95-4B00-AF3F-0197E5F383BD}"/>
                  </a:ext>
                </a:extLst>
              </p:cNvPr>
              <p:cNvSpPr/>
              <p:nvPr/>
            </p:nvSpPr>
            <p:spPr>
              <a:xfrm>
                <a:off x="368693" y="1148217"/>
                <a:ext cx="1548613" cy="15486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Top Corners Rounded 72">
                <a:extLst>
                  <a:ext uri="{FF2B5EF4-FFF2-40B4-BE49-F238E27FC236}">
                    <a16:creationId xmlns:a16="http://schemas.microsoft.com/office/drawing/2014/main" id="{FDD9A67D-807D-45B0-BAB4-6641BC93E6C5}"/>
                  </a:ext>
                </a:extLst>
              </p:cNvPr>
              <p:cNvSpPr/>
              <p:nvPr/>
            </p:nvSpPr>
            <p:spPr>
              <a:xfrm>
                <a:off x="944878" y="2984657"/>
                <a:ext cx="396241" cy="185829"/>
              </a:xfrm>
              <a:prstGeom prst="round2SameRect">
                <a:avLst>
                  <a:gd name="adj1" fmla="val 15385"/>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6" name="Rectangle: Top Corners Rounded 73">
                <a:extLst>
                  <a:ext uri="{FF2B5EF4-FFF2-40B4-BE49-F238E27FC236}">
                    <a16:creationId xmlns:a16="http://schemas.microsoft.com/office/drawing/2014/main" id="{57F2DF08-47F2-4171-9A23-7DEE5C9DD730}"/>
                  </a:ext>
                </a:extLst>
              </p:cNvPr>
              <p:cNvSpPr/>
              <p:nvPr/>
            </p:nvSpPr>
            <p:spPr>
              <a:xfrm flipV="1">
                <a:off x="923924" y="3151246"/>
                <a:ext cx="438151" cy="1001653"/>
              </a:xfrm>
              <a:prstGeom prst="round2SameRect">
                <a:avLst>
                  <a:gd name="adj1" fmla="val 15385"/>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sp>
          <p:nvSpPr>
            <p:cNvPr id="21" name="Freeform: Shape 40">
              <a:extLst>
                <a:ext uri="{FF2B5EF4-FFF2-40B4-BE49-F238E27FC236}">
                  <a16:creationId xmlns:a16="http://schemas.microsoft.com/office/drawing/2014/main" id="{9C856B6E-FCDB-4F1E-B499-8D3CD73ECDCD}"/>
                </a:ext>
              </a:extLst>
            </p:cNvPr>
            <p:cNvSpPr>
              <a:spLocks/>
            </p:cNvSpPr>
            <p:nvPr/>
          </p:nvSpPr>
          <p:spPr bwMode="auto">
            <a:xfrm>
              <a:off x="4797832" y="2237982"/>
              <a:ext cx="702465" cy="702465"/>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tx1">
                <a:lumMod val="60000"/>
                <a:lumOff val="40000"/>
              </a:schemeClr>
            </a:solidFill>
            <a:ln>
              <a:noFill/>
            </a:ln>
          </p:spPr>
          <p:txBody>
            <a:bodyPr anchor="ctr"/>
            <a:lstStyle/>
            <a:p>
              <a:pPr algn="ctr"/>
              <a:endParaRPr>
                <a:cs typeface="+mn-ea"/>
                <a:sym typeface="+mn-lt"/>
              </a:endParaRPr>
            </a:p>
          </p:txBody>
        </p:sp>
      </p:grpSp>
      <p:sp>
        <p:nvSpPr>
          <p:cNvPr id="27" name="TextBox 32">
            <a:extLst>
              <a:ext uri="{FF2B5EF4-FFF2-40B4-BE49-F238E27FC236}">
                <a16:creationId xmlns:a16="http://schemas.microsoft.com/office/drawing/2014/main" id="{3226A85F-63D1-4919-861B-0E56BD54BC7E}"/>
              </a:ext>
            </a:extLst>
          </p:cNvPr>
          <p:cNvSpPr txBox="1">
            <a:spLocks/>
          </p:cNvSpPr>
          <p:nvPr/>
        </p:nvSpPr>
        <p:spPr bwMode="auto">
          <a:xfrm>
            <a:off x="390818" y="1682980"/>
            <a:ext cx="5705182" cy="451759"/>
          </a:xfrm>
          <a:prstGeom prst="rect">
            <a:avLst/>
          </a:prstGeom>
          <a:noFill/>
        </p:spPr>
        <p:txBody>
          <a:bodyPr wrap="square" lIns="90000" tIns="46800" rIns="540000" bIns="46800">
            <a:noAutofit/>
          </a:bodyPr>
          <a:lstStyle/>
          <a:p>
            <a:pPr algn="just">
              <a:lnSpc>
                <a:spcPct val="120000"/>
              </a:lnSpc>
            </a:pP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đạt đến trình độ cao do trau dồi, luyện tập nhi</a:t>
            </a:r>
            <a:r>
              <a:rPr lang="en-US"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ề</a:t>
            </a:r>
            <a:r>
              <a:rPr lang="vi-VN" sz="3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u</a:t>
            </a:r>
            <a:endParaRPr lang="zh-CN" altLang="en-US" sz="3900" b="0" dirty="0">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9" name="Picture 28">
            <a:extLst>
              <a:ext uri="{FF2B5EF4-FFF2-40B4-BE49-F238E27FC236}">
                <a16:creationId xmlns:a16="http://schemas.microsoft.com/office/drawing/2014/main" id="{1F37B5FF-9D45-4251-91F3-DCC784D98F38}"/>
              </a:ext>
            </a:extLst>
          </p:cNvPr>
          <p:cNvPicPr>
            <a:picLocks noChangeAspect="1"/>
          </p:cNvPicPr>
          <p:nvPr/>
        </p:nvPicPr>
        <p:blipFill>
          <a:blip r:embed="rId3"/>
          <a:stretch>
            <a:fillRect/>
          </a:stretch>
        </p:blipFill>
        <p:spPr>
          <a:xfrm>
            <a:off x="390818" y="3769774"/>
            <a:ext cx="5434067" cy="2308324"/>
          </a:xfrm>
          <a:prstGeom prst="rect">
            <a:avLst/>
          </a:prstGeom>
          <a:ln>
            <a:noFill/>
          </a:ln>
          <a:effectLst>
            <a:softEdge rad="112500"/>
          </a:effectLst>
        </p:spPr>
      </p:pic>
    </p:spTree>
    <p:extLst>
      <p:ext uri="{BB962C8B-B14F-4D97-AF65-F5344CB8AC3E}">
        <p14:creationId xmlns:p14="http://schemas.microsoft.com/office/powerpoint/2010/main" val="8935726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chuếnh choáng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1" name="Picture 10">
            <a:extLst>
              <a:ext uri="{FF2B5EF4-FFF2-40B4-BE49-F238E27FC236}">
                <a16:creationId xmlns:a16="http://schemas.microsoft.com/office/drawing/2014/main" id="{749705EE-1045-4922-BDBC-1ED1DB46976E}"/>
              </a:ext>
            </a:extLst>
          </p:cNvPr>
          <p:cNvPicPr>
            <a:picLocks noChangeAspect="1"/>
          </p:cNvPicPr>
          <p:nvPr/>
        </p:nvPicPr>
        <p:blipFill rotWithShape="1">
          <a:blip r:embed="rId3"/>
          <a:srcRect l="20762" t="12636" r="18835" b="29239"/>
          <a:stretch/>
        </p:blipFill>
        <p:spPr>
          <a:xfrm>
            <a:off x="148428" y="1350095"/>
            <a:ext cx="504497" cy="549267"/>
          </a:xfrm>
          <a:prstGeom prst="rect">
            <a:avLst/>
          </a:prstGeom>
        </p:spPr>
      </p:pic>
      <p:pic>
        <p:nvPicPr>
          <p:cNvPr id="12" name="Picture 11">
            <a:extLst>
              <a:ext uri="{FF2B5EF4-FFF2-40B4-BE49-F238E27FC236}">
                <a16:creationId xmlns:a16="http://schemas.microsoft.com/office/drawing/2014/main" id="{00D2E5B1-4685-472E-A538-2F652D676789}"/>
              </a:ext>
            </a:extLst>
          </p:cNvPr>
          <p:cNvPicPr>
            <a:picLocks noChangeAspect="1"/>
          </p:cNvPicPr>
          <p:nvPr/>
        </p:nvPicPr>
        <p:blipFill rotWithShape="1">
          <a:blip r:embed="rId4"/>
          <a:srcRect l="19799" t="15984" r="19799" b="25890"/>
          <a:stretch/>
        </p:blipFill>
        <p:spPr>
          <a:xfrm>
            <a:off x="139809" y="5741959"/>
            <a:ext cx="504497" cy="549268"/>
          </a:xfrm>
          <a:prstGeom prst="rect">
            <a:avLst/>
          </a:prstGeom>
        </p:spPr>
      </p:pic>
    </p:spTree>
    <p:extLst>
      <p:ext uri="{BB962C8B-B14F-4D97-AF65-F5344CB8AC3E}">
        <p14:creationId xmlns:p14="http://schemas.microsoft.com/office/powerpoint/2010/main" val="334067202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4"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D1C72-E8C9-41FB-8F0F-F06DB54575F2}"/>
              </a:ext>
            </a:extLst>
          </p:cNvPr>
          <p:cNvPicPr>
            <a:picLocks noChangeAspect="1"/>
          </p:cNvPicPr>
          <p:nvPr/>
        </p:nvPicPr>
        <p:blipFill>
          <a:blip r:embed="rId2"/>
          <a:stretch>
            <a:fillRect/>
          </a:stretch>
        </p:blipFill>
        <p:spPr>
          <a:xfrm>
            <a:off x="1940313" y="3576209"/>
            <a:ext cx="8088590" cy="2005758"/>
          </a:xfrm>
          <a:prstGeom prst="rect">
            <a:avLst/>
          </a:prstGeom>
        </p:spPr>
      </p:pic>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3"/>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7666196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2308324"/>
          </a:xfrm>
          <a:prstGeom prst="rect">
            <a:avLst/>
          </a:prstGeom>
        </p:spPr>
        <p:txBody>
          <a:bodyPr wrap="square">
            <a:spAutoFit/>
          </a:bodyPr>
          <a:lstStyle/>
          <a:p>
            <a:pPr algn="just"/>
            <a:r>
              <a:rPr lang="vi-VN" sz="48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gia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a:extLst>
              <a:ext uri="{FF2B5EF4-FFF2-40B4-BE49-F238E27FC236}">
                <a16:creationId xmlns:a16="http://schemas.microsoft.com/office/drawing/2014/main" id="{5964051A-4A3F-45BB-AD53-648C2CDB25D1}"/>
              </a:ext>
            </a:extLst>
          </p:cNvPr>
          <p:cNvPicPr>
            <a:picLocks noChangeAspect="1"/>
          </p:cNvPicPr>
          <p:nvPr/>
        </p:nvPicPr>
        <p:blipFill>
          <a:blip r:embed="rId2"/>
          <a:stretch>
            <a:fillRect/>
          </a:stretch>
        </p:blipFill>
        <p:spPr>
          <a:xfrm>
            <a:off x="6442796" y="3685179"/>
            <a:ext cx="5523061" cy="2775089"/>
          </a:xfrm>
          <a:prstGeom prst="roundRect">
            <a:avLst>
              <a:gd name="adj" fmla="val 10510"/>
            </a:avLst>
          </a:prstGeom>
        </p:spPr>
      </p:pic>
    </p:spTree>
    <p:extLst>
      <p:ext uri="{BB962C8B-B14F-4D97-AF65-F5344CB8AC3E}">
        <p14:creationId xmlns:p14="http://schemas.microsoft.com/office/powerpoint/2010/main" val="2220810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769441"/>
          </a:xfrm>
          <a:prstGeom prst="rect">
            <a:avLst/>
          </a:prstGeom>
        </p:spPr>
        <p:txBody>
          <a:bodyPr wrap="square">
            <a:spAutoFit/>
          </a:bodyPr>
          <a:lstStyle/>
          <a:p>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b.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Mỗi</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biểu</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diễn</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4401205"/>
          </a:xfrm>
          <a:prstGeom prst="rect">
            <a:avLst/>
          </a:prstGeom>
        </p:spPr>
        <p:txBody>
          <a:bodyPr wrap="square">
            <a:spAutoFit/>
          </a:bodyPr>
          <a:lstStyle/>
          <a:p>
            <a:r>
              <a:rPr lang="vi-VN" sz="4000" b="1"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Các con vật biểu diễn tiết mục sau:</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a:t>
            </a:r>
            <a:r>
              <a:rPr lang="vi-VN" sz="40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một số loài vật</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gõ kiến: </a:t>
            </a:r>
            <a:r>
              <a:rPr lang="vi-VN" sz="4000" dirty="0">
                <a:latin typeface="Arial-Rounded" panose="020B0500000000000000" pitchFamily="34" charset="0"/>
                <a:ea typeface="Arial-Rounded" panose="020B0500000000000000" pitchFamily="34" charset="0"/>
                <a:cs typeface="Arial-Rounded" panose="020B0500000000000000" pitchFamily="34" charset="0"/>
              </a:rPr>
              <a:t>khoét cái tổ xinh xắn</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công: </a:t>
            </a:r>
            <a:r>
              <a:rPr lang="vi-VN" sz="4000" dirty="0">
                <a:latin typeface="Arial-Rounded" panose="020B0500000000000000" pitchFamily="34" charset="0"/>
                <a:ea typeface="Arial-Rounded" panose="020B0500000000000000" pitchFamily="34" charset="0"/>
                <a:cs typeface="Arial-Rounded" panose="020B0500000000000000" pitchFamily="34" charset="0"/>
              </a:rPr>
              <a:t>múa điệu múa tuyệt đẹp</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Mèo rừng: </a:t>
            </a:r>
            <a:r>
              <a:rPr lang="vi-VN" sz="4000" dirty="0">
                <a:latin typeface="Arial-Rounded" panose="020B0500000000000000" pitchFamily="34" charset="0"/>
                <a:ea typeface="Arial-Rounded" panose="020B0500000000000000" pitchFamily="34" charset="0"/>
                <a:cs typeface="Arial-Rounded" panose="020B0500000000000000" pitchFamily="34" charset="0"/>
              </a:rPr>
              <a:t>ca ngoao ngoao</a:t>
            </a:r>
          </a:p>
          <a:p>
            <a:pPr algn="just"/>
            <a:r>
              <a:rPr lang="vi-VN" sz="40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4000" dirty="0">
                <a:latin typeface="Arial-Rounded" panose="020B0500000000000000" pitchFamily="34" charset="0"/>
                <a:ea typeface="Arial-Rounded" panose="020B0500000000000000" pitchFamily="34" charset="0"/>
                <a:cs typeface="Arial-Rounded" panose="020B0500000000000000" pitchFamily="34" charset="0"/>
              </a:rPr>
              <a:t>đu câ</a:t>
            </a:r>
            <a:r>
              <a:rPr lang="en-US" sz="4000" dirty="0">
                <a:latin typeface="Arial-Rounded" panose="020B0500000000000000" pitchFamily="34" charset="0"/>
                <a:ea typeface="Arial-Rounded" panose="020B0500000000000000" pitchFamily="34" charset="0"/>
                <a:cs typeface="Arial-Rounded" panose="020B0500000000000000" pitchFamily="34" charset="0"/>
              </a:rPr>
              <a:t>y</a:t>
            </a:r>
            <a:r>
              <a:rPr lang="vi-VN" sz="4000" dirty="0">
                <a:latin typeface="Arial-Rounded" panose="020B0500000000000000" pitchFamily="34" charset="0"/>
                <a:ea typeface="Arial-Rounded" panose="020B0500000000000000" pitchFamily="34" charset="0"/>
                <a:cs typeface="Arial-Rounded" panose="020B0500000000000000" pitchFamily="34" charset="0"/>
              </a:rPr>
              <a:t> điêu luyện</a:t>
            </a: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9A4B92F5-41F8-4473-9048-D125F6AAAD61}"/>
              </a:ext>
            </a:extLst>
          </p:cNvPr>
          <p:cNvPicPr>
            <a:picLocks noChangeAspect="1"/>
          </p:cNvPicPr>
          <p:nvPr/>
        </p:nvPicPr>
        <p:blipFill>
          <a:blip r:embed="rId2"/>
          <a:stretch>
            <a:fillRect/>
          </a:stretch>
        </p:blipFill>
        <p:spPr>
          <a:xfrm>
            <a:off x="8812999" y="385031"/>
            <a:ext cx="3339172" cy="2308324"/>
          </a:xfrm>
          <a:prstGeom prst="rect">
            <a:avLst/>
          </a:prstGeom>
          <a:ln>
            <a:noFill/>
          </a:ln>
          <a:effectLst>
            <a:softEdge rad="112500"/>
          </a:effectLst>
        </p:spPr>
      </p:pic>
      <p:sp>
        <p:nvSpPr>
          <p:cNvPr id="6" name="Rectangle 5">
            <a:extLst>
              <a:ext uri="{FF2B5EF4-FFF2-40B4-BE49-F238E27FC236}">
                <a16:creationId xmlns:a16="http://schemas.microsoft.com/office/drawing/2014/main" id="{64A81558-D255-41DA-936E-A23EEDBC32C7}"/>
              </a:ext>
            </a:extLst>
          </p:cNvPr>
          <p:cNvSpPr/>
          <p:nvPr/>
        </p:nvSpPr>
        <p:spPr>
          <a:xfrm>
            <a:off x="3807783" y="2664431"/>
            <a:ext cx="8138160"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3AC837-8422-44CC-B669-7D11673EBFF3}"/>
              </a:ext>
            </a:extLst>
          </p:cNvPr>
          <p:cNvSpPr/>
          <p:nvPr/>
        </p:nvSpPr>
        <p:spPr>
          <a:xfrm>
            <a:off x="1319853" y="3326131"/>
            <a:ext cx="3095737"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86DC20A-3E9E-41C1-9676-C051818BCA86}"/>
              </a:ext>
            </a:extLst>
          </p:cNvPr>
          <p:cNvSpPr/>
          <p:nvPr/>
        </p:nvSpPr>
        <p:spPr>
          <a:xfrm>
            <a:off x="4260068" y="3892472"/>
            <a:ext cx="436958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6A4D63-0A7E-42F1-8A92-D2A8C9E50FC5}"/>
              </a:ext>
            </a:extLst>
          </p:cNvPr>
          <p:cNvSpPr/>
          <p:nvPr/>
        </p:nvSpPr>
        <p:spPr>
          <a:xfrm>
            <a:off x="3779096" y="4571257"/>
            <a:ext cx="5227744"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71062BE-0032-4E75-8930-7E500D7BD73E}"/>
              </a:ext>
            </a:extLst>
          </p:cNvPr>
          <p:cNvSpPr/>
          <p:nvPr/>
        </p:nvSpPr>
        <p:spPr>
          <a:xfrm>
            <a:off x="3500520" y="5154760"/>
            <a:ext cx="3821642"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1C3CA5-5DC0-49A4-9B53-A212860B7CA5}"/>
              </a:ext>
            </a:extLst>
          </p:cNvPr>
          <p:cNvSpPr/>
          <p:nvPr/>
        </p:nvSpPr>
        <p:spPr>
          <a:xfrm>
            <a:off x="3527662" y="5822815"/>
            <a:ext cx="3901745" cy="66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26829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childTnLst>
                                    <p:animEffect transition="out" filter="randombar(horizontal)">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1" nodeType="clickEffect">
                                  <p:stCondLst>
                                    <p:cond delay="0"/>
                                  </p:stCondLst>
                                  <p:childTnLst>
                                    <p:animEffect transition="out" filter="randombar(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299307"/>
            <a:ext cx="12192000" cy="5224345"/>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b="0" i="0" dirty="0">
              <a:effectLst/>
              <a:latin typeface="Arial" panose="020B0604020202020204"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8">
            <a:extLst>
              <a:ext uri="{FF2B5EF4-FFF2-40B4-BE49-F238E27FC236}">
                <a16:creationId xmlns:a16="http://schemas.microsoft.com/office/drawing/2014/main" id="{91F19114-6F14-4759-BEE5-3C5AA081FA8B}"/>
              </a:ext>
            </a:extLst>
          </p:cNvPr>
          <p:cNvSpPr/>
          <p:nvPr/>
        </p:nvSpPr>
        <p:spPr>
          <a:xfrm>
            <a:off x="1209752" y="2042709"/>
            <a:ext cx="10529963"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mục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18864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AAD253DD-03A2-433B-A4E3-859F72A7B94B}"/>
              </a:ext>
            </a:extLst>
          </p:cNvPr>
          <p:cNvPicPr>
            <a:picLocks noChangeAspect="1"/>
          </p:cNvPicPr>
          <p:nvPr/>
        </p:nvPicPr>
        <p:blipFill>
          <a:blip r:embed="rId2"/>
          <a:stretch>
            <a:fillRect/>
          </a:stretch>
        </p:blipFill>
        <p:spPr>
          <a:xfrm>
            <a:off x="2181645" y="2930946"/>
            <a:ext cx="7828710" cy="3537096"/>
          </a:xfrm>
          <a:prstGeom prst="rect">
            <a:avLst/>
          </a:prstGeom>
          <a:ln>
            <a:noFill/>
          </a:ln>
          <a:effectLst>
            <a:softEdge rad="112500"/>
          </a:effectLst>
        </p:spPr>
      </p:pic>
    </p:spTree>
    <p:extLst>
      <p:ext uri="{BB962C8B-B14F-4D97-AF65-F5344CB8AC3E}">
        <p14:creationId xmlns:p14="http://schemas.microsoft.com/office/powerpoint/2010/main" val="28239507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197790"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9D2F7387-95C0-49A0-84E8-EC7F459B7544}"/>
              </a:ext>
            </a:extLst>
          </p:cNvPr>
          <p:cNvPicPr>
            <a:picLocks noChangeAspect="1"/>
          </p:cNvPicPr>
          <p:nvPr/>
        </p:nvPicPr>
        <p:blipFill>
          <a:blip r:embed="rId3"/>
          <a:stretch>
            <a:fillRect/>
          </a:stretch>
        </p:blipFill>
        <p:spPr>
          <a:xfrm>
            <a:off x="4249733" y="3767784"/>
            <a:ext cx="3692534" cy="2181048"/>
          </a:xfrm>
          <a:prstGeom prst="rect">
            <a:avLst/>
          </a:prstGeom>
        </p:spPr>
      </p:pic>
    </p:spTree>
    <p:extLst>
      <p:ext uri="{BB962C8B-B14F-4D97-AF65-F5344CB8AC3E}">
        <p14:creationId xmlns:p14="http://schemas.microsoft.com/office/powerpoint/2010/main" val="183933223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9" name="8">
            <a:extLst>
              <a:ext uri="{FF2B5EF4-FFF2-40B4-BE49-F238E27FC236}">
                <a16:creationId xmlns:a16="http://schemas.microsoft.com/office/drawing/2014/main" id="{B27A3F0C-E6FC-4B62-85B9-86744A9DA7F9}"/>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747BF096-6FDF-4899-A303-934DBB000CB8}"/>
              </a:ext>
            </a:extLst>
          </p:cNvPr>
          <p:cNvSpPr/>
          <p:nvPr/>
        </p:nvSpPr>
        <p:spPr>
          <a:xfrm>
            <a:off x="314751" y="2093455"/>
            <a:ext cx="11365924"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tham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2CC49CDE-402B-4524-82A7-B5B771C5AFED}"/>
              </a:ext>
            </a:extLst>
          </p:cNvPr>
          <p:cNvGrpSpPr/>
          <p:nvPr/>
        </p:nvGrpSpPr>
        <p:grpSpPr>
          <a:xfrm>
            <a:off x="121327" y="1820459"/>
            <a:ext cx="11755922" cy="1548109"/>
            <a:chOff x="820388" y="6066960"/>
            <a:chExt cx="11172236" cy="1548109"/>
          </a:xfrm>
        </p:grpSpPr>
        <p:sp>
          <p:nvSpPr>
            <p:cNvPr id="12" name="Rectangle: Rounded Corners 11">
              <a:extLst>
                <a:ext uri="{FF2B5EF4-FFF2-40B4-BE49-F238E27FC236}">
                  <a16:creationId xmlns:a16="http://schemas.microsoft.com/office/drawing/2014/main" id="{DB21023F-F962-40AD-ACD3-83C127BB07C2}"/>
                </a:ext>
              </a:extLst>
            </p:cNvPr>
            <p:cNvSpPr/>
            <p:nvPr/>
          </p:nvSpPr>
          <p:spPr>
            <a:xfrm>
              <a:off x="820388" y="6066960"/>
              <a:ext cx="11172236" cy="1548109"/>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8">
              <a:extLst>
                <a:ext uri="{FF2B5EF4-FFF2-40B4-BE49-F238E27FC236}">
                  <a16:creationId xmlns:a16="http://schemas.microsoft.com/office/drawing/2014/main" id="{8F13F829-76FC-4FEF-AC31-85BE365D364D}"/>
                </a:ext>
              </a:extLst>
            </p:cNvPr>
            <p:cNvSpPr/>
            <p:nvPr/>
          </p:nvSpPr>
          <p:spPr>
            <a:xfrm>
              <a:off x="1004061" y="6099695"/>
              <a:ext cx="10801601" cy="1446550"/>
            </a:xfrm>
            <a:prstGeom prst="rect">
              <a:avLst/>
            </a:prstGeom>
          </p:spPr>
          <p:txBody>
            <a:bodyPr wrap="square">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Cuộc thi có </a:t>
              </a:r>
              <a:r>
                <a:rPr lang="en-US" sz="4400" dirty="0" err="1">
                  <a:latin typeface="Arial-Rounded" panose="020B0500000000000000" pitchFamily="34" charset="0"/>
                  <a:ea typeface="Arial-Rounded" panose="020B0500000000000000" pitchFamily="34" charset="0"/>
                  <a:cs typeface="Arial-Rounded" panose="020B0500000000000000" pitchFamily="34" charset="0"/>
                </a:rPr>
                <a:t>sự</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gia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chim yểng, chim gõ kiến, chim công, mèo rừng, voọc xám</a:t>
              </a:r>
              <a:r>
                <a:rPr lang="en-US"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Rounded Corners 17">
            <a:extLst>
              <a:ext uri="{FF2B5EF4-FFF2-40B4-BE49-F238E27FC236}">
                <a16:creationId xmlns:a16="http://schemas.microsoft.com/office/drawing/2014/main" id="{1A18EDEB-9834-4EB0-AB4B-FCC0BCF94E29}"/>
              </a:ext>
            </a:extLst>
          </p:cNvPr>
          <p:cNvSpPr/>
          <p:nvPr/>
        </p:nvSpPr>
        <p:spPr>
          <a:xfrm>
            <a:off x="6983225" y="1894917"/>
            <a:ext cx="4652123"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
        <p:nvSpPr>
          <p:cNvPr id="17" name="Rectangle: Rounded Corners 16">
            <a:extLst>
              <a:ext uri="{FF2B5EF4-FFF2-40B4-BE49-F238E27FC236}">
                <a16:creationId xmlns:a16="http://schemas.microsoft.com/office/drawing/2014/main" id="{2C53B3F3-146A-48EA-99DE-9F1171B904C6}"/>
              </a:ext>
            </a:extLst>
          </p:cNvPr>
          <p:cNvSpPr/>
          <p:nvPr/>
        </p:nvSpPr>
        <p:spPr>
          <a:xfrm>
            <a:off x="216156" y="2676997"/>
            <a:ext cx="9171320" cy="61760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F2701F"/>
              </a:solidFill>
            </a:endParaRPr>
          </a:p>
        </p:txBody>
      </p:sp>
      <p:sp>
        <p:nvSpPr>
          <p:cNvPr id="2" name="8">
            <a:extLst>
              <a:ext uri="{FF2B5EF4-FFF2-40B4-BE49-F238E27FC236}">
                <a16:creationId xmlns:a16="http://schemas.microsoft.com/office/drawing/2014/main" id="{8A94B7C5-A435-E6B3-800A-891C2B054629}"/>
              </a:ext>
            </a:extLst>
          </p:cNvPr>
          <p:cNvSpPr/>
          <p:nvPr/>
        </p:nvSpPr>
        <p:spPr>
          <a:xfrm>
            <a:off x="314751" y="3938985"/>
            <a:ext cx="11457887" cy="830997"/>
          </a:xfrm>
          <a:prstGeom prst="rect">
            <a:avLst/>
          </a:prstGeom>
        </p:spPr>
        <p:txBody>
          <a:bodyPr wrap="square">
            <a:spAutoFit/>
          </a:bodyPr>
          <a:lstStyle/>
          <a:p>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thích</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nhất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mục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A650"/>
                </a:solidFill>
                <a:latin typeface="Arial-Rounded" panose="020B0500000000000000" pitchFamily="34" charset="0"/>
                <a:ea typeface="Arial-Rounded" panose="020B0500000000000000" pitchFamily="34" charset="0"/>
                <a:cs typeface="Arial-Rounded" panose="020B0500000000000000" pitchFamily="34" charset="0"/>
              </a:rPr>
              <a:t>thi</a:t>
            </a:r>
            <a:r>
              <a:rPr lang="en-US" sz="48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7A0B3A4B-4C97-113B-B99E-61ADE3B4174E}"/>
              </a:ext>
            </a:extLst>
          </p:cNvPr>
          <p:cNvGrpSpPr/>
          <p:nvPr/>
        </p:nvGrpSpPr>
        <p:grpSpPr>
          <a:xfrm>
            <a:off x="170041" y="3846651"/>
            <a:ext cx="11755922" cy="1015663"/>
            <a:chOff x="1690050" y="6066960"/>
            <a:chExt cx="8737600" cy="1015663"/>
          </a:xfrm>
        </p:grpSpPr>
        <p:sp>
          <p:nvSpPr>
            <p:cNvPr id="4" name="Rectangle: Rounded Corners 3">
              <a:extLst>
                <a:ext uri="{FF2B5EF4-FFF2-40B4-BE49-F238E27FC236}">
                  <a16:creationId xmlns:a16="http://schemas.microsoft.com/office/drawing/2014/main" id="{089431B1-43B3-A32C-695A-EEE09952B108}"/>
                </a:ext>
              </a:extLst>
            </p:cNvPr>
            <p:cNvSpPr/>
            <p:nvPr/>
          </p:nvSpPr>
          <p:spPr>
            <a:xfrm>
              <a:off x="1690050" y="6066960"/>
              <a:ext cx="8737600"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8">
              <a:extLst>
                <a:ext uri="{FF2B5EF4-FFF2-40B4-BE49-F238E27FC236}">
                  <a16:creationId xmlns:a16="http://schemas.microsoft.com/office/drawing/2014/main" id="{A6C601B4-672C-A73F-DD4A-81D3028246E1}"/>
                </a:ext>
              </a:extLst>
            </p:cNvPr>
            <p:cNvSpPr/>
            <p:nvPr/>
          </p:nvSpPr>
          <p:spPr>
            <a:xfrm>
              <a:off x="1818113" y="6168519"/>
              <a:ext cx="8553357" cy="830997"/>
            </a:xfrm>
            <a:prstGeom prst="rect">
              <a:avLst/>
            </a:prstGeom>
          </p:spPr>
          <p:txBody>
            <a:bodyPr wrap="square">
              <a:spAutoFit/>
            </a:bodyPr>
            <a:lstStyle/>
            <a:p>
              <a:pPr algn="just"/>
              <a:r>
                <a:rPr lang="en-US" sz="4800" dirty="0" err="1">
                  <a:latin typeface="Arial-Rounded" panose="020B0500000000000000" pitchFamily="34" charset="0"/>
                  <a:ea typeface="Arial-Rounded" panose="020B0500000000000000" pitchFamily="34" charset="0"/>
                  <a:cs typeface="Arial-Rounded" panose="020B0500000000000000" pitchFamily="34" charset="0"/>
                </a:rPr>
                <a:t>Em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err="1">
                  <a:latin typeface="Arial-Rounded" panose="020B0500000000000000" pitchFamily="34" charset="0"/>
                  <a:ea typeface="Arial-Rounded" panose="020B0500000000000000" pitchFamily="34" charset="0"/>
                  <a:cs typeface="Arial-Rounded" panose="020B0500000000000000" pitchFamily="34" charset="0"/>
                </a:rPr>
                <a:t>mục</a:t>
              </a:r>
              <a:r>
                <a:rPr lang="en-US" sz="4800">
                  <a:latin typeface="Arial-Rounded" panose="020B0500000000000000" pitchFamily="34" charset="0"/>
                  <a:ea typeface="Arial-Rounded" panose="020B0500000000000000" pitchFamily="34" charset="0"/>
                  <a:cs typeface="Arial-Rounded" panose="020B0500000000000000" pitchFamily="34" charset="0"/>
                </a:rPr>
                <a:t>                           </a:t>
              </a:r>
              <a:r>
                <a:rPr lang="en-US" sz="4800" dirty="0">
                  <a:latin typeface="Arial-Rounded" panose="020B0500000000000000" pitchFamily="34" charset="0"/>
                  <a:ea typeface="Arial-Rounded" panose="020B0500000000000000" pitchFamily="34" charset="0"/>
                  <a:cs typeface="Arial-Rounded" panose="020B0500000000000000" pitchFamily="34" charset="0"/>
                </a:rPr>
                <a:t>.</a:t>
              </a:r>
              <a:endParaRPr lang="vi-VN" sz="4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Rounded Corners 13">
            <a:extLst>
              <a:ext uri="{FF2B5EF4-FFF2-40B4-BE49-F238E27FC236}">
                <a16:creationId xmlns:a16="http://schemas.microsoft.com/office/drawing/2014/main" id="{19A36E7E-E36E-7D08-E68E-403F82DE03EA}"/>
              </a:ext>
            </a:extLst>
          </p:cNvPr>
          <p:cNvSpPr/>
          <p:nvPr/>
        </p:nvSpPr>
        <p:spPr>
          <a:xfrm>
            <a:off x="6603822" y="3971293"/>
            <a:ext cx="2832826"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18781762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8" grpId="0" animBg="1"/>
      <p:bldP spid="18" grpId="1" animBg="1"/>
      <p:bldP spid="17" grpId="0" animBg="1"/>
      <p:bldP spid="17" grpId="1" animBg="1"/>
      <p:bldP spid="2"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4824663-E999-EA69-21D0-36C7FF0D394A}"/>
              </a:ext>
            </a:extLst>
          </p:cNvPr>
          <p:cNvSpPr/>
          <p:nvPr/>
        </p:nvSpPr>
        <p:spPr>
          <a:xfrm>
            <a:off x="4693920" y="2773680"/>
            <a:ext cx="4236720" cy="2834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E59B39-32D1-9B8E-FE86-5B86B213A769}"/>
              </a:ext>
            </a:extLst>
          </p:cNvPr>
          <p:cNvSpPr txBox="1"/>
          <p:nvPr/>
        </p:nvSpPr>
        <p:spPr>
          <a:xfrm>
            <a:off x="4521428" y="3581400"/>
            <a:ext cx="4581703" cy="1569660"/>
          </a:xfrm>
          <a:prstGeom prst="rect">
            <a:avLst/>
          </a:prstGeom>
          <a:noFill/>
        </p:spPr>
        <p:txBody>
          <a:bodyPr wrap="none" rtlCol="0">
            <a:spAutoFit/>
          </a:bodyPr>
          <a:lstStyle/>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HOẠT ĐỘNG </a:t>
            </a:r>
          </a:p>
          <a:p>
            <a:pPr algn="ctr"/>
            <a:r>
              <a:rPr lang="en-US" sz="4800" b="1">
                <a:solidFill>
                  <a:srgbClr val="00A650"/>
                </a:solidFill>
                <a:latin typeface="Circle" panose="020B0703020102020204" pitchFamily="34" charset="0"/>
                <a:ea typeface="Arial-Rounded" panose="020B0500000000000000" pitchFamily="34" charset="0"/>
                <a:cs typeface="Arial-Rounded" panose="020B0500000000000000" pitchFamily="34" charset="0"/>
              </a:rPr>
              <a:t>TIẾP NỐI</a:t>
            </a:r>
          </a:p>
        </p:txBody>
      </p:sp>
    </p:spTree>
    <p:extLst>
      <p:ext uri="{BB962C8B-B14F-4D97-AF65-F5344CB8AC3E}">
        <p14:creationId xmlns:p14="http://schemas.microsoft.com/office/powerpoint/2010/main" val="158528757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C2CF9-0E29-403A-996B-F4A9480ADA1D}"/>
              </a:ext>
            </a:extLst>
          </p:cNvPr>
          <p:cNvPicPr>
            <a:picLocks noChangeAspect="1"/>
          </p:cNvPicPr>
          <p:nvPr/>
        </p:nvPicPr>
        <p:blipFill>
          <a:blip r:embed="rId3"/>
          <a:stretch>
            <a:fillRect/>
          </a:stretch>
        </p:blipFill>
        <p:spPr>
          <a:xfrm>
            <a:off x="0" y="1185741"/>
            <a:ext cx="12192000" cy="4486517"/>
          </a:xfrm>
          <a:prstGeom prst="rect">
            <a:avLst/>
          </a:prstGeom>
          <a:ln>
            <a:noFill/>
          </a:ln>
          <a:effectLst>
            <a:softEdge rad="112500"/>
          </a:effectLst>
        </p:spPr>
      </p:pic>
      <p:sp>
        <p:nvSpPr>
          <p:cNvPr id="2" name="8">
            <a:extLst>
              <a:ext uri="{FF2B5EF4-FFF2-40B4-BE49-F238E27FC236}">
                <a16:creationId xmlns:a16="http://schemas.microsoft.com/office/drawing/2014/main" id="{37F74ABC-145D-481D-8B0E-63FA0595A5E4}"/>
              </a:ext>
            </a:extLst>
          </p:cNvPr>
          <p:cNvSpPr/>
          <p:nvPr/>
        </p:nvSpPr>
        <p:spPr>
          <a:xfrm>
            <a:off x="1122044" y="352256"/>
            <a:ext cx="8604760" cy="769441"/>
          </a:xfrm>
          <a:prstGeom prst="rect">
            <a:avLst/>
          </a:prstGeom>
        </p:spPr>
        <p:txBody>
          <a:bodyPr wrap="square">
            <a:spAutoFit/>
          </a:bodyPr>
          <a:lstStyle/>
          <a:p>
            <a:pPr algn="just"/>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13713"/>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1" name="8">
            <a:extLst>
              <a:ext uri="{FF2B5EF4-FFF2-40B4-BE49-F238E27FC236}">
                <a16:creationId xmlns:a16="http://schemas.microsoft.com/office/drawing/2014/main" id="{BB06A71C-7187-44F1-A4F0-02A96944F2FE}"/>
              </a:ext>
            </a:extLst>
          </p:cNvPr>
          <p:cNvSpPr/>
          <p:nvPr/>
        </p:nvSpPr>
        <p:spPr>
          <a:xfrm>
            <a:off x="1909390" y="5797858"/>
            <a:ext cx="890351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b.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khả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năng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biệt</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8">
            <a:extLst>
              <a:ext uri="{FF2B5EF4-FFF2-40B4-BE49-F238E27FC236}">
                <a16:creationId xmlns:a16="http://schemas.microsoft.com/office/drawing/2014/main" id="{329D3549-E4E4-4BF0-84ED-8FE50AFD7FA4}"/>
              </a:ext>
            </a:extLst>
          </p:cNvPr>
          <p:cNvSpPr/>
          <p:nvPr/>
        </p:nvSpPr>
        <p:spPr>
          <a:xfrm>
            <a:off x="1652334" y="5736315"/>
            <a:ext cx="9417627" cy="707886"/>
          </a:xfrm>
          <a:prstGeom prst="rect">
            <a:avLst/>
          </a:prstGeom>
        </p:spPr>
        <p:txBody>
          <a:bodyPr wrap="square">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a.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03882127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BCD85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Picture 19">
            <a:extLst>
              <a:ext uri="{FF2B5EF4-FFF2-40B4-BE49-F238E27FC236}">
                <a16:creationId xmlns:a16="http://schemas.microsoft.com/office/drawing/2014/main" id="{1A246BA2-6BE1-4B5C-8354-3D7C1CA909FA}"/>
              </a:ext>
            </a:extLst>
          </p:cNvPr>
          <p:cNvPicPr>
            <a:picLocks noChangeAspect="1"/>
          </p:cNvPicPr>
          <p:nvPr/>
        </p:nvPicPr>
        <p:blipFill>
          <a:blip r:embed="rId2"/>
          <a:stretch>
            <a:fillRect/>
          </a:stretch>
        </p:blipFill>
        <p:spPr>
          <a:xfrm>
            <a:off x="3867417" y="495300"/>
            <a:ext cx="4249280" cy="3548180"/>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5245415" y="1338366"/>
            <a:ext cx="1678665" cy="1862048"/>
          </a:xfrm>
          <a:prstGeom prst="rect">
            <a:avLst/>
          </a:prstGeom>
          <a:noFill/>
        </p:spPr>
        <p:txBody>
          <a:bodyPr wrap="none" rtlCol="0">
            <a:spAutoFit/>
          </a:bodyPr>
          <a:lstStyle/>
          <a:p>
            <a:r>
              <a:rPr lang="en-US" altLang="zh-CN"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rgbClr val="00A650"/>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6" name="Picture 5">
            <a:extLst>
              <a:ext uri="{FF2B5EF4-FFF2-40B4-BE49-F238E27FC236}">
                <a16:creationId xmlns:a16="http://schemas.microsoft.com/office/drawing/2014/main" id="{8E1B8DC1-44D6-473D-AE72-69B8B833D4E9}"/>
              </a:ext>
            </a:extLst>
          </p:cNvPr>
          <p:cNvPicPr>
            <a:picLocks noChangeAspect="1"/>
          </p:cNvPicPr>
          <p:nvPr/>
        </p:nvPicPr>
        <p:blipFill>
          <a:blip r:embed="rId3"/>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386009115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 Yểng nhoẻn miệng cười rồi bắt chước tiếng của một số loài vật. Tiếp theo là ca khúc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832F83-772D-55B1-3779-00A8354246DA}"/>
              </a:ext>
            </a:extLst>
          </p:cNvPr>
          <p:cNvGrpSpPr/>
          <p:nvPr/>
        </p:nvGrpSpPr>
        <p:grpSpPr>
          <a:xfrm>
            <a:off x="521133" y="2057587"/>
            <a:ext cx="2062148" cy="2773305"/>
            <a:chOff x="1567251" y="2588060"/>
            <a:chExt cx="2062148" cy="2773305"/>
          </a:xfrm>
        </p:grpSpPr>
        <p:grpSp>
          <p:nvGrpSpPr>
            <p:cNvPr id="11" name="Group 47263">
              <a:extLst>
                <a:ext uri="{FF2B5EF4-FFF2-40B4-BE49-F238E27FC236}">
                  <a16:creationId xmlns:a16="http://schemas.microsoft.com/office/drawing/2014/main" id="{E5BE9AA1-EB0F-498F-A2BD-1994EFA0BC1E}"/>
                </a:ext>
              </a:extLst>
            </p:cNvPr>
            <p:cNvGrpSpPr/>
            <p:nvPr/>
          </p:nvGrpSpPr>
          <p:grpSpPr>
            <a:xfrm>
              <a:off x="1567251" y="2588060"/>
              <a:ext cx="2061974" cy="2773305"/>
              <a:chOff x="0" y="0"/>
              <a:chExt cx="2546194" cy="3424568"/>
            </a:xfrm>
          </p:grpSpPr>
          <p:grpSp>
            <p:nvGrpSpPr>
              <p:cNvPr id="13" name="Group 47260">
                <a:extLst>
                  <a:ext uri="{FF2B5EF4-FFF2-40B4-BE49-F238E27FC236}">
                    <a16:creationId xmlns:a16="http://schemas.microsoft.com/office/drawing/2014/main" id="{7F5E716D-6592-6B03-5B53-9697CD90E053}"/>
                  </a:ext>
                </a:extLst>
              </p:cNvPr>
              <p:cNvGrpSpPr/>
              <p:nvPr/>
            </p:nvGrpSpPr>
            <p:grpSpPr>
              <a:xfrm>
                <a:off x="0" y="0"/>
                <a:ext cx="2546195" cy="3302226"/>
                <a:chOff x="0" y="0"/>
                <a:chExt cx="2546194" cy="3302225"/>
              </a:xfrm>
            </p:grpSpPr>
            <p:sp>
              <p:nvSpPr>
                <p:cNvPr id="16" name="Shape 47256">
                  <a:extLst>
                    <a:ext uri="{FF2B5EF4-FFF2-40B4-BE49-F238E27FC236}">
                      <a16:creationId xmlns:a16="http://schemas.microsoft.com/office/drawing/2014/main" id="{7F00D10E-9812-D072-FE33-579C4F9492ED}"/>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17" name="Group 47259">
                  <a:extLst>
                    <a:ext uri="{FF2B5EF4-FFF2-40B4-BE49-F238E27FC236}">
                      <a16:creationId xmlns:a16="http://schemas.microsoft.com/office/drawing/2014/main" id="{DD01D81F-EB68-FAE8-CDFC-F7862E9E9882}"/>
                    </a:ext>
                  </a:extLst>
                </p:cNvPr>
                <p:cNvGrpSpPr/>
                <p:nvPr/>
              </p:nvGrpSpPr>
              <p:grpSpPr>
                <a:xfrm>
                  <a:off x="0" y="58"/>
                  <a:ext cx="2546195" cy="249635"/>
                  <a:chOff x="0" y="29"/>
                  <a:chExt cx="2546194" cy="249634"/>
                </a:xfrm>
              </p:grpSpPr>
              <p:sp>
                <p:nvSpPr>
                  <p:cNvPr id="18" name="Shape 47257">
                    <a:extLst>
                      <a:ext uri="{FF2B5EF4-FFF2-40B4-BE49-F238E27FC236}">
                        <a16:creationId xmlns:a16="http://schemas.microsoft.com/office/drawing/2014/main" id="{DC9A26AE-D68C-2B3B-7671-1C9D624A50DB}"/>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9" name="Shape 47258">
                    <a:extLst>
                      <a:ext uri="{FF2B5EF4-FFF2-40B4-BE49-F238E27FC236}">
                        <a16:creationId xmlns:a16="http://schemas.microsoft.com/office/drawing/2014/main" id="{E9A6028A-BFD2-AEA5-EEB1-10D9C1FBC8AB}"/>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14" name="Shape 47261">
                <a:extLst>
                  <a:ext uri="{FF2B5EF4-FFF2-40B4-BE49-F238E27FC236}">
                    <a16:creationId xmlns:a16="http://schemas.microsoft.com/office/drawing/2014/main" id="{E885967B-E7FA-7E13-3F52-972219CC64D5}"/>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15" name="Shape 47262">
                <a:extLst>
                  <a:ext uri="{FF2B5EF4-FFF2-40B4-BE49-F238E27FC236}">
                    <a16:creationId xmlns:a16="http://schemas.microsoft.com/office/drawing/2014/main" id="{081376B2-C0CE-73DE-1AAC-60B7CB7F49AD}"/>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12" name="TextBox 11">
              <a:extLst>
                <a:ext uri="{FF2B5EF4-FFF2-40B4-BE49-F238E27FC236}">
                  <a16:creationId xmlns:a16="http://schemas.microsoft.com/office/drawing/2014/main" id="{778547CE-825A-71C7-4662-C3FC9997749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yêng</a:t>
              </a:r>
              <a:endParaRPr lang="en-US" sz="5400" dirty="0">
                <a:solidFill>
                  <a:schemeClr val="bg1"/>
                </a:solidFill>
              </a:endParaRPr>
            </a:p>
          </p:txBody>
        </p:sp>
      </p:grpSp>
      <p:grpSp>
        <p:nvGrpSpPr>
          <p:cNvPr id="20" name="Group 19">
            <a:extLst>
              <a:ext uri="{FF2B5EF4-FFF2-40B4-BE49-F238E27FC236}">
                <a16:creationId xmlns:a16="http://schemas.microsoft.com/office/drawing/2014/main" id="{AA856A73-3F00-77DE-547B-79A801D7E753}"/>
              </a:ext>
            </a:extLst>
          </p:cNvPr>
          <p:cNvGrpSpPr/>
          <p:nvPr/>
        </p:nvGrpSpPr>
        <p:grpSpPr>
          <a:xfrm>
            <a:off x="3352588" y="2057588"/>
            <a:ext cx="2062148" cy="2773305"/>
            <a:chOff x="1567251" y="2588060"/>
            <a:chExt cx="2062148" cy="2773305"/>
          </a:xfrm>
        </p:grpSpPr>
        <p:grpSp>
          <p:nvGrpSpPr>
            <p:cNvPr id="21" name="Group 47263">
              <a:extLst>
                <a:ext uri="{FF2B5EF4-FFF2-40B4-BE49-F238E27FC236}">
                  <a16:creationId xmlns:a16="http://schemas.microsoft.com/office/drawing/2014/main" id="{EBAC8A2F-38BE-0270-079F-91C5FA6B13E8}"/>
                </a:ext>
              </a:extLst>
            </p:cNvPr>
            <p:cNvGrpSpPr/>
            <p:nvPr/>
          </p:nvGrpSpPr>
          <p:grpSpPr>
            <a:xfrm>
              <a:off x="1567251" y="2588060"/>
              <a:ext cx="2061974" cy="2773305"/>
              <a:chOff x="0" y="0"/>
              <a:chExt cx="2546194" cy="3424568"/>
            </a:xfrm>
          </p:grpSpPr>
          <p:grpSp>
            <p:nvGrpSpPr>
              <p:cNvPr id="23" name="Group 47260">
                <a:extLst>
                  <a:ext uri="{FF2B5EF4-FFF2-40B4-BE49-F238E27FC236}">
                    <a16:creationId xmlns:a16="http://schemas.microsoft.com/office/drawing/2014/main" id="{06A70CB7-F64A-575C-A87B-E940018325D9}"/>
                  </a:ext>
                </a:extLst>
              </p:cNvPr>
              <p:cNvGrpSpPr/>
              <p:nvPr/>
            </p:nvGrpSpPr>
            <p:grpSpPr>
              <a:xfrm>
                <a:off x="0" y="0"/>
                <a:ext cx="2546195" cy="3302226"/>
                <a:chOff x="0" y="0"/>
                <a:chExt cx="2546194" cy="3302225"/>
              </a:xfrm>
            </p:grpSpPr>
            <p:sp>
              <p:nvSpPr>
                <p:cNvPr id="26" name="Shape 47256">
                  <a:extLst>
                    <a:ext uri="{FF2B5EF4-FFF2-40B4-BE49-F238E27FC236}">
                      <a16:creationId xmlns:a16="http://schemas.microsoft.com/office/drawing/2014/main" id="{0D795C07-908A-5C24-952A-2C56C87802F3}"/>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27" name="Group 47259">
                  <a:extLst>
                    <a:ext uri="{FF2B5EF4-FFF2-40B4-BE49-F238E27FC236}">
                      <a16:creationId xmlns:a16="http://schemas.microsoft.com/office/drawing/2014/main" id="{CF380424-9120-063D-FCB3-5E44241902FA}"/>
                    </a:ext>
                  </a:extLst>
                </p:cNvPr>
                <p:cNvGrpSpPr/>
                <p:nvPr/>
              </p:nvGrpSpPr>
              <p:grpSpPr>
                <a:xfrm>
                  <a:off x="0" y="58"/>
                  <a:ext cx="2546195" cy="249635"/>
                  <a:chOff x="0" y="29"/>
                  <a:chExt cx="2546194" cy="249634"/>
                </a:xfrm>
              </p:grpSpPr>
              <p:sp>
                <p:nvSpPr>
                  <p:cNvPr id="28" name="Shape 47257">
                    <a:extLst>
                      <a:ext uri="{FF2B5EF4-FFF2-40B4-BE49-F238E27FC236}">
                        <a16:creationId xmlns:a16="http://schemas.microsoft.com/office/drawing/2014/main" id="{B2470667-D350-0D62-11DD-BA7C27053452}"/>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9" name="Shape 47258">
                    <a:extLst>
                      <a:ext uri="{FF2B5EF4-FFF2-40B4-BE49-F238E27FC236}">
                        <a16:creationId xmlns:a16="http://schemas.microsoft.com/office/drawing/2014/main" id="{CEB2D3C4-80DE-33BE-5899-8442033FEDE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24" name="Shape 47261">
                <a:extLst>
                  <a:ext uri="{FF2B5EF4-FFF2-40B4-BE49-F238E27FC236}">
                    <a16:creationId xmlns:a16="http://schemas.microsoft.com/office/drawing/2014/main" id="{7FAA088A-E5DB-9693-5C5C-9423780E6369}"/>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25" name="Shape 47262">
                <a:extLst>
                  <a:ext uri="{FF2B5EF4-FFF2-40B4-BE49-F238E27FC236}">
                    <a16:creationId xmlns:a16="http://schemas.microsoft.com/office/drawing/2014/main" id="{BD0A59C1-6446-EB69-2F7B-AD4DDFBF039B}"/>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22" name="TextBox 21">
              <a:extLst>
                <a:ext uri="{FF2B5EF4-FFF2-40B4-BE49-F238E27FC236}">
                  <a16:creationId xmlns:a16="http://schemas.microsoft.com/office/drawing/2014/main" id="{6C9FD7ED-A3D3-BFC6-07B6-B0A82955B72E}"/>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oao</a:t>
              </a:r>
              <a:endParaRPr lang="en-US" sz="5400" dirty="0">
                <a:solidFill>
                  <a:schemeClr val="bg1"/>
                </a:solidFill>
              </a:endParaRPr>
            </a:p>
          </p:txBody>
        </p:sp>
      </p:grpSp>
      <p:grpSp>
        <p:nvGrpSpPr>
          <p:cNvPr id="30" name="Group 29">
            <a:extLst>
              <a:ext uri="{FF2B5EF4-FFF2-40B4-BE49-F238E27FC236}">
                <a16:creationId xmlns:a16="http://schemas.microsoft.com/office/drawing/2014/main" id="{EB0E9DFC-9CA2-A1C4-60CB-C1C80C427814}"/>
              </a:ext>
            </a:extLst>
          </p:cNvPr>
          <p:cNvGrpSpPr/>
          <p:nvPr/>
        </p:nvGrpSpPr>
        <p:grpSpPr>
          <a:xfrm>
            <a:off x="6317112" y="2057588"/>
            <a:ext cx="2062148" cy="2773305"/>
            <a:chOff x="1567251" y="2588060"/>
            <a:chExt cx="2062148" cy="2773305"/>
          </a:xfrm>
        </p:grpSpPr>
        <p:grpSp>
          <p:nvGrpSpPr>
            <p:cNvPr id="31" name="Group 47263">
              <a:extLst>
                <a:ext uri="{FF2B5EF4-FFF2-40B4-BE49-F238E27FC236}">
                  <a16:creationId xmlns:a16="http://schemas.microsoft.com/office/drawing/2014/main" id="{8EE567DF-8399-3444-8B52-7306297A6691}"/>
                </a:ext>
              </a:extLst>
            </p:cNvPr>
            <p:cNvGrpSpPr/>
            <p:nvPr/>
          </p:nvGrpSpPr>
          <p:grpSpPr>
            <a:xfrm>
              <a:off x="1567251" y="2588060"/>
              <a:ext cx="2061974" cy="2773305"/>
              <a:chOff x="0" y="0"/>
              <a:chExt cx="2546194" cy="3424568"/>
            </a:xfrm>
          </p:grpSpPr>
          <p:grpSp>
            <p:nvGrpSpPr>
              <p:cNvPr id="33" name="Group 47260">
                <a:extLst>
                  <a:ext uri="{FF2B5EF4-FFF2-40B4-BE49-F238E27FC236}">
                    <a16:creationId xmlns:a16="http://schemas.microsoft.com/office/drawing/2014/main" id="{6F6BDB66-73CE-07DA-8F07-2F29B89EDED6}"/>
                  </a:ext>
                </a:extLst>
              </p:cNvPr>
              <p:cNvGrpSpPr/>
              <p:nvPr/>
            </p:nvGrpSpPr>
            <p:grpSpPr>
              <a:xfrm>
                <a:off x="0" y="0"/>
                <a:ext cx="2546195" cy="3302226"/>
                <a:chOff x="0" y="0"/>
                <a:chExt cx="2546194" cy="3302225"/>
              </a:xfrm>
            </p:grpSpPr>
            <p:sp>
              <p:nvSpPr>
                <p:cNvPr id="36" name="Shape 47256">
                  <a:extLst>
                    <a:ext uri="{FF2B5EF4-FFF2-40B4-BE49-F238E27FC236}">
                      <a16:creationId xmlns:a16="http://schemas.microsoft.com/office/drawing/2014/main" id="{18E0B15B-9A68-20CD-FA08-4686F6C15BD2}"/>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37" name="Group 47259">
                  <a:extLst>
                    <a:ext uri="{FF2B5EF4-FFF2-40B4-BE49-F238E27FC236}">
                      <a16:creationId xmlns:a16="http://schemas.microsoft.com/office/drawing/2014/main" id="{B69CA2E9-C20F-7BDC-7B59-76367C2BBA11}"/>
                    </a:ext>
                  </a:extLst>
                </p:cNvPr>
                <p:cNvGrpSpPr/>
                <p:nvPr/>
              </p:nvGrpSpPr>
              <p:grpSpPr>
                <a:xfrm>
                  <a:off x="0" y="58"/>
                  <a:ext cx="2546195" cy="249635"/>
                  <a:chOff x="0" y="29"/>
                  <a:chExt cx="2546194" cy="249634"/>
                </a:xfrm>
              </p:grpSpPr>
              <p:sp>
                <p:nvSpPr>
                  <p:cNvPr id="38" name="Shape 47257">
                    <a:extLst>
                      <a:ext uri="{FF2B5EF4-FFF2-40B4-BE49-F238E27FC236}">
                        <a16:creationId xmlns:a16="http://schemas.microsoft.com/office/drawing/2014/main" id="{7AC83CAD-2B01-097B-91A3-457F7C39C909}"/>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9" name="Shape 47258">
                    <a:extLst>
                      <a:ext uri="{FF2B5EF4-FFF2-40B4-BE49-F238E27FC236}">
                        <a16:creationId xmlns:a16="http://schemas.microsoft.com/office/drawing/2014/main" id="{396DF276-BC71-8364-433D-3947D984C56D}"/>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34" name="Shape 47261">
                <a:extLst>
                  <a:ext uri="{FF2B5EF4-FFF2-40B4-BE49-F238E27FC236}">
                    <a16:creationId xmlns:a16="http://schemas.microsoft.com/office/drawing/2014/main" id="{B21FEE58-E81C-C476-1887-BB18B3634A9E}"/>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35" name="Shape 47262">
                <a:extLst>
                  <a:ext uri="{FF2B5EF4-FFF2-40B4-BE49-F238E27FC236}">
                    <a16:creationId xmlns:a16="http://schemas.microsoft.com/office/drawing/2014/main" id="{D98C24BF-17AC-1612-2B10-0A8A1836CF72}"/>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32" name="TextBox 31">
              <a:extLst>
                <a:ext uri="{FF2B5EF4-FFF2-40B4-BE49-F238E27FC236}">
                  <a16:creationId xmlns:a16="http://schemas.microsoft.com/office/drawing/2014/main" id="{5EDDA3C2-0DEA-9E53-554E-A3A79906DEA2}"/>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oet</a:t>
              </a:r>
              <a:endParaRPr lang="en-US" sz="5400" dirty="0">
                <a:solidFill>
                  <a:schemeClr val="bg1"/>
                </a:solidFill>
              </a:endParaRPr>
            </a:p>
          </p:txBody>
        </p:sp>
      </p:grpSp>
      <p:grpSp>
        <p:nvGrpSpPr>
          <p:cNvPr id="40" name="Group 39">
            <a:extLst>
              <a:ext uri="{FF2B5EF4-FFF2-40B4-BE49-F238E27FC236}">
                <a16:creationId xmlns:a16="http://schemas.microsoft.com/office/drawing/2014/main" id="{40054ACE-5959-FA92-F889-65E4E79EFA3F}"/>
              </a:ext>
            </a:extLst>
          </p:cNvPr>
          <p:cNvGrpSpPr/>
          <p:nvPr/>
        </p:nvGrpSpPr>
        <p:grpSpPr>
          <a:xfrm>
            <a:off x="9280878" y="2057587"/>
            <a:ext cx="2062148" cy="2773305"/>
            <a:chOff x="1567251" y="2588060"/>
            <a:chExt cx="2062148" cy="2773305"/>
          </a:xfrm>
        </p:grpSpPr>
        <p:grpSp>
          <p:nvGrpSpPr>
            <p:cNvPr id="41" name="Group 47263">
              <a:extLst>
                <a:ext uri="{FF2B5EF4-FFF2-40B4-BE49-F238E27FC236}">
                  <a16:creationId xmlns:a16="http://schemas.microsoft.com/office/drawing/2014/main" id="{CEB9607D-D581-5D50-2361-A44537A13E6E}"/>
                </a:ext>
              </a:extLst>
            </p:cNvPr>
            <p:cNvGrpSpPr/>
            <p:nvPr/>
          </p:nvGrpSpPr>
          <p:grpSpPr>
            <a:xfrm>
              <a:off x="1567251" y="2588060"/>
              <a:ext cx="2061974" cy="2773305"/>
              <a:chOff x="0" y="0"/>
              <a:chExt cx="2546194" cy="3424568"/>
            </a:xfrm>
          </p:grpSpPr>
          <p:grpSp>
            <p:nvGrpSpPr>
              <p:cNvPr id="43" name="Group 47260">
                <a:extLst>
                  <a:ext uri="{FF2B5EF4-FFF2-40B4-BE49-F238E27FC236}">
                    <a16:creationId xmlns:a16="http://schemas.microsoft.com/office/drawing/2014/main" id="{A8A3FA07-FF63-77C0-DA20-C23348A7F724}"/>
                  </a:ext>
                </a:extLst>
              </p:cNvPr>
              <p:cNvGrpSpPr/>
              <p:nvPr/>
            </p:nvGrpSpPr>
            <p:grpSpPr>
              <a:xfrm>
                <a:off x="0" y="0"/>
                <a:ext cx="2546195" cy="3302226"/>
                <a:chOff x="0" y="0"/>
                <a:chExt cx="2546194" cy="3302225"/>
              </a:xfrm>
            </p:grpSpPr>
            <p:sp>
              <p:nvSpPr>
                <p:cNvPr id="46" name="Shape 47256">
                  <a:extLst>
                    <a:ext uri="{FF2B5EF4-FFF2-40B4-BE49-F238E27FC236}">
                      <a16:creationId xmlns:a16="http://schemas.microsoft.com/office/drawing/2014/main" id="{8488B8D6-052A-E889-1C05-29FE6F3202C8}"/>
                    </a:ext>
                  </a:extLst>
                </p:cNvPr>
                <p:cNvSpPr/>
                <p:nvPr/>
              </p:nvSpPr>
              <p:spPr>
                <a:xfrm>
                  <a:off x="159090" y="0"/>
                  <a:ext cx="2228014" cy="3302226"/>
                </a:xfrm>
                <a:prstGeom prst="rect">
                  <a:avLst/>
                </a:prstGeom>
                <a:solidFill>
                  <a:schemeClr val="accent1">
                    <a:lumMod val="20000"/>
                    <a:lumOff val="80000"/>
                  </a:schemeClr>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dirty="0">
                    <a:ln>
                      <a:noFill/>
                    </a:ln>
                    <a:solidFill>
                      <a:schemeClr val="accent1">
                        <a:lumMod val="20000"/>
                        <a:lumOff val="80000"/>
                      </a:schemeClr>
                    </a:solidFill>
                    <a:effectLst/>
                    <a:uLnTx/>
                    <a:uFillTx/>
                    <a:latin typeface="Calibri" pitchFamily="34" charset="0"/>
                    <a:ea typeface="宋体" pitchFamily="2" charset="-122"/>
                    <a:cs typeface="+mn-cs"/>
                  </a:endParaRPr>
                </a:p>
              </p:txBody>
            </p:sp>
            <p:grpSp>
              <p:nvGrpSpPr>
                <p:cNvPr id="47" name="Group 47259">
                  <a:extLst>
                    <a:ext uri="{FF2B5EF4-FFF2-40B4-BE49-F238E27FC236}">
                      <a16:creationId xmlns:a16="http://schemas.microsoft.com/office/drawing/2014/main" id="{AC669F6C-590C-139B-014E-2D25CECB33D6}"/>
                    </a:ext>
                  </a:extLst>
                </p:cNvPr>
                <p:cNvGrpSpPr/>
                <p:nvPr/>
              </p:nvGrpSpPr>
              <p:grpSpPr>
                <a:xfrm>
                  <a:off x="0" y="58"/>
                  <a:ext cx="2546195" cy="249635"/>
                  <a:chOff x="0" y="29"/>
                  <a:chExt cx="2546194" cy="249634"/>
                </a:xfrm>
              </p:grpSpPr>
              <p:sp>
                <p:nvSpPr>
                  <p:cNvPr id="48" name="Shape 47257">
                    <a:extLst>
                      <a:ext uri="{FF2B5EF4-FFF2-40B4-BE49-F238E27FC236}">
                        <a16:creationId xmlns:a16="http://schemas.microsoft.com/office/drawing/2014/main" id="{F85E5447-85E0-EC1C-AE7D-315FED08C351}"/>
                      </a:ext>
                    </a:extLst>
                  </p:cNvPr>
                  <p:cNvSpPr/>
                  <p:nvPr/>
                </p:nvSpPr>
                <p:spPr>
                  <a:xfrm>
                    <a:off x="0"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9" name="Shape 47258">
                    <a:extLst>
                      <a:ext uri="{FF2B5EF4-FFF2-40B4-BE49-F238E27FC236}">
                        <a16:creationId xmlns:a16="http://schemas.microsoft.com/office/drawing/2014/main" id="{A8EBE1B1-A820-E662-792B-CD460F494C3F}"/>
                      </a:ext>
                    </a:extLst>
                  </p:cNvPr>
                  <p:cNvSpPr/>
                  <p:nvPr/>
                </p:nvSpPr>
                <p:spPr>
                  <a:xfrm flipH="1">
                    <a:off x="1973107" y="29"/>
                    <a:ext cx="573088" cy="249635"/>
                  </a:xfrm>
                  <a:custGeom>
                    <a:avLst/>
                    <a:gdLst/>
                    <a:ahLst/>
                    <a:cxnLst>
                      <a:cxn ang="0">
                        <a:pos x="wd2" y="hd2"/>
                      </a:cxn>
                      <a:cxn ang="5400000">
                        <a:pos x="wd2" y="hd2"/>
                      </a:cxn>
                      <a:cxn ang="10800000">
                        <a:pos x="wd2" y="hd2"/>
                      </a:cxn>
                      <a:cxn ang="16200000">
                        <a:pos x="wd2" y="hd2"/>
                      </a:cxn>
                    </a:cxnLst>
                    <a:rect l="0" t="0" r="r" b="b"/>
                    <a:pathLst>
                      <a:path w="21600" h="21600" extrusionOk="0">
                        <a:moveTo>
                          <a:pt x="5909" y="0"/>
                        </a:moveTo>
                        <a:lnTo>
                          <a:pt x="5909" y="17033"/>
                        </a:lnTo>
                        <a:lnTo>
                          <a:pt x="0" y="21600"/>
                        </a:lnTo>
                        <a:lnTo>
                          <a:pt x="5909" y="21600"/>
                        </a:lnTo>
                        <a:lnTo>
                          <a:pt x="5953" y="21600"/>
                        </a:lnTo>
                        <a:lnTo>
                          <a:pt x="21600" y="21600"/>
                        </a:lnTo>
                        <a:lnTo>
                          <a:pt x="21600" y="11641"/>
                        </a:lnTo>
                        <a:lnTo>
                          <a:pt x="5909" y="0"/>
                        </a:ln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sp>
            <p:nvSpPr>
              <p:cNvPr id="44" name="Shape 47261">
                <a:extLst>
                  <a:ext uri="{FF2B5EF4-FFF2-40B4-BE49-F238E27FC236}">
                    <a16:creationId xmlns:a16="http://schemas.microsoft.com/office/drawing/2014/main" id="{38CFD5F1-AB42-22F9-CCC2-426AF5BF40EB}"/>
                  </a:ext>
                </a:extLst>
              </p:cNvPr>
              <p:cNvSpPr/>
              <p:nvPr/>
            </p:nvSpPr>
            <p:spPr>
              <a:xfrm>
                <a:off x="116" y="249568"/>
                <a:ext cx="2545954" cy="317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7660" y="1644"/>
                    </a:moveTo>
                    <a:cubicBezTo>
                      <a:pt x="8100" y="1644"/>
                      <a:pt x="8458" y="1929"/>
                      <a:pt x="8458" y="2281"/>
                    </a:cubicBezTo>
                    <a:cubicBezTo>
                      <a:pt x="8458" y="2634"/>
                      <a:pt x="8100" y="2919"/>
                      <a:pt x="7660" y="2919"/>
                    </a:cubicBezTo>
                    <a:cubicBezTo>
                      <a:pt x="7221" y="2919"/>
                      <a:pt x="6866" y="2634"/>
                      <a:pt x="6866" y="2281"/>
                    </a:cubicBezTo>
                    <a:cubicBezTo>
                      <a:pt x="6866" y="1929"/>
                      <a:pt x="7221" y="1644"/>
                      <a:pt x="7660" y="1644"/>
                    </a:cubicBezTo>
                    <a:close/>
                    <a:moveTo>
                      <a:pt x="14048" y="1644"/>
                    </a:moveTo>
                    <a:cubicBezTo>
                      <a:pt x="14487" y="1644"/>
                      <a:pt x="14842" y="1929"/>
                      <a:pt x="14842" y="2281"/>
                    </a:cubicBezTo>
                    <a:cubicBezTo>
                      <a:pt x="14842" y="2634"/>
                      <a:pt x="14487" y="2919"/>
                      <a:pt x="14048" y="2919"/>
                    </a:cubicBezTo>
                    <a:cubicBezTo>
                      <a:pt x="13608" y="2919"/>
                      <a:pt x="13250" y="2634"/>
                      <a:pt x="13250" y="2281"/>
                    </a:cubicBezTo>
                    <a:cubicBezTo>
                      <a:pt x="13250" y="1929"/>
                      <a:pt x="13608" y="1644"/>
                      <a:pt x="14048" y="1644"/>
                    </a:cubicBezTo>
                    <a:close/>
                  </a:path>
                </a:pathLst>
              </a:custGeom>
              <a:solidFill>
                <a:srgbClr val="00A650"/>
              </a:solidFill>
              <a:ln w="12700" cap="flat">
                <a:noFill/>
                <a:miter lim="400000"/>
              </a:ln>
              <a:effectLst/>
            </p:spPr>
            <p:txBody>
              <a:bodyPr wrap="square" lIns="0" tIns="0" rIns="0" bIns="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
            <p:nvSpPr>
              <p:cNvPr id="45" name="Shape 47262">
                <a:extLst>
                  <a:ext uri="{FF2B5EF4-FFF2-40B4-BE49-F238E27FC236}">
                    <a16:creationId xmlns:a16="http://schemas.microsoft.com/office/drawing/2014/main" id="{6D1E42FA-4780-5E7E-D42F-A53542D66E3E}"/>
                  </a:ext>
                </a:extLst>
              </p:cNvPr>
              <p:cNvSpPr/>
              <p:nvPr/>
            </p:nvSpPr>
            <p:spPr>
              <a:xfrm>
                <a:off x="859866" y="585387"/>
                <a:ext cx="839163" cy="45779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5" y="21600"/>
                      <a:pt x="0" y="12719"/>
                      <a:pt x="0" y="1804"/>
                    </a:cubicBezTo>
                    <a:cubicBezTo>
                      <a:pt x="0" y="809"/>
                      <a:pt x="440" y="0"/>
                      <a:pt x="984" y="0"/>
                    </a:cubicBezTo>
                    <a:cubicBezTo>
                      <a:pt x="1527" y="0"/>
                      <a:pt x="1968" y="809"/>
                      <a:pt x="1968" y="1804"/>
                    </a:cubicBezTo>
                    <a:cubicBezTo>
                      <a:pt x="1968" y="10731"/>
                      <a:pt x="5930" y="17994"/>
                      <a:pt x="10800" y="17994"/>
                    </a:cubicBezTo>
                    <a:cubicBezTo>
                      <a:pt x="15670" y="17994"/>
                      <a:pt x="19632" y="10731"/>
                      <a:pt x="19632" y="1804"/>
                    </a:cubicBezTo>
                    <a:cubicBezTo>
                      <a:pt x="19632" y="809"/>
                      <a:pt x="20073" y="0"/>
                      <a:pt x="20616" y="0"/>
                    </a:cubicBezTo>
                    <a:cubicBezTo>
                      <a:pt x="21160" y="0"/>
                      <a:pt x="21600" y="809"/>
                      <a:pt x="21600" y="1804"/>
                    </a:cubicBezTo>
                    <a:cubicBezTo>
                      <a:pt x="21600" y="12719"/>
                      <a:pt x="16755" y="21600"/>
                      <a:pt x="10800" y="21600"/>
                    </a:cubicBezTo>
                    <a:close/>
                  </a:path>
                </a:pathLst>
              </a:custGeom>
              <a:solidFill>
                <a:srgbClr val="E5E5E5"/>
              </a:solidFill>
              <a:ln w="12700" cap="flat">
                <a:noFill/>
                <a:miter lim="400000"/>
              </a:ln>
              <a:effectLst/>
            </p:spPr>
            <p:txBody>
              <a:bodyPr wrap="square" lIns="20092" tIns="20092" rIns="20092" bIns="20092" numCol="1"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600" b="0" i="1"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sp>
          <p:nvSpPr>
            <p:cNvPr id="42" name="TextBox 41">
              <a:extLst>
                <a:ext uri="{FF2B5EF4-FFF2-40B4-BE49-F238E27FC236}">
                  <a16:creationId xmlns:a16="http://schemas.microsoft.com/office/drawing/2014/main" id="{6AD7BE72-8988-D107-4F87-0DC1AF800E09}"/>
                </a:ext>
              </a:extLst>
            </p:cNvPr>
            <p:cNvSpPr txBox="1"/>
            <p:nvPr/>
          </p:nvSpPr>
          <p:spPr>
            <a:xfrm>
              <a:off x="1567619" y="3567934"/>
              <a:ext cx="2061780" cy="923330"/>
            </a:xfrm>
            <a:prstGeom prst="rect">
              <a:avLst/>
            </a:prstGeom>
            <a:noFill/>
          </p:spPr>
          <p:txBody>
            <a:bodyPr wrap="square">
              <a:spAutoFit/>
            </a:bodyPr>
            <a:lstStyle/>
            <a:p>
              <a:pPr algn="ct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uênh</a:t>
              </a:r>
              <a:endParaRPr lang="en-US" sz="5400" dirty="0">
                <a:solidFill>
                  <a:schemeClr val="bg1"/>
                </a:solidFill>
              </a:endParaRPr>
            </a:p>
          </p:txBody>
        </p:sp>
      </p:grpSp>
      <p:sp>
        <p:nvSpPr>
          <p:cNvPr id="50" name="TextBox 49">
            <a:extLst>
              <a:ext uri="{FF2B5EF4-FFF2-40B4-BE49-F238E27FC236}">
                <a16:creationId xmlns:a16="http://schemas.microsoft.com/office/drawing/2014/main" id="{F0FFF61A-00E9-AEC8-5E2F-CDCBFE2CBC32}"/>
              </a:ext>
            </a:extLst>
          </p:cNvPr>
          <p:cNvSpPr txBox="1"/>
          <p:nvPr/>
        </p:nvSpPr>
        <p:spPr>
          <a:xfrm>
            <a:off x="-23240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chim</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yểng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1" name="TextBox 50">
            <a:extLst>
              <a:ext uri="{FF2B5EF4-FFF2-40B4-BE49-F238E27FC236}">
                <a16:creationId xmlns:a16="http://schemas.microsoft.com/office/drawing/2014/main" id="{A8364B3E-F637-EB38-3E07-C501E70FB5CB}"/>
              </a:ext>
            </a:extLst>
          </p:cNvPr>
          <p:cNvSpPr txBox="1"/>
          <p:nvPr/>
        </p:nvSpPr>
        <p:spPr>
          <a:xfrm>
            <a:off x="2599053"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ngoao</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id="{FD3F9207-8CC9-CCA9-FA02-93889CA8FD9D}"/>
              </a:ext>
            </a:extLst>
          </p:cNvPr>
          <p:cNvSpPr txBox="1"/>
          <p:nvPr/>
        </p:nvSpPr>
        <p:spPr>
          <a:xfrm>
            <a:off x="5521657" y="4915960"/>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khoét</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08520C72-40EA-6581-DE81-6B9DA199555F}"/>
              </a:ext>
            </a:extLst>
          </p:cNvPr>
          <p:cNvSpPr txBox="1"/>
          <p:nvPr/>
        </p:nvSpPr>
        <p:spPr>
          <a:xfrm>
            <a:off x="8622962" y="4912001"/>
            <a:ext cx="3569038" cy="707886"/>
          </a:xfrm>
          <a:prstGeom prst="rect">
            <a:avLst/>
          </a:prstGeom>
          <a:noFill/>
        </p:spPr>
        <p:txBody>
          <a:bodyPr wrap="square">
            <a:spAutoFit/>
          </a:bodyPr>
          <a:lstStyle/>
          <a:p>
            <a:pPr algn="ct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chuếch</a:t>
            </a:r>
            <a:r>
              <a:rPr lang="en-US" sz="4000" dirty="0">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tx1">
                    <a:lumMod val="95000"/>
                    <a:lumOff val="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choáng</a:t>
            </a:r>
            <a:endParaRPr lang="en-US" sz="4000" dirty="0">
              <a:solidFill>
                <a:schemeClr val="tx1">
                  <a:lumMod val="95000"/>
                  <a:lumOff val="5000"/>
                </a:schemeClr>
              </a:solidFill>
              <a:effectLst>
                <a:outerShdw blurRad="38100" dist="38100" dir="2700000" algn="tl">
                  <a:srgbClr val="000000">
                    <a:alpha val="43137"/>
                  </a:srgbClr>
                </a:outerShdw>
              </a:effectLst>
            </a:endParaRPr>
          </a:p>
        </p:txBody>
      </p:sp>
      <p:sp>
        <p:nvSpPr>
          <p:cNvPr id="54" name="1">
            <a:extLst>
              <a:ext uri="{FF2B5EF4-FFF2-40B4-BE49-F238E27FC236}">
                <a16:creationId xmlns:a16="http://schemas.microsoft.com/office/drawing/2014/main" id="{2EB66FBE-F931-4728-F4D2-91DD16610CE8}"/>
              </a:ext>
            </a:extLst>
          </p:cNvPr>
          <p:cNvSpPr txBox="1">
            <a:spLocks/>
          </p:cNvSpPr>
          <p:nvPr/>
        </p:nvSpPr>
        <p:spPr>
          <a:xfrm>
            <a:off x="695750" y="413394"/>
            <a:ext cx="10800500" cy="5967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chứa</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yêng</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oao</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oet</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uênh</a:t>
            </a:r>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ooc</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449149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barn(inVertical)">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Mừng 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 Đúng 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mục </a:t>
            </a:r>
            <a:r>
              <a:rPr lang="vi-VN" sz="3600" dirty="0">
                <a:latin typeface="Arial-Rounded" panose="020B0500000000000000" pitchFamily="34" charset="0"/>
                <a:ea typeface="Arial-Rounded" panose="020B0500000000000000" pitchFamily="34" charset="0"/>
                <a:cs typeface="Arial-Rounded" panose="020B0500000000000000" pitchFamily="34" charset="0"/>
              </a:rPr>
              <a:t>của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yểng</a:t>
            </a:r>
            <a:r>
              <a:rPr lang="vi-VN" sz="3600" dirty="0">
                <a:latin typeface="Arial-Rounded" panose="020B0500000000000000" pitchFamily="34" charset="0"/>
                <a:ea typeface="Arial-Rounded" panose="020B0500000000000000" pitchFamily="34" charset="0"/>
                <a:cs typeface="Arial-Rounded" panose="020B0500000000000000" pitchFamily="34" charset="0"/>
              </a:rPr>
              <a:t>. Yểng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nhoẻn miệng </a:t>
            </a:r>
            <a:r>
              <a:rPr lang="vi-VN" sz="3600" dirty="0">
                <a:latin typeface="Arial-Rounded" panose="020B0500000000000000" pitchFamily="34" charset="0"/>
                <a:ea typeface="Arial-Rounded" panose="020B0500000000000000" pitchFamily="34" charset="0"/>
                <a:cs typeface="Arial-Rounded" panose="020B0500000000000000" pitchFamily="34" charset="0"/>
              </a:rPr>
              <a:t>cười rồi bắt chước tiếng của một số loài vật. Tiếp theo là ca khúc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ngoao ngoao</a:t>
            </a:r>
            <a:r>
              <a:rPr lang="vi-VN" sz="3600" dirty="0">
                <a:latin typeface="Arial-Rounded" panose="020B0500000000000000" pitchFamily="34" charset="0"/>
                <a:ea typeface="Arial-Rounded" panose="020B0500000000000000" pitchFamily="34" charset="0"/>
                <a:cs typeface="Arial-Rounded" panose="020B0500000000000000" pitchFamily="34" charset="0"/>
              </a:rPr>
              <a:t>” của mèo rừng. Gõ kiến chỉ trong nháy mắt đã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khoét</a:t>
            </a:r>
            <a:r>
              <a:rPr lang="vi-VN" sz="3600" dirty="0">
                <a:latin typeface="Arial-Rounded" panose="020B0500000000000000" pitchFamily="34" charset="0"/>
                <a:ea typeface="Arial-Rounded" panose="020B0500000000000000" pitchFamily="34" charset="0"/>
                <a:cs typeface="Arial-Rounded" panose="020B0500000000000000" pitchFamily="34" charset="0"/>
              </a:rPr>
              <a:t> được cái tổ xinh xắn. Chim công khiến khán giả say mê,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chuếnh choáng</a:t>
            </a:r>
            <a:r>
              <a:rPr lang="vi-VN" sz="3600" b="1" dirty="0">
                <a:solidFill>
                  <a:srgbClr val="00A65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vì điệu múa tuyệt đẹp.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Voọc xám </a:t>
            </a:r>
            <a:r>
              <a:rPr lang="vi-VN" sz="3600" dirty="0">
                <a:latin typeface="Arial-Rounded" panose="020B0500000000000000" pitchFamily="34" charset="0"/>
                <a:ea typeface="Arial-Rounded" panose="020B0500000000000000" pitchFamily="34" charset="0"/>
                <a:cs typeface="Arial-Rounded" panose="020B0500000000000000" pitchFamily="34" charset="0"/>
              </a:rPr>
              <a:t>với tiết mục đu cây điêu luyện làm tất cả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 trồ </a:t>
            </a:r>
            <a:r>
              <a:rPr lang="vi-VN" sz="3600" dirty="0">
                <a:latin typeface="Arial-Rounded" panose="020B0500000000000000" pitchFamily="34" charset="0"/>
                <a:ea typeface="Arial-Rounded" panose="020B0500000000000000" pitchFamily="34" charset="0"/>
                <a:cs typeface="Arial-Rounded" panose="020B0500000000000000" pitchFamily="34" charset="0"/>
              </a:rPr>
              <a:t>thích thú.</a:t>
            </a:r>
          </a:p>
          <a:p>
            <a:pPr indent="465138" algn="just"/>
            <a:r>
              <a:rPr lang="vi-VN" sz="3600" dirty="0">
                <a:latin typeface="Arial-Rounded" panose="020B0500000000000000" pitchFamily="34" charset="0"/>
                <a:ea typeface="Arial-Rounded" panose="020B0500000000000000" pitchFamily="34" charset="0"/>
                <a:cs typeface="Arial-Rounded" panose="020B0500000000000000" pitchFamily="34" charset="0"/>
              </a:rPr>
              <a:t>Các 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60660622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5E3BF0-D26A-4D15-8D12-0FF0D3975ADA}"/>
              </a:ext>
            </a:extLst>
          </p:cNvPr>
          <p:cNvPicPr>
            <a:picLocks noChangeAspect="1"/>
          </p:cNvPicPr>
          <p:nvPr/>
        </p:nvPicPr>
        <p:blipFill>
          <a:blip r:embed="rId2"/>
          <a:stretch>
            <a:fillRect/>
          </a:stretch>
        </p:blipFill>
        <p:spPr>
          <a:xfrm>
            <a:off x="-1" y="1446759"/>
            <a:ext cx="12192000" cy="5212723"/>
          </a:xfrm>
          <a:prstGeom prst="rect">
            <a:avLst/>
          </a:prstGeom>
          <a:ln>
            <a:noFill/>
          </a:ln>
          <a:effectLst>
            <a:softEdge rad="112500"/>
          </a:effectLst>
        </p:spPr>
      </p:pic>
      <p:sp>
        <p:nvSpPr>
          <p:cNvPr id="2" name="1">
            <a:extLst>
              <a:ext uri="{FF2B5EF4-FFF2-40B4-BE49-F238E27FC236}">
                <a16:creationId xmlns:a16="http://schemas.microsoft.com/office/drawing/2014/main" id="{1E51AA76-D3AE-49E8-9922-3ECE0EE39C18}"/>
              </a:ext>
            </a:extLst>
          </p:cNvPr>
          <p:cNvSpPr/>
          <p:nvPr/>
        </p:nvSpPr>
        <p:spPr>
          <a:xfrm>
            <a:off x="0" y="1181394"/>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55AD8543-9F8F-4276-9B81-62C5FE12A420}"/>
              </a:ext>
            </a:extLst>
          </p:cNvPr>
          <p:cNvSpPr/>
          <p:nvPr/>
        </p:nvSpPr>
        <p:spPr>
          <a:xfrm>
            <a:off x="134249" y="1291735"/>
            <a:ext cx="11923501" cy="5632311"/>
          </a:xfrm>
          <a:prstGeom prst="rect">
            <a:avLst/>
          </a:prstGeom>
        </p:spPr>
        <p:txBody>
          <a:bodyPr wrap="square">
            <a:spAutoFit/>
          </a:bodyPr>
          <a:lstStyle/>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Mừng </a:t>
            </a:r>
            <a:r>
              <a:rPr lang="vi-VN" sz="3600" dirty="0">
                <a:latin typeface="Arial-Rounded" panose="020B0500000000000000" pitchFamily="34" charset="0"/>
                <a:ea typeface="Arial-Rounded" panose="020B0500000000000000" pitchFamily="34" charset="0"/>
                <a:cs typeface="Arial-Rounded" panose="020B0500000000000000" pitchFamily="34" charset="0"/>
              </a:rPr>
              <a:t>xuân, các con vật trong rừng tổ chức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cuộc thi tài năng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Đúng </a:t>
            </a:r>
            <a:r>
              <a:rPr lang="vi-VN" sz="3600" dirty="0">
                <a:latin typeface="Arial-Rounded" panose="020B0500000000000000" pitchFamily="34" charset="0"/>
                <a:ea typeface="Arial-Rounded" panose="020B0500000000000000" pitchFamily="34" charset="0"/>
                <a:cs typeface="Arial-Rounded" panose="020B0500000000000000" pitchFamily="34" charset="0"/>
              </a:rPr>
              <a:t>như</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dự</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kiến</a:t>
            </a:r>
            <a:r>
              <a:rPr lang="vi-VN" sz="3600" dirty="0">
                <a:latin typeface="Arial-Rounded" panose="020B0500000000000000" pitchFamily="34" charset="0"/>
                <a:ea typeface="Arial-Rounded" panose="020B0500000000000000" pitchFamily="34" charset="0"/>
                <a:cs typeface="Arial-Rounded" panose="020B0500000000000000" pitchFamily="34" charset="0"/>
              </a:rPr>
              <a:t>, cuộc thi mở đầu bằng tiết mục của chim yểng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Yểng </a:t>
            </a:r>
            <a:r>
              <a:rPr lang="vi-VN" sz="3600" dirty="0">
                <a:latin typeface="Arial-Rounded" panose="020B0500000000000000" pitchFamily="34" charset="0"/>
                <a:ea typeface="Arial-Rounded" panose="020B0500000000000000" pitchFamily="34" charset="0"/>
                <a:cs typeface="Arial-Rounded" panose="020B0500000000000000" pitchFamily="34" charset="0"/>
              </a:rPr>
              <a:t>nhoẻn miệng cười rồi bắt chước tiếng của một số loài vật</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Tiếp </a:t>
            </a:r>
            <a:r>
              <a:rPr lang="vi-VN" sz="3600" dirty="0">
                <a:latin typeface="Arial-Rounded" panose="020B0500000000000000" pitchFamily="34" charset="0"/>
                <a:ea typeface="Arial-Rounded" panose="020B0500000000000000" pitchFamily="34" charset="0"/>
                <a:cs typeface="Arial-Rounded" panose="020B0500000000000000" pitchFamily="34" charset="0"/>
              </a:rPr>
              <a:t>theo là ca khúc “ngoao ngoao” của mèo rừng</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Gõ </a:t>
            </a:r>
            <a:r>
              <a:rPr lang="vi-VN" sz="3600" dirty="0">
                <a:latin typeface="Arial-Rounded" panose="020B0500000000000000" pitchFamily="34" charset="0"/>
                <a:ea typeface="Arial-Rounded" panose="020B0500000000000000" pitchFamily="34" charset="0"/>
                <a:cs typeface="Arial-Rounded" panose="020B0500000000000000" pitchFamily="34" charset="0"/>
              </a:rPr>
              <a:t>kiến chỉ trong nháy mắt đã khoét được cái tổ xinh </a:t>
            </a:r>
            <a:r>
              <a:rPr lang="vi-VN" sz="3600">
                <a:latin typeface="Arial-Rounded" panose="020B0500000000000000" pitchFamily="34" charset="0"/>
                <a:ea typeface="Arial-Rounded" panose="020B0500000000000000" pitchFamily="34" charset="0"/>
                <a:cs typeface="Arial-Rounded" panose="020B0500000000000000" pitchFamily="34" charset="0"/>
              </a:rPr>
              <a:t>xắn.</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Chim </a:t>
            </a:r>
            <a:r>
              <a:rPr lang="vi-VN" sz="3600" dirty="0">
                <a:latin typeface="Arial-Rounded" panose="020B0500000000000000" pitchFamily="34" charset="0"/>
                <a:ea typeface="Arial-Rounded" panose="020B0500000000000000" pitchFamily="34" charset="0"/>
                <a:cs typeface="Arial-Rounded" panose="020B0500000000000000" pitchFamily="34" charset="0"/>
              </a:rPr>
              <a:t>công khiến khán giả say mê, chuếnh choáng vì điệu múa tuyệt đẹp</a:t>
            </a:r>
            <a:r>
              <a:rPr lang="vi-VN" sz="3600">
                <a:latin typeface="Arial-Rounded" panose="020B0500000000000000" pitchFamily="34" charset="0"/>
                <a:ea typeface="Arial-Rounded" panose="020B0500000000000000" pitchFamily="34" charset="0"/>
                <a:cs typeface="Arial-Rounded" panose="020B0500000000000000" pitchFamily="34" charset="0"/>
              </a:rPr>
              <a:t>. </a:t>
            </a:r>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Voọc </a:t>
            </a:r>
            <a:r>
              <a:rPr lang="vi-VN" sz="3600" dirty="0">
                <a:latin typeface="Arial-Rounded" panose="020B0500000000000000" pitchFamily="34" charset="0"/>
                <a:ea typeface="Arial-Rounded" panose="020B0500000000000000" pitchFamily="34" charset="0"/>
                <a:cs typeface="Arial-Rounded" panose="020B0500000000000000" pitchFamily="34" charset="0"/>
              </a:rPr>
              <a:t>xám với tiết mục đu cây điêu luyện làm tất cả trầm trồ thích thú.</a:t>
            </a:r>
          </a:p>
          <a:p>
            <a:pPr indent="465138" algn="just"/>
            <a:r>
              <a:rPr lang="en-US" sz="3600">
                <a:latin typeface="Arial-Rounded" panose="020B0500000000000000" pitchFamily="34" charset="0"/>
                <a:ea typeface="Arial-Rounded" panose="020B0500000000000000" pitchFamily="34" charset="0"/>
                <a:cs typeface="Arial-Rounded" panose="020B0500000000000000" pitchFamily="34" charset="0"/>
              </a:rPr>
              <a:t>  </a:t>
            </a:r>
            <a:r>
              <a:rPr lang="vi-VN" sz="3600">
                <a:latin typeface="Arial-Rounded" panose="020B0500000000000000" pitchFamily="34" charset="0"/>
                <a:ea typeface="Arial-Rounded" panose="020B0500000000000000" pitchFamily="34" charset="0"/>
                <a:cs typeface="Arial-Rounded" panose="020B0500000000000000" pitchFamily="34" charset="0"/>
              </a:rPr>
              <a:t>Các </a:t>
            </a:r>
            <a:r>
              <a:rPr lang="vi-VN" sz="3600" dirty="0">
                <a:latin typeface="Arial-Rounded" panose="020B0500000000000000" pitchFamily="34" charset="0"/>
                <a:ea typeface="Arial-Rounded" panose="020B0500000000000000" pitchFamily="34" charset="0"/>
                <a:cs typeface="Arial-Rounded" panose="020B0500000000000000" pitchFamily="34" charset="0"/>
              </a:rPr>
              <a:t>con vật đều xứng đáng nhận phần thưởng.</a:t>
            </a:r>
          </a:p>
          <a:p>
            <a:pPr algn="just"/>
            <a:r>
              <a:rPr lang="en-US" sz="3600" i="1" dirty="0">
                <a:latin typeface="Arial-Rounded" panose="020B0500000000000000" pitchFamily="34" charset="0"/>
                <a:ea typeface="Arial-Rounded" panose="020B0500000000000000" pitchFamily="34" charset="0"/>
                <a:cs typeface="Arial-Rounded" panose="020B0500000000000000" pitchFamily="34" charset="0"/>
              </a:rPr>
              <a:t>										</a:t>
            </a:r>
            <a:r>
              <a:rPr lang="vi-VN" sz="3200" i="1" dirty="0">
                <a:latin typeface="Arial-Rounded" panose="020B0500000000000000" pitchFamily="34" charset="0"/>
                <a:ea typeface="Arial-Rounded" panose="020B0500000000000000" pitchFamily="34" charset="0"/>
                <a:cs typeface="Arial-Rounded" panose="020B0500000000000000" pitchFamily="34" charset="0"/>
              </a:rPr>
              <a:t>(Lâm Anh)</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642259"/>
            <a:ext cx="6144566" cy="707886"/>
          </a:xfrm>
          <a:prstGeom prst="rect">
            <a:avLst/>
          </a:prstGeom>
          <a:noFill/>
        </p:spPr>
        <p:txBody>
          <a:bodyPr wrap="square">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A6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Oval 8">
            <a:extLst>
              <a:ext uri="{FF2B5EF4-FFF2-40B4-BE49-F238E27FC236}">
                <a16:creationId xmlns:a16="http://schemas.microsoft.com/office/drawing/2014/main" id="{E88F68E8-7469-2B9D-41F0-90EC7FE40DDF}"/>
              </a:ext>
            </a:extLst>
          </p:cNvPr>
          <p:cNvSpPr/>
          <p:nvPr/>
        </p:nvSpPr>
        <p:spPr>
          <a:xfrm>
            <a:off x="100650" y="1272591"/>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1</a:t>
            </a:r>
          </a:p>
        </p:txBody>
      </p:sp>
      <p:sp>
        <p:nvSpPr>
          <p:cNvPr id="11" name="Oval 10">
            <a:extLst>
              <a:ext uri="{FF2B5EF4-FFF2-40B4-BE49-F238E27FC236}">
                <a16:creationId xmlns:a16="http://schemas.microsoft.com/office/drawing/2014/main" id="{66621055-FEA6-3AD7-A738-329AAB809036}"/>
              </a:ext>
            </a:extLst>
          </p:cNvPr>
          <p:cNvSpPr/>
          <p:nvPr/>
        </p:nvSpPr>
        <p:spPr>
          <a:xfrm>
            <a:off x="1875468" y="1885259"/>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12" name="Oval 11">
            <a:extLst>
              <a:ext uri="{FF2B5EF4-FFF2-40B4-BE49-F238E27FC236}">
                <a16:creationId xmlns:a16="http://schemas.microsoft.com/office/drawing/2014/main" id="{1A756024-60E2-9C39-2772-443A7767CAF5}"/>
              </a:ext>
            </a:extLst>
          </p:cNvPr>
          <p:cNvSpPr/>
          <p:nvPr/>
        </p:nvSpPr>
        <p:spPr>
          <a:xfrm>
            <a:off x="3155628" y="2452207"/>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sp>
        <p:nvSpPr>
          <p:cNvPr id="13" name="Oval 12">
            <a:extLst>
              <a:ext uri="{FF2B5EF4-FFF2-40B4-BE49-F238E27FC236}">
                <a16:creationId xmlns:a16="http://schemas.microsoft.com/office/drawing/2014/main" id="{481B9441-4EB3-6FB2-1E59-3118581C686E}"/>
              </a:ext>
            </a:extLst>
          </p:cNvPr>
          <p:cNvSpPr/>
          <p:nvPr/>
        </p:nvSpPr>
        <p:spPr>
          <a:xfrm>
            <a:off x="4237668" y="29734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sp>
        <p:nvSpPr>
          <p:cNvPr id="14" name="Oval 13">
            <a:extLst>
              <a:ext uri="{FF2B5EF4-FFF2-40B4-BE49-F238E27FC236}">
                <a16:creationId xmlns:a16="http://schemas.microsoft.com/office/drawing/2014/main" id="{DD86653D-82D2-D35D-F9D0-F46A141AFDB6}"/>
              </a:ext>
            </a:extLst>
          </p:cNvPr>
          <p:cNvSpPr/>
          <p:nvPr/>
        </p:nvSpPr>
        <p:spPr>
          <a:xfrm>
            <a:off x="3159644" y="3499906"/>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sp>
        <p:nvSpPr>
          <p:cNvPr id="15" name="Oval 14">
            <a:extLst>
              <a:ext uri="{FF2B5EF4-FFF2-40B4-BE49-F238E27FC236}">
                <a16:creationId xmlns:a16="http://schemas.microsoft.com/office/drawing/2014/main" id="{888C46AC-F3F6-42DE-17AE-5C6BF81230EC}"/>
              </a:ext>
            </a:extLst>
          </p:cNvPr>
          <p:cNvSpPr/>
          <p:nvPr/>
        </p:nvSpPr>
        <p:spPr>
          <a:xfrm>
            <a:off x="3166779" y="414303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sp>
        <p:nvSpPr>
          <p:cNvPr id="16" name="Oval 15">
            <a:extLst>
              <a:ext uri="{FF2B5EF4-FFF2-40B4-BE49-F238E27FC236}">
                <a16:creationId xmlns:a16="http://schemas.microsoft.com/office/drawing/2014/main" id="{F4EB5D12-ACF3-5586-B566-7E85BE42A778}"/>
              </a:ext>
            </a:extLst>
          </p:cNvPr>
          <p:cNvSpPr/>
          <p:nvPr/>
        </p:nvSpPr>
        <p:spPr>
          <a:xfrm>
            <a:off x="6321459" y="4584995"/>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sp>
        <p:nvSpPr>
          <p:cNvPr id="17" name="Oval 16">
            <a:extLst>
              <a:ext uri="{FF2B5EF4-FFF2-40B4-BE49-F238E27FC236}">
                <a16:creationId xmlns:a16="http://schemas.microsoft.com/office/drawing/2014/main" id="{8BF9872A-9BC2-2A3F-C966-4B5F04C800E0}"/>
              </a:ext>
            </a:extLst>
          </p:cNvPr>
          <p:cNvSpPr/>
          <p:nvPr/>
        </p:nvSpPr>
        <p:spPr>
          <a:xfrm>
            <a:off x="134248" y="5681333"/>
            <a:ext cx="612668" cy="612668"/>
          </a:xfrm>
          <a:prstGeom prst="ellipse">
            <a:avLst/>
          </a:prstGeom>
          <a:solidFill>
            <a:srgbClr val="FFFF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spTree>
    <p:extLst>
      <p:ext uri="{BB962C8B-B14F-4D97-AF65-F5344CB8AC3E}">
        <p14:creationId xmlns:p14="http://schemas.microsoft.com/office/powerpoint/2010/main" val="195525809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494</TotalTime>
  <Words>1342</Words>
  <Application>Microsoft Office PowerPoint</Application>
  <PresentationFormat>Widescreen</PresentationFormat>
  <Paragraphs>121</Paragraphs>
  <Slides>26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Circle</vt:lpstr>
      <vt:lpstr>#9Slide01 Noi dung ngan</vt:lpstr>
      <vt:lpstr>思源黑体 CN Regular</vt:lpstr>
      <vt:lpstr>Calibri Light</vt:lpstr>
      <vt:lpstr>Arial-Rounded</vt:lpstr>
      <vt:lpstr>Arial</vt:lpstr>
      <vt:lpstr>.VnArial</vt:lpstr>
      <vt:lpstr>HL Hoctro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My Nguyen Tra</cp:lastModifiedBy>
  <cp:revision>266</cp:revision>
  <dcterms:created xsi:type="dcterms:W3CDTF">2021-08-21T07:02:17Z</dcterms:created>
  <dcterms:modified xsi:type="dcterms:W3CDTF">2025-04-16T07:17:44Z</dcterms:modified>
  <cp:category>9Slide.vn</cp:category>
</cp:coreProperties>
</file>