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20" r:id="rId11"/>
    <p:sldId id="330" r:id="rId12"/>
    <p:sldId id="331" r:id="rId13"/>
    <p:sldId id="303" r:id="rId14"/>
    <p:sldId id="332" r:id="rId15"/>
    <p:sldId id="333" r:id="rId16"/>
    <p:sldId id="335" r:id="rId17"/>
    <p:sldId id="297" r:id="rId18"/>
  </p:sldIdLst>
  <p:sldSz cx="12192000" cy="6858000"/>
  <p:notesSz cx="6858000" cy="9144000"/>
  <p:embeddedFontLst>
    <p:embeddedFont>
      <p:font typeface=".VnArial" panose="020B7200000000000000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C0"/>
    <a:srgbClr val="D42429"/>
    <a:srgbClr val="00C0F0"/>
    <a:srgbClr val="9BE7FF"/>
    <a:srgbClr val="00809E"/>
    <a:srgbClr val="F77A08"/>
    <a:srgbClr val="E5A901"/>
    <a:srgbClr val="00A8D0"/>
    <a:srgbClr val="FEBF07"/>
    <a:srgbClr val="F27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196" autoAdjust="0"/>
  </p:normalViewPr>
  <p:slideViewPr>
    <p:cSldViewPr snapToGrid="0" showGuides="1">
      <p:cViewPr varScale="1">
        <p:scale>
          <a:sx n="103" d="100"/>
          <a:sy n="103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1E3257-CF78-42EB-9FB6-97B9C29E48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C56EB-1E43-4CA6-9BF3-F8F0F10FAD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165F-AEEB-428E-BDEB-BD7922541F6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E7DE9-989F-4BC5-9175-63E903C252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DBA75-FF7C-436A-B7A1-2DE89391C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D8A17-E13D-4296-8964-440652954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5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Chúng ta cần rửa tay bằng xà phòng và nước sạch.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Chà xát hai tay vào với nhau để xà phòng bám vào cả hai bàn tay.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Rửa sạch xà phòng bằng nước sạch.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Lau khô tay bằng khăn sạch.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Chúng ta cần rửa tay bằng xà phòng và nước sạch.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Chà xát hai tay vào với nhau để xà phòng bám vào cả hai bàn tay.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Rửa sạch xà phòng bằng nước sạch.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25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Lau khô tay bằng khăn sạch.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84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Chúng ta cần rửa tay bằng xà phòng và nước sạch.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Chà xát hai tay vào với nhau để xà phòng bám vào cả hai bàn tay.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Rửa sạch xà phòng bằng nước sạch.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Lau khô tay bằng khăn sạch.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2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1D23D2-C33F-4192-B67D-C5CC590D6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827225" y="1788385"/>
            <a:ext cx="2903678" cy="25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0F5037-A932-4E1F-AB48-DF361F8F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0671349" y="239257"/>
            <a:ext cx="875959" cy="7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398430-C33E-4B7E-A0FB-022B197CA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732035" y="3534846"/>
            <a:ext cx="2036306" cy="17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00133ED-8AC7-49B3-823E-40EDB6F410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13-45F1-48CC-AC61-223F164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CEBB2-5923-432B-8AA0-7493A899B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5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13-45F1-48CC-AC61-223F164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CEBB2-5923-432B-8AA0-7493A899B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5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1F1FFC6-10DC-409F-BF63-D64D061B480E}"/>
              </a:ext>
            </a:extLst>
          </p:cNvPr>
          <p:cNvSpPr/>
          <p:nvPr/>
        </p:nvSpPr>
        <p:spPr>
          <a:xfrm>
            <a:off x="215558" y="1104794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FF9BE-9C26-451D-8C3A-CE755B59105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2061430-D62F-4C89-A46D-6D6A4A816FC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5068E8-75BA-4D10-9D01-BA9B00A3CA01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25F3FCFD-E406-47F9-9B55-FAF405DAC2C7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D27AD-F195-401F-967B-0249B2E6EC20}"/>
              </a:ext>
            </a:extLst>
          </p:cNvPr>
          <p:cNvGrpSpPr/>
          <p:nvPr/>
        </p:nvGrpSpPr>
        <p:grpSpPr>
          <a:xfrm>
            <a:off x="451212" y="1249842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F0D12A7-035D-4684-A9AC-FB8D4F98EA32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9A86769F-FBAF-4EB7-B7E8-FDF4AC5DBE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6ED94993-6BFE-40B9-9956-7464DC827FCF}"/>
              </a:ext>
            </a:extLst>
          </p:cNvPr>
          <p:cNvSpPr/>
          <p:nvPr/>
        </p:nvSpPr>
        <p:spPr>
          <a:xfrm>
            <a:off x="952063" y="1726399"/>
            <a:ext cx="10392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phòng bệnh, chúng ta phải rửa tay trước khi ăn.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rửa tay bằng xà phòng với nước sạch.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75B4F9-8AFB-4A39-ADEE-935774D40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96" y="2919182"/>
            <a:ext cx="3671297" cy="24095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17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5CE7E25-0087-4C8A-BB61-DA00E077D2BD}"/>
              </a:ext>
            </a:extLst>
          </p:cNvPr>
          <p:cNvSpPr/>
          <p:nvPr/>
        </p:nvSpPr>
        <p:spPr>
          <a:xfrm>
            <a:off x="213139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A6F76A-E29C-4DEB-85C7-22F949E707A1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F7967C-9961-4EA3-9B63-E765D30BED3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18378F-FC63-4808-8D87-DC6076309FBB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06B464A5-BDA8-48C4-A973-5901ACFB76E1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95F72-6BD8-4A93-90A7-FA083F6E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20" y="1328301"/>
            <a:ext cx="11929305" cy="3514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F5C2D-52B0-4FC5-9550-6E5C9F353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06" y="4014952"/>
            <a:ext cx="3671297" cy="26889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47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4130268" y="4116310"/>
            <a:ext cx="4425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8933503" y="2656225"/>
            <a:ext cx="2375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xát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397063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ùng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24882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dirty="0">
              <a:solidFill>
                <a:srgbClr val="009B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4714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2370407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8313" y="2612749"/>
            <a:ext cx="1071069" cy="966806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8200088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134" y="4105800"/>
            <a:ext cx="970752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6416002" y="4114879"/>
            <a:ext cx="970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11824-6E61-4F24-A44E-6B8EB6A19A1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50ADEF-0FD4-4BCD-B48F-BB1FBA1CC5F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222AB-FD2A-4525-800C-C6520AF3B1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8" grpId="0"/>
      <p:bldP spid="2" grpId="0"/>
      <p:bldP spid="6" grpId="0"/>
      <p:bldP spid="9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4508639" y="4116310"/>
            <a:ext cx="4425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ẽ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7958352" y="2656225"/>
            <a:ext cx="3109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2321969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24882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dirty="0">
              <a:solidFill>
                <a:srgbClr val="009B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627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1487542" y="2656225"/>
            <a:ext cx="970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464" y="2612749"/>
            <a:ext cx="1071069" cy="966806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8862239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3253" y="4105800"/>
            <a:ext cx="970752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5985081" y="4114879"/>
            <a:ext cx="970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11824-6E61-4F24-A44E-6B8EB6A19A1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50ADEF-0FD4-4BCD-B48F-BB1FBA1CC5F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222AB-FD2A-4525-800C-C6520AF3B1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3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8" grpId="0"/>
      <p:bldP spid="2" grpId="0"/>
      <p:bldP spid="6" grpId="0"/>
      <p:bldP spid="9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486100" y="4116310"/>
            <a:ext cx="2447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ữ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8567951" y="2656225"/>
            <a:ext cx="3109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ửa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2321969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24882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dirty="0">
              <a:solidFill>
                <a:srgbClr val="009B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/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627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1802846" y="2656225"/>
            <a:ext cx="970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7388" y="2612749"/>
            <a:ext cx="1071069" cy="966806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769163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546" y="4105800"/>
            <a:ext cx="970752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4892009" y="4114879"/>
            <a:ext cx="970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11824-6E61-4F24-A44E-6B8EB6A19A1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50ADEF-0FD4-4BCD-B48F-BB1FBA1CC5F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222AB-FD2A-4525-800C-C6520AF3B1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02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8" grpId="0"/>
      <p:bldP spid="2" grpId="0"/>
      <p:bldP spid="6" grpId="0"/>
      <p:bldP spid="9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88D837-70A5-42C6-8A03-364D74519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079" y="1961590"/>
            <a:ext cx="6930139" cy="305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BCC81E-D886-4A6D-8A24-F62664BCF7E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AEC798-1EA3-4694-9759-EE2485002E1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608F77-F7EB-48D6-9102-38BA72D9F30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90F6AC1D-78D6-4B7E-8F6A-9BBA1BC32B2C}"/>
              </a:ext>
            </a:extLst>
          </p:cNvPr>
          <p:cNvSpPr/>
          <p:nvPr/>
        </p:nvSpPr>
        <p:spPr>
          <a:xfrm>
            <a:off x="1143157" y="1090698"/>
            <a:ext cx="633919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2880A5D-7DA7-43F5-BE42-1721A16F9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" y="44569"/>
            <a:ext cx="4145639" cy="1542422"/>
          </a:xfrm>
          <a:prstGeom prst="rect">
            <a:avLst/>
          </a:prstGeom>
        </p:spPr>
      </p:pic>
      <p:sp>
        <p:nvSpPr>
          <p:cNvPr id="17" name="8">
            <a:extLst>
              <a:ext uri="{FF2B5EF4-FFF2-40B4-BE49-F238E27FC236}">
                <a16:creationId xmlns:a16="http://schemas.microsoft.com/office/drawing/2014/main" id="{912AE887-07D5-4FC5-8E8D-1F6F1D98C72E}"/>
              </a:ext>
            </a:extLst>
          </p:cNvPr>
          <p:cNvSpPr/>
          <p:nvPr/>
        </p:nvSpPr>
        <p:spPr>
          <a:xfrm>
            <a:off x="4291844" y="4884588"/>
            <a:ext cx="36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400" b="1" dirty="0" err="1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400" b="1" dirty="0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D4242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vi-VN" sz="4400" b="1" dirty="0">
              <a:solidFill>
                <a:srgbClr val="D4242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0036F8F7-9748-4141-916A-C62BB2AB75D1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BBA59F5F-56E9-46DC-A5AC-325E3029E824}"/>
              </a:ext>
            </a:extLst>
          </p:cNvPr>
          <p:cNvSpPr/>
          <p:nvPr/>
        </p:nvSpPr>
        <p:spPr>
          <a:xfrm>
            <a:off x="645459" y="2135458"/>
            <a:ext cx="10897496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6C22183A-5F07-46B4-81BE-AECFB8641B0B}"/>
              </a:ext>
            </a:extLst>
          </p:cNvPr>
          <p:cNvSpPr/>
          <p:nvPr/>
        </p:nvSpPr>
        <p:spPr>
          <a:xfrm>
            <a:off x="4489054" y="2264322"/>
            <a:ext cx="22070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rửa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73BC1F7D-31D0-41F8-92E0-830EFDEABC72}"/>
              </a:ext>
            </a:extLst>
          </p:cNvPr>
          <p:cNvSpPr/>
          <p:nvPr/>
        </p:nvSpPr>
        <p:spPr>
          <a:xfrm>
            <a:off x="1119997" y="2295099"/>
            <a:ext cx="2321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trùng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96989F64-650B-4BD8-9EE7-4E5A353612AD}"/>
              </a:ext>
            </a:extLst>
          </p:cNvPr>
          <p:cNvSpPr/>
          <p:nvPr/>
        </p:nvSpPr>
        <p:spPr>
          <a:xfrm>
            <a:off x="1335787" y="4065665"/>
            <a:ext cx="9155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uống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sôi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.</a:t>
            </a:r>
            <a:endParaRPr lang="zh-CN" altLang="en-US" sz="48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66D782ED-D96B-42C1-A0F9-A2A019B40A10}"/>
              </a:ext>
            </a:extLst>
          </p:cNvPr>
          <p:cNvSpPr/>
          <p:nvPr/>
        </p:nvSpPr>
        <p:spPr>
          <a:xfrm>
            <a:off x="7855975" y="2264322"/>
            <a:ext cx="3335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DC376EEC-5FB9-4413-922F-8F1D9FDD963B}"/>
              </a:ext>
            </a:extLst>
          </p:cNvPr>
          <p:cNvSpPr/>
          <p:nvPr/>
        </p:nvSpPr>
        <p:spPr>
          <a:xfrm>
            <a:off x="7956953" y="423471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-0.09323 0.261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AE28331D-4433-4AD4-971C-E6D8692443C0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1CA03-BDBE-472A-BA62-4BBC71515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4E37DD-1B2E-4BF3-AD65-92E1DBF9AB40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F4B3CC-9FD2-4B7C-B101-A7DFF1A7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3682050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FAC88-6D29-41E1-A0B7-3B6DEF56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11" b="50000"/>
          <a:stretch/>
        </p:blipFill>
        <p:spPr>
          <a:xfrm>
            <a:off x="429563" y="1864573"/>
            <a:ext cx="11293545" cy="18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144208"/>
            <a:ext cx="103941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400" b="1" dirty="0">
              <a:solidFill>
                <a:srgbClr val="009B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87346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phòng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30">
            <a:extLst>
              <a:ext uri="{FF2B5EF4-FFF2-40B4-BE49-F238E27FC236}">
                <a16:creationId xmlns:a16="http://schemas.microsoft.com/office/drawing/2014/main" id="{75FB5BB6-C434-4282-923C-BC22293B9375}"/>
              </a:ext>
            </a:extLst>
          </p:cNvPr>
          <p:cNvSpPr txBox="1"/>
          <p:nvPr/>
        </p:nvSpPr>
        <p:spPr>
          <a:xfrm>
            <a:off x="8348218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lau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EA097B-1A73-4C68-8849-D69D4628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18" t="3391" r="53044" b="62510"/>
          <a:stretch>
            <a:fillRect/>
          </a:stretch>
        </p:blipFill>
        <p:spPr>
          <a:xfrm>
            <a:off x="364463" y="1839523"/>
            <a:ext cx="2675937" cy="2272637"/>
          </a:xfrm>
          <a:custGeom>
            <a:avLst/>
            <a:gdLst>
              <a:gd name="connsiteX0" fmla="*/ 201788 w 2381493"/>
              <a:gd name="connsiteY0" fmla="*/ 194 h 1890842"/>
              <a:gd name="connsiteX1" fmla="*/ 2289693 w 2381493"/>
              <a:gd name="connsiteY1" fmla="*/ 130675 h 1890842"/>
              <a:gd name="connsiteX2" fmla="*/ 2381300 w 2381493"/>
              <a:gd name="connsiteY2" fmla="*/ 234495 h 1890842"/>
              <a:gd name="connsiteX3" fmla="*/ 2283526 w 2381493"/>
              <a:gd name="connsiteY3" fmla="*/ 1799042 h 1890842"/>
              <a:gd name="connsiteX4" fmla="*/ 2179706 w 2381493"/>
              <a:gd name="connsiteY4" fmla="*/ 1890649 h 1890842"/>
              <a:gd name="connsiteX5" fmla="*/ 91801 w 2381493"/>
              <a:gd name="connsiteY5" fmla="*/ 1760168 h 1890842"/>
              <a:gd name="connsiteX6" fmla="*/ 194 w 2381493"/>
              <a:gd name="connsiteY6" fmla="*/ 1656348 h 1890842"/>
              <a:gd name="connsiteX7" fmla="*/ 97969 w 2381493"/>
              <a:gd name="connsiteY7" fmla="*/ 91801 h 1890842"/>
              <a:gd name="connsiteX8" fmla="*/ 201788 w 2381493"/>
              <a:gd name="connsiteY8" fmla="*/ 194 h 18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493" h="1890842">
                <a:moveTo>
                  <a:pt x="201788" y="194"/>
                </a:moveTo>
                <a:lnTo>
                  <a:pt x="2289693" y="130675"/>
                </a:lnTo>
                <a:cubicBezTo>
                  <a:pt x="2343659" y="134048"/>
                  <a:pt x="2384673" y="180530"/>
                  <a:pt x="2381300" y="234495"/>
                </a:cubicBezTo>
                <a:lnTo>
                  <a:pt x="2283526" y="1799042"/>
                </a:lnTo>
                <a:cubicBezTo>
                  <a:pt x="2280153" y="1853008"/>
                  <a:pt x="2233672" y="1894022"/>
                  <a:pt x="2179706" y="1890649"/>
                </a:cubicBezTo>
                <a:lnTo>
                  <a:pt x="91801" y="1760168"/>
                </a:lnTo>
                <a:cubicBezTo>
                  <a:pt x="37835" y="1756795"/>
                  <a:pt x="-3178" y="1710314"/>
                  <a:pt x="194" y="1656348"/>
                </a:cubicBezTo>
                <a:lnTo>
                  <a:pt x="97969" y="91801"/>
                </a:lnTo>
                <a:cubicBezTo>
                  <a:pt x="101341" y="37835"/>
                  <a:pt x="147823" y="-3178"/>
                  <a:pt x="201788" y="194"/>
                </a:cubicBez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3F6B4A-BDC3-4AD3-A698-EA0A9D9F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58" t="13507" r="9593" b="52375"/>
          <a:stretch>
            <a:fillRect/>
          </a:stretch>
        </p:blipFill>
        <p:spPr>
          <a:xfrm>
            <a:off x="3272955" y="2933912"/>
            <a:ext cx="2676779" cy="2273886"/>
          </a:xfrm>
          <a:custGeom>
            <a:avLst/>
            <a:gdLst>
              <a:gd name="connsiteX0" fmla="*/ 2179588 w 2382243"/>
              <a:gd name="connsiteY0" fmla="*/ 198 h 1891882"/>
              <a:gd name="connsiteX1" fmla="*/ 2283455 w 2382243"/>
              <a:gd name="connsiteY1" fmla="*/ 91751 h 1891882"/>
              <a:gd name="connsiteX2" fmla="*/ 2382046 w 2382243"/>
              <a:gd name="connsiteY2" fmla="*/ 1656247 h 1891882"/>
              <a:gd name="connsiteX3" fmla="*/ 2290493 w 2382243"/>
              <a:gd name="connsiteY3" fmla="*/ 1760114 h 1891882"/>
              <a:gd name="connsiteX4" fmla="*/ 202657 w 2382243"/>
              <a:gd name="connsiteY4" fmla="*/ 1891685 h 1891882"/>
              <a:gd name="connsiteX5" fmla="*/ 98789 w 2382243"/>
              <a:gd name="connsiteY5" fmla="*/ 1800132 h 1891882"/>
              <a:gd name="connsiteX6" fmla="*/ 198 w 2382243"/>
              <a:gd name="connsiteY6" fmla="*/ 235637 h 1891882"/>
              <a:gd name="connsiteX7" fmla="*/ 91751 w 2382243"/>
              <a:gd name="connsiteY7" fmla="*/ 131769 h 1891882"/>
              <a:gd name="connsiteX8" fmla="*/ 2179588 w 2382243"/>
              <a:gd name="connsiteY8" fmla="*/ 198 h 189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243" h="1891882">
                <a:moveTo>
                  <a:pt x="2179588" y="198"/>
                </a:moveTo>
                <a:cubicBezTo>
                  <a:pt x="2233551" y="-3202"/>
                  <a:pt x="2280054" y="37787"/>
                  <a:pt x="2283455" y="91751"/>
                </a:cubicBezTo>
                <a:lnTo>
                  <a:pt x="2382046" y="1656247"/>
                </a:lnTo>
                <a:cubicBezTo>
                  <a:pt x="2385447" y="1710211"/>
                  <a:pt x="2344457" y="1756714"/>
                  <a:pt x="2290493" y="1760114"/>
                </a:cubicBezTo>
                <a:lnTo>
                  <a:pt x="202657" y="1891685"/>
                </a:lnTo>
                <a:cubicBezTo>
                  <a:pt x="148693" y="1895086"/>
                  <a:pt x="102190" y="1854096"/>
                  <a:pt x="98789" y="1800132"/>
                </a:cubicBezTo>
                <a:lnTo>
                  <a:pt x="198" y="235637"/>
                </a:lnTo>
                <a:cubicBezTo>
                  <a:pt x="-3202" y="181673"/>
                  <a:pt x="37787" y="135170"/>
                  <a:pt x="91751" y="131769"/>
                </a:cubicBezTo>
                <a:lnTo>
                  <a:pt x="2179588" y="198"/>
                </a:ln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30AF83-686C-401E-BC15-2E625EC9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4" t="54496" r="54416" b="11386"/>
          <a:stretch>
            <a:fillRect/>
          </a:stretch>
        </p:blipFill>
        <p:spPr>
          <a:xfrm>
            <a:off x="6182289" y="1839523"/>
            <a:ext cx="2676779" cy="2273886"/>
          </a:xfrm>
          <a:custGeom>
            <a:avLst/>
            <a:gdLst>
              <a:gd name="connsiteX0" fmla="*/ 2179588 w 2382243"/>
              <a:gd name="connsiteY0" fmla="*/ 198 h 1891882"/>
              <a:gd name="connsiteX1" fmla="*/ 2283455 w 2382243"/>
              <a:gd name="connsiteY1" fmla="*/ 91751 h 1891882"/>
              <a:gd name="connsiteX2" fmla="*/ 2382046 w 2382243"/>
              <a:gd name="connsiteY2" fmla="*/ 1656247 h 1891882"/>
              <a:gd name="connsiteX3" fmla="*/ 2290493 w 2382243"/>
              <a:gd name="connsiteY3" fmla="*/ 1760114 h 1891882"/>
              <a:gd name="connsiteX4" fmla="*/ 202657 w 2382243"/>
              <a:gd name="connsiteY4" fmla="*/ 1891685 h 1891882"/>
              <a:gd name="connsiteX5" fmla="*/ 98789 w 2382243"/>
              <a:gd name="connsiteY5" fmla="*/ 1800132 h 1891882"/>
              <a:gd name="connsiteX6" fmla="*/ 198 w 2382243"/>
              <a:gd name="connsiteY6" fmla="*/ 235637 h 1891882"/>
              <a:gd name="connsiteX7" fmla="*/ 91751 w 2382243"/>
              <a:gd name="connsiteY7" fmla="*/ 131769 h 1891882"/>
              <a:gd name="connsiteX8" fmla="*/ 2179588 w 2382243"/>
              <a:gd name="connsiteY8" fmla="*/ 198 h 189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243" h="1891882">
                <a:moveTo>
                  <a:pt x="2179588" y="198"/>
                </a:moveTo>
                <a:cubicBezTo>
                  <a:pt x="2233551" y="-3202"/>
                  <a:pt x="2280054" y="37787"/>
                  <a:pt x="2283455" y="91751"/>
                </a:cubicBezTo>
                <a:lnTo>
                  <a:pt x="2382046" y="1656247"/>
                </a:lnTo>
                <a:cubicBezTo>
                  <a:pt x="2385447" y="1710211"/>
                  <a:pt x="2344457" y="1756714"/>
                  <a:pt x="2290493" y="1760114"/>
                </a:cubicBezTo>
                <a:lnTo>
                  <a:pt x="202657" y="1891685"/>
                </a:lnTo>
                <a:cubicBezTo>
                  <a:pt x="148693" y="1895086"/>
                  <a:pt x="102190" y="1854096"/>
                  <a:pt x="98789" y="1800132"/>
                </a:cubicBezTo>
                <a:lnTo>
                  <a:pt x="198" y="235637"/>
                </a:lnTo>
                <a:cubicBezTo>
                  <a:pt x="-3202" y="181673"/>
                  <a:pt x="37787" y="135170"/>
                  <a:pt x="91751" y="131769"/>
                </a:cubicBezTo>
                <a:lnTo>
                  <a:pt x="2179588" y="198"/>
                </a:ln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423986-89F2-4CF5-ADC0-0169FF79A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24" t="61420" r="10337" b="4481"/>
          <a:stretch>
            <a:fillRect/>
          </a:stretch>
        </p:blipFill>
        <p:spPr>
          <a:xfrm>
            <a:off x="9091622" y="2935161"/>
            <a:ext cx="2675937" cy="2272637"/>
          </a:xfrm>
          <a:custGeom>
            <a:avLst/>
            <a:gdLst>
              <a:gd name="connsiteX0" fmla="*/ 201789 w 2381493"/>
              <a:gd name="connsiteY0" fmla="*/ 194 h 1890842"/>
              <a:gd name="connsiteX1" fmla="*/ 2289693 w 2381493"/>
              <a:gd name="connsiteY1" fmla="*/ 130676 h 1890842"/>
              <a:gd name="connsiteX2" fmla="*/ 2381300 w 2381493"/>
              <a:gd name="connsiteY2" fmla="*/ 234495 h 1890842"/>
              <a:gd name="connsiteX3" fmla="*/ 2283526 w 2381493"/>
              <a:gd name="connsiteY3" fmla="*/ 1799042 h 1890842"/>
              <a:gd name="connsiteX4" fmla="*/ 2179706 w 2381493"/>
              <a:gd name="connsiteY4" fmla="*/ 1890649 h 1890842"/>
              <a:gd name="connsiteX5" fmla="*/ 91801 w 2381493"/>
              <a:gd name="connsiteY5" fmla="*/ 1760168 h 1890842"/>
              <a:gd name="connsiteX6" fmla="*/ 194 w 2381493"/>
              <a:gd name="connsiteY6" fmla="*/ 1656348 h 1890842"/>
              <a:gd name="connsiteX7" fmla="*/ 97969 w 2381493"/>
              <a:gd name="connsiteY7" fmla="*/ 91801 h 1890842"/>
              <a:gd name="connsiteX8" fmla="*/ 201789 w 2381493"/>
              <a:gd name="connsiteY8" fmla="*/ 194 h 18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493" h="1890842">
                <a:moveTo>
                  <a:pt x="201789" y="194"/>
                </a:moveTo>
                <a:lnTo>
                  <a:pt x="2289693" y="130676"/>
                </a:lnTo>
                <a:cubicBezTo>
                  <a:pt x="2343659" y="134048"/>
                  <a:pt x="2384673" y="180530"/>
                  <a:pt x="2381300" y="234495"/>
                </a:cubicBezTo>
                <a:lnTo>
                  <a:pt x="2283526" y="1799042"/>
                </a:lnTo>
                <a:cubicBezTo>
                  <a:pt x="2280153" y="1853008"/>
                  <a:pt x="2233672" y="1894022"/>
                  <a:pt x="2179706" y="1890649"/>
                </a:cubicBezTo>
                <a:lnTo>
                  <a:pt x="91801" y="1760168"/>
                </a:lnTo>
                <a:cubicBezTo>
                  <a:pt x="37835" y="1756795"/>
                  <a:pt x="-3178" y="1710314"/>
                  <a:pt x="194" y="1656348"/>
                </a:cubicBezTo>
                <a:lnTo>
                  <a:pt x="97969" y="91801"/>
                </a:lnTo>
                <a:cubicBezTo>
                  <a:pt x="101341" y="37836"/>
                  <a:pt x="147823" y="-3178"/>
                  <a:pt x="201789" y="194"/>
                </a:cubicBez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sp>
        <p:nvSpPr>
          <p:cNvPr id="22" name="30">
            <a:extLst>
              <a:ext uri="{FF2B5EF4-FFF2-40B4-BE49-F238E27FC236}">
                <a16:creationId xmlns:a16="http://schemas.microsoft.com/office/drawing/2014/main" id="{DEE2A5EC-E1FE-481B-B4EC-6957FDCC3A5A}"/>
              </a:ext>
            </a:extLst>
          </p:cNvPr>
          <p:cNvSpPr txBox="1"/>
          <p:nvPr/>
        </p:nvSpPr>
        <p:spPr>
          <a:xfrm>
            <a:off x="392431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xát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DB34DD43-CCC8-4800-8D91-6A0827D0E086}"/>
              </a:ext>
            </a:extLst>
          </p:cNvPr>
          <p:cNvSpPr txBox="1"/>
          <p:nvPr/>
        </p:nvSpPr>
        <p:spPr>
          <a:xfrm>
            <a:off x="644707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rửa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05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88235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87346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phòng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30">
            <a:extLst>
              <a:ext uri="{FF2B5EF4-FFF2-40B4-BE49-F238E27FC236}">
                <a16:creationId xmlns:a16="http://schemas.microsoft.com/office/drawing/2014/main" id="{75FB5BB6-C434-4282-923C-BC22293B9375}"/>
              </a:ext>
            </a:extLst>
          </p:cNvPr>
          <p:cNvSpPr txBox="1"/>
          <p:nvPr/>
        </p:nvSpPr>
        <p:spPr>
          <a:xfrm>
            <a:off x="8348218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lau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EA097B-1A73-4C68-8849-D69D4628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18" t="3391" r="53044" b="62510"/>
          <a:stretch>
            <a:fillRect/>
          </a:stretch>
        </p:blipFill>
        <p:spPr>
          <a:xfrm>
            <a:off x="3580568" y="1150662"/>
            <a:ext cx="5028815" cy="3931140"/>
          </a:xfrm>
          <a:custGeom>
            <a:avLst/>
            <a:gdLst>
              <a:gd name="connsiteX0" fmla="*/ 201788 w 2381493"/>
              <a:gd name="connsiteY0" fmla="*/ 194 h 1890842"/>
              <a:gd name="connsiteX1" fmla="*/ 2289693 w 2381493"/>
              <a:gd name="connsiteY1" fmla="*/ 130675 h 1890842"/>
              <a:gd name="connsiteX2" fmla="*/ 2381300 w 2381493"/>
              <a:gd name="connsiteY2" fmla="*/ 234495 h 1890842"/>
              <a:gd name="connsiteX3" fmla="*/ 2283526 w 2381493"/>
              <a:gd name="connsiteY3" fmla="*/ 1799042 h 1890842"/>
              <a:gd name="connsiteX4" fmla="*/ 2179706 w 2381493"/>
              <a:gd name="connsiteY4" fmla="*/ 1890649 h 1890842"/>
              <a:gd name="connsiteX5" fmla="*/ 91801 w 2381493"/>
              <a:gd name="connsiteY5" fmla="*/ 1760168 h 1890842"/>
              <a:gd name="connsiteX6" fmla="*/ 194 w 2381493"/>
              <a:gd name="connsiteY6" fmla="*/ 1656348 h 1890842"/>
              <a:gd name="connsiteX7" fmla="*/ 97969 w 2381493"/>
              <a:gd name="connsiteY7" fmla="*/ 91801 h 1890842"/>
              <a:gd name="connsiteX8" fmla="*/ 201788 w 2381493"/>
              <a:gd name="connsiteY8" fmla="*/ 194 h 18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493" h="1890842">
                <a:moveTo>
                  <a:pt x="201788" y="194"/>
                </a:moveTo>
                <a:lnTo>
                  <a:pt x="2289693" y="130675"/>
                </a:lnTo>
                <a:cubicBezTo>
                  <a:pt x="2343659" y="134048"/>
                  <a:pt x="2384673" y="180530"/>
                  <a:pt x="2381300" y="234495"/>
                </a:cubicBezTo>
                <a:lnTo>
                  <a:pt x="2283526" y="1799042"/>
                </a:lnTo>
                <a:cubicBezTo>
                  <a:pt x="2280153" y="1853008"/>
                  <a:pt x="2233672" y="1894022"/>
                  <a:pt x="2179706" y="1890649"/>
                </a:cubicBezTo>
                <a:lnTo>
                  <a:pt x="91801" y="1760168"/>
                </a:lnTo>
                <a:cubicBezTo>
                  <a:pt x="37835" y="1756795"/>
                  <a:pt x="-3178" y="1710314"/>
                  <a:pt x="194" y="1656348"/>
                </a:cubicBezTo>
                <a:lnTo>
                  <a:pt x="97969" y="91801"/>
                </a:lnTo>
                <a:cubicBezTo>
                  <a:pt x="101341" y="37835"/>
                  <a:pt x="147823" y="-3178"/>
                  <a:pt x="201788" y="194"/>
                </a:cubicBez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sp>
        <p:nvSpPr>
          <p:cNvPr id="22" name="30">
            <a:extLst>
              <a:ext uri="{FF2B5EF4-FFF2-40B4-BE49-F238E27FC236}">
                <a16:creationId xmlns:a16="http://schemas.microsoft.com/office/drawing/2014/main" id="{DEE2A5EC-E1FE-481B-B4EC-6957FDCC3A5A}"/>
              </a:ext>
            </a:extLst>
          </p:cNvPr>
          <p:cNvSpPr txBox="1"/>
          <p:nvPr/>
        </p:nvSpPr>
        <p:spPr>
          <a:xfrm>
            <a:off x="392431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xát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DB34DD43-CCC8-4800-8D91-6A0827D0E086}"/>
              </a:ext>
            </a:extLst>
          </p:cNvPr>
          <p:cNvSpPr txBox="1"/>
          <p:nvPr/>
        </p:nvSpPr>
        <p:spPr>
          <a:xfrm>
            <a:off x="644707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rửa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1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51164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87346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phòng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30">
            <a:extLst>
              <a:ext uri="{FF2B5EF4-FFF2-40B4-BE49-F238E27FC236}">
                <a16:creationId xmlns:a16="http://schemas.microsoft.com/office/drawing/2014/main" id="{75FB5BB6-C434-4282-923C-BC22293B9375}"/>
              </a:ext>
            </a:extLst>
          </p:cNvPr>
          <p:cNvSpPr txBox="1"/>
          <p:nvPr/>
        </p:nvSpPr>
        <p:spPr>
          <a:xfrm>
            <a:off x="8348218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lau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3F6B4A-BDC3-4AD3-A698-EA0A9D9F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58" t="13507" r="9593" b="52375"/>
          <a:stretch>
            <a:fillRect/>
          </a:stretch>
        </p:blipFill>
        <p:spPr>
          <a:xfrm>
            <a:off x="3607207" y="1150662"/>
            <a:ext cx="4741011" cy="3610601"/>
          </a:xfrm>
          <a:custGeom>
            <a:avLst/>
            <a:gdLst>
              <a:gd name="connsiteX0" fmla="*/ 2179588 w 2382243"/>
              <a:gd name="connsiteY0" fmla="*/ 198 h 1891882"/>
              <a:gd name="connsiteX1" fmla="*/ 2283455 w 2382243"/>
              <a:gd name="connsiteY1" fmla="*/ 91751 h 1891882"/>
              <a:gd name="connsiteX2" fmla="*/ 2382046 w 2382243"/>
              <a:gd name="connsiteY2" fmla="*/ 1656247 h 1891882"/>
              <a:gd name="connsiteX3" fmla="*/ 2290493 w 2382243"/>
              <a:gd name="connsiteY3" fmla="*/ 1760114 h 1891882"/>
              <a:gd name="connsiteX4" fmla="*/ 202657 w 2382243"/>
              <a:gd name="connsiteY4" fmla="*/ 1891685 h 1891882"/>
              <a:gd name="connsiteX5" fmla="*/ 98789 w 2382243"/>
              <a:gd name="connsiteY5" fmla="*/ 1800132 h 1891882"/>
              <a:gd name="connsiteX6" fmla="*/ 198 w 2382243"/>
              <a:gd name="connsiteY6" fmla="*/ 235637 h 1891882"/>
              <a:gd name="connsiteX7" fmla="*/ 91751 w 2382243"/>
              <a:gd name="connsiteY7" fmla="*/ 131769 h 1891882"/>
              <a:gd name="connsiteX8" fmla="*/ 2179588 w 2382243"/>
              <a:gd name="connsiteY8" fmla="*/ 198 h 189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243" h="1891882">
                <a:moveTo>
                  <a:pt x="2179588" y="198"/>
                </a:moveTo>
                <a:cubicBezTo>
                  <a:pt x="2233551" y="-3202"/>
                  <a:pt x="2280054" y="37787"/>
                  <a:pt x="2283455" y="91751"/>
                </a:cubicBezTo>
                <a:lnTo>
                  <a:pt x="2382046" y="1656247"/>
                </a:lnTo>
                <a:cubicBezTo>
                  <a:pt x="2385447" y="1710211"/>
                  <a:pt x="2344457" y="1756714"/>
                  <a:pt x="2290493" y="1760114"/>
                </a:cubicBezTo>
                <a:lnTo>
                  <a:pt x="202657" y="1891685"/>
                </a:lnTo>
                <a:cubicBezTo>
                  <a:pt x="148693" y="1895086"/>
                  <a:pt x="102190" y="1854096"/>
                  <a:pt x="98789" y="1800132"/>
                </a:cubicBezTo>
                <a:lnTo>
                  <a:pt x="198" y="235637"/>
                </a:lnTo>
                <a:cubicBezTo>
                  <a:pt x="-3202" y="181673"/>
                  <a:pt x="37787" y="135170"/>
                  <a:pt x="91751" y="131769"/>
                </a:cubicBezTo>
                <a:lnTo>
                  <a:pt x="2179588" y="198"/>
                </a:ln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sp>
        <p:nvSpPr>
          <p:cNvPr id="22" name="30">
            <a:extLst>
              <a:ext uri="{FF2B5EF4-FFF2-40B4-BE49-F238E27FC236}">
                <a16:creationId xmlns:a16="http://schemas.microsoft.com/office/drawing/2014/main" id="{DEE2A5EC-E1FE-481B-B4EC-6957FDCC3A5A}"/>
              </a:ext>
            </a:extLst>
          </p:cNvPr>
          <p:cNvSpPr txBox="1"/>
          <p:nvPr/>
        </p:nvSpPr>
        <p:spPr>
          <a:xfrm>
            <a:off x="392431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xát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DB34DD43-CCC8-4800-8D91-6A0827D0E086}"/>
              </a:ext>
            </a:extLst>
          </p:cNvPr>
          <p:cNvSpPr txBox="1"/>
          <p:nvPr/>
        </p:nvSpPr>
        <p:spPr>
          <a:xfrm>
            <a:off x="644707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rửa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41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51164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87346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phòng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30">
            <a:extLst>
              <a:ext uri="{FF2B5EF4-FFF2-40B4-BE49-F238E27FC236}">
                <a16:creationId xmlns:a16="http://schemas.microsoft.com/office/drawing/2014/main" id="{75FB5BB6-C434-4282-923C-BC22293B9375}"/>
              </a:ext>
            </a:extLst>
          </p:cNvPr>
          <p:cNvSpPr txBox="1"/>
          <p:nvPr/>
        </p:nvSpPr>
        <p:spPr>
          <a:xfrm>
            <a:off x="8348218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lau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30AF83-686C-401E-BC15-2E625EC9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4" t="54496" r="54416" b="11386"/>
          <a:stretch>
            <a:fillRect/>
          </a:stretch>
        </p:blipFill>
        <p:spPr>
          <a:xfrm>
            <a:off x="3501095" y="1286432"/>
            <a:ext cx="4735913" cy="3694527"/>
          </a:xfrm>
          <a:custGeom>
            <a:avLst/>
            <a:gdLst>
              <a:gd name="connsiteX0" fmla="*/ 2179588 w 2382243"/>
              <a:gd name="connsiteY0" fmla="*/ 198 h 1891882"/>
              <a:gd name="connsiteX1" fmla="*/ 2283455 w 2382243"/>
              <a:gd name="connsiteY1" fmla="*/ 91751 h 1891882"/>
              <a:gd name="connsiteX2" fmla="*/ 2382046 w 2382243"/>
              <a:gd name="connsiteY2" fmla="*/ 1656247 h 1891882"/>
              <a:gd name="connsiteX3" fmla="*/ 2290493 w 2382243"/>
              <a:gd name="connsiteY3" fmla="*/ 1760114 h 1891882"/>
              <a:gd name="connsiteX4" fmla="*/ 202657 w 2382243"/>
              <a:gd name="connsiteY4" fmla="*/ 1891685 h 1891882"/>
              <a:gd name="connsiteX5" fmla="*/ 98789 w 2382243"/>
              <a:gd name="connsiteY5" fmla="*/ 1800132 h 1891882"/>
              <a:gd name="connsiteX6" fmla="*/ 198 w 2382243"/>
              <a:gd name="connsiteY6" fmla="*/ 235637 h 1891882"/>
              <a:gd name="connsiteX7" fmla="*/ 91751 w 2382243"/>
              <a:gd name="connsiteY7" fmla="*/ 131769 h 1891882"/>
              <a:gd name="connsiteX8" fmla="*/ 2179588 w 2382243"/>
              <a:gd name="connsiteY8" fmla="*/ 198 h 189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243" h="1891882">
                <a:moveTo>
                  <a:pt x="2179588" y="198"/>
                </a:moveTo>
                <a:cubicBezTo>
                  <a:pt x="2233551" y="-3202"/>
                  <a:pt x="2280054" y="37787"/>
                  <a:pt x="2283455" y="91751"/>
                </a:cubicBezTo>
                <a:lnTo>
                  <a:pt x="2382046" y="1656247"/>
                </a:lnTo>
                <a:cubicBezTo>
                  <a:pt x="2385447" y="1710211"/>
                  <a:pt x="2344457" y="1756714"/>
                  <a:pt x="2290493" y="1760114"/>
                </a:cubicBezTo>
                <a:lnTo>
                  <a:pt x="202657" y="1891685"/>
                </a:lnTo>
                <a:cubicBezTo>
                  <a:pt x="148693" y="1895086"/>
                  <a:pt x="102190" y="1854096"/>
                  <a:pt x="98789" y="1800132"/>
                </a:cubicBezTo>
                <a:lnTo>
                  <a:pt x="198" y="235637"/>
                </a:lnTo>
                <a:cubicBezTo>
                  <a:pt x="-3202" y="181673"/>
                  <a:pt x="37787" y="135170"/>
                  <a:pt x="91751" y="131769"/>
                </a:cubicBezTo>
                <a:lnTo>
                  <a:pt x="2179588" y="198"/>
                </a:ln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sp>
        <p:nvSpPr>
          <p:cNvPr id="22" name="30">
            <a:extLst>
              <a:ext uri="{FF2B5EF4-FFF2-40B4-BE49-F238E27FC236}">
                <a16:creationId xmlns:a16="http://schemas.microsoft.com/office/drawing/2014/main" id="{DEE2A5EC-E1FE-481B-B4EC-6957FDCC3A5A}"/>
              </a:ext>
            </a:extLst>
          </p:cNvPr>
          <p:cNvSpPr txBox="1"/>
          <p:nvPr/>
        </p:nvSpPr>
        <p:spPr>
          <a:xfrm>
            <a:off x="392431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xát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DB34DD43-CCC8-4800-8D91-6A0827D0E086}"/>
              </a:ext>
            </a:extLst>
          </p:cNvPr>
          <p:cNvSpPr txBox="1"/>
          <p:nvPr/>
        </p:nvSpPr>
        <p:spPr>
          <a:xfrm>
            <a:off x="644707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rửa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6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51164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87346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phòng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30">
            <a:extLst>
              <a:ext uri="{FF2B5EF4-FFF2-40B4-BE49-F238E27FC236}">
                <a16:creationId xmlns:a16="http://schemas.microsoft.com/office/drawing/2014/main" id="{75FB5BB6-C434-4282-923C-BC22293B9375}"/>
              </a:ext>
            </a:extLst>
          </p:cNvPr>
          <p:cNvSpPr txBox="1"/>
          <p:nvPr/>
        </p:nvSpPr>
        <p:spPr>
          <a:xfrm>
            <a:off x="8348218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lau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423986-89F2-4CF5-ADC0-0169FF79A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24" t="61420" r="10337" b="4481"/>
          <a:stretch>
            <a:fillRect/>
          </a:stretch>
        </p:blipFill>
        <p:spPr>
          <a:xfrm>
            <a:off x="3694876" y="1248031"/>
            <a:ext cx="4653342" cy="3660527"/>
          </a:xfrm>
          <a:custGeom>
            <a:avLst/>
            <a:gdLst>
              <a:gd name="connsiteX0" fmla="*/ 201789 w 2381493"/>
              <a:gd name="connsiteY0" fmla="*/ 194 h 1890842"/>
              <a:gd name="connsiteX1" fmla="*/ 2289693 w 2381493"/>
              <a:gd name="connsiteY1" fmla="*/ 130676 h 1890842"/>
              <a:gd name="connsiteX2" fmla="*/ 2381300 w 2381493"/>
              <a:gd name="connsiteY2" fmla="*/ 234495 h 1890842"/>
              <a:gd name="connsiteX3" fmla="*/ 2283526 w 2381493"/>
              <a:gd name="connsiteY3" fmla="*/ 1799042 h 1890842"/>
              <a:gd name="connsiteX4" fmla="*/ 2179706 w 2381493"/>
              <a:gd name="connsiteY4" fmla="*/ 1890649 h 1890842"/>
              <a:gd name="connsiteX5" fmla="*/ 91801 w 2381493"/>
              <a:gd name="connsiteY5" fmla="*/ 1760168 h 1890842"/>
              <a:gd name="connsiteX6" fmla="*/ 194 w 2381493"/>
              <a:gd name="connsiteY6" fmla="*/ 1656348 h 1890842"/>
              <a:gd name="connsiteX7" fmla="*/ 97969 w 2381493"/>
              <a:gd name="connsiteY7" fmla="*/ 91801 h 1890842"/>
              <a:gd name="connsiteX8" fmla="*/ 201789 w 2381493"/>
              <a:gd name="connsiteY8" fmla="*/ 194 h 18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493" h="1890842">
                <a:moveTo>
                  <a:pt x="201789" y="194"/>
                </a:moveTo>
                <a:lnTo>
                  <a:pt x="2289693" y="130676"/>
                </a:lnTo>
                <a:cubicBezTo>
                  <a:pt x="2343659" y="134048"/>
                  <a:pt x="2384673" y="180530"/>
                  <a:pt x="2381300" y="234495"/>
                </a:cubicBezTo>
                <a:lnTo>
                  <a:pt x="2283526" y="1799042"/>
                </a:lnTo>
                <a:cubicBezTo>
                  <a:pt x="2280153" y="1853008"/>
                  <a:pt x="2233672" y="1894022"/>
                  <a:pt x="2179706" y="1890649"/>
                </a:cubicBezTo>
                <a:lnTo>
                  <a:pt x="91801" y="1760168"/>
                </a:lnTo>
                <a:cubicBezTo>
                  <a:pt x="37835" y="1756795"/>
                  <a:pt x="-3178" y="1710314"/>
                  <a:pt x="194" y="1656348"/>
                </a:cubicBezTo>
                <a:lnTo>
                  <a:pt x="97969" y="91801"/>
                </a:lnTo>
                <a:cubicBezTo>
                  <a:pt x="101341" y="37836"/>
                  <a:pt x="147823" y="-3178"/>
                  <a:pt x="201789" y="194"/>
                </a:cubicBez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sp>
        <p:nvSpPr>
          <p:cNvPr id="22" name="30">
            <a:extLst>
              <a:ext uri="{FF2B5EF4-FFF2-40B4-BE49-F238E27FC236}">
                <a16:creationId xmlns:a16="http://schemas.microsoft.com/office/drawing/2014/main" id="{DEE2A5EC-E1FE-481B-B4EC-6957FDCC3A5A}"/>
              </a:ext>
            </a:extLst>
          </p:cNvPr>
          <p:cNvSpPr txBox="1"/>
          <p:nvPr/>
        </p:nvSpPr>
        <p:spPr>
          <a:xfrm>
            <a:off x="392431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xát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DB34DD43-CCC8-4800-8D91-6A0827D0E086}"/>
              </a:ext>
            </a:extLst>
          </p:cNvPr>
          <p:cNvSpPr txBox="1"/>
          <p:nvPr/>
        </p:nvSpPr>
        <p:spPr>
          <a:xfrm>
            <a:off x="644707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rửa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6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177594"/>
            <a:ext cx="103941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400" b="1" dirty="0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9B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400" b="1" dirty="0">
              <a:solidFill>
                <a:srgbClr val="009B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87346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phòng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30">
            <a:extLst>
              <a:ext uri="{FF2B5EF4-FFF2-40B4-BE49-F238E27FC236}">
                <a16:creationId xmlns:a16="http://schemas.microsoft.com/office/drawing/2014/main" id="{75FB5BB6-C434-4282-923C-BC22293B9375}"/>
              </a:ext>
            </a:extLst>
          </p:cNvPr>
          <p:cNvSpPr txBox="1"/>
          <p:nvPr/>
        </p:nvSpPr>
        <p:spPr>
          <a:xfrm>
            <a:off x="8348218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lau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EA097B-1A73-4C68-8849-D69D4628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18" t="3391" r="53044" b="62510"/>
          <a:stretch>
            <a:fillRect/>
          </a:stretch>
        </p:blipFill>
        <p:spPr>
          <a:xfrm>
            <a:off x="364463" y="1839523"/>
            <a:ext cx="2675937" cy="2272637"/>
          </a:xfrm>
          <a:custGeom>
            <a:avLst/>
            <a:gdLst>
              <a:gd name="connsiteX0" fmla="*/ 201788 w 2381493"/>
              <a:gd name="connsiteY0" fmla="*/ 194 h 1890842"/>
              <a:gd name="connsiteX1" fmla="*/ 2289693 w 2381493"/>
              <a:gd name="connsiteY1" fmla="*/ 130675 h 1890842"/>
              <a:gd name="connsiteX2" fmla="*/ 2381300 w 2381493"/>
              <a:gd name="connsiteY2" fmla="*/ 234495 h 1890842"/>
              <a:gd name="connsiteX3" fmla="*/ 2283526 w 2381493"/>
              <a:gd name="connsiteY3" fmla="*/ 1799042 h 1890842"/>
              <a:gd name="connsiteX4" fmla="*/ 2179706 w 2381493"/>
              <a:gd name="connsiteY4" fmla="*/ 1890649 h 1890842"/>
              <a:gd name="connsiteX5" fmla="*/ 91801 w 2381493"/>
              <a:gd name="connsiteY5" fmla="*/ 1760168 h 1890842"/>
              <a:gd name="connsiteX6" fmla="*/ 194 w 2381493"/>
              <a:gd name="connsiteY6" fmla="*/ 1656348 h 1890842"/>
              <a:gd name="connsiteX7" fmla="*/ 97969 w 2381493"/>
              <a:gd name="connsiteY7" fmla="*/ 91801 h 1890842"/>
              <a:gd name="connsiteX8" fmla="*/ 201788 w 2381493"/>
              <a:gd name="connsiteY8" fmla="*/ 194 h 18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493" h="1890842">
                <a:moveTo>
                  <a:pt x="201788" y="194"/>
                </a:moveTo>
                <a:lnTo>
                  <a:pt x="2289693" y="130675"/>
                </a:lnTo>
                <a:cubicBezTo>
                  <a:pt x="2343659" y="134048"/>
                  <a:pt x="2384673" y="180530"/>
                  <a:pt x="2381300" y="234495"/>
                </a:cubicBezTo>
                <a:lnTo>
                  <a:pt x="2283526" y="1799042"/>
                </a:lnTo>
                <a:cubicBezTo>
                  <a:pt x="2280153" y="1853008"/>
                  <a:pt x="2233672" y="1894022"/>
                  <a:pt x="2179706" y="1890649"/>
                </a:cubicBezTo>
                <a:lnTo>
                  <a:pt x="91801" y="1760168"/>
                </a:lnTo>
                <a:cubicBezTo>
                  <a:pt x="37835" y="1756795"/>
                  <a:pt x="-3178" y="1710314"/>
                  <a:pt x="194" y="1656348"/>
                </a:cubicBezTo>
                <a:lnTo>
                  <a:pt x="97969" y="91801"/>
                </a:lnTo>
                <a:cubicBezTo>
                  <a:pt x="101341" y="37835"/>
                  <a:pt x="147823" y="-3178"/>
                  <a:pt x="201788" y="194"/>
                </a:cubicBez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3F6B4A-BDC3-4AD3-A698-EA0A9D9F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58" t="13507" r="9593" b="52375"/>
          <a:stretch>
            <a:fillRect/>
          </a:stretch>
        </p:blipFill>
        <p:spPr>
          <a:xfrm>
            <a:off x="3272955" y="2933912"/>
            <a:ext cx="2676779" cy="2273886"/>
          </a:xfrm>
          <a:custGeom>
            <a:avLst/>
            <a:gdLst>
              <a:gd name="connsiteX0" fmla="*/ 2179588 w 2382243"/>
              <a:gd name="connsiteY0" fmla="*/ 198 h 1891882"/>
              <a:gd name="connsiteX1" fmla="*/ 2283455 w 2382243"/>
              <a:gd name="connsiteY1" fmla="*/ 91751 h 1891882"/>
              <a:gd name="connsiteX2" fmla="*/ 2382046 w 2382243"/>
              <a:gd name="connsiteY2" fmla="*/ 1656247 h 1891882"/>
              <a:gd name="connsiteX3" fmla="*/ 2290493 w 2382243"/>
              <a:gd name="connsiteY3" fmla="*/ 1760114 h 1891882"/>
              <a:gd name="connsiteX4" fmla="*/ 202657 w 2382243"/>
              <a:gd name="connsiteY4" fmla="*/ 1891685 h 1891882"/>
              <a:gd name="connsiteX5" fmla="*/ 98789 w 2382243"/>
              <a:gd name="connsiteY5" fmla="*/ 1800132 h 1891882"/>
              <a:gd name="connsiteX6" fmla="*/ 198 w 2382243"/>
              <a:gd name="connsiteY6" fmla="*/ 235637 h 1891882"/>
              <a:gd name="connsiteX7" fmla="*/ 91751 w 2382243"/>
              <a:gd name="connsiteY7" fmla="*/ 131769 h 1891882"/>
              <a:gd name="connsiteX8" fmla="*/ 2179588 w 2382243"/>
              <a:gd name="connsiteY8" fmla="*/ 198 h 189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243" h="1891882">
                <a:moveTo>
                  <a:pt x="2179588" y="198"/>
                </a:moveTo>
                <a:cubicBezTo>
                  <a:pt x="2233551" y="-3202"/>
                  <a:pt x="2280054" y="37787"/>
                  <a:pt x="2283455" y="91751"/>
                </a:cubicBezTo>
                <a:lnTo>
                  <a:pt x="2382046" y="1656247"/>
                </a:lnTo>
                <a:cubicBezTo>
                  <a:pt x="2385447" y="1710211"/>
                  <a:pt x="2344457" y="1756714"/>
                  <a:pt x="2290493" y="1760114"/>
                </a:cubicBezTo>
                <a:lnTo>
                  <a:pt x="202657" y="1891685"/>
                </a:lnTo>
                <a:cubicBezTo>
                  <a:pt x="148693" y="1895086"/>
                  <a:pt x="102190" y="1854096"/>
                  <a:pt x="98789" y="1800132"/>
                </a:cubicBezTo>
                <a:lnTo>
                  <a:pt x="198" y="235637"/>
                </a:lnTo>
                <a:cubicBezTo>
                  <a:pt x="-3202" y="181673"/>
                  <a:pt x="37787" y="135170"/>
                  <a:pt x="91751" y="131769"/>
                </a:cubicBezTo>
                <a:lnTo>
                  <a:pt x="2179588" y="198"/>
                </a:ln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30AF83-686C-401E-BC15-2E625EC9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4" t="54496" r="54416" b="11386"/>
          <a:stretch>
            <a:fillRect/>
          </a:stretch>
        </p:blipFill>
        <p:spPr>
          <a:xfrm>
            <a:off x="6182289" y="1839523"/>
            <a:ext cx="2676779" cy="2273886"/>
          </a:xfrm>
          <a:custGeom>
            <a:avLst/>
            <a:gdLst>
              <a:gd name="connsiteX0" fmla="*/ 2179588 w 2382243"/>
              <a:gd name="connsiteY0" fmla="*/ 198 h 1891882"/>
              <a:gd name="connsiteX1" fmla="*/ 2283455 w 2382243"/>
              <a:gd name="connsiteY1" fmla="*/ 91751 h 1891882"/>
              <a:gd name="connsiteX2" fmla="*/ 2382046 w 2382243"/>
              <a:gd name="connsiteY2" fmla="*/ 1656247 h 1891882"/>
              <a:gd name="connsiteX3" fmla="*/ 2290493 w 2382243"/>
              <a:gd name="connsiteY3" fmla="*/ 1760114 h 1891882"/>
              <a:gd name="connsiteX4" fmla="*/ 202657 w 2382243"/>
              <a:gd name="connsiteY4" fmla="*/ 1891685 h 1891882"/>
              <a:gd name="connsiteX5" fmla="*/ 98789 w 2382243"/>
              <a:gd name="connsiteY5" fmla="*/ 1800132 h 1891882"/>
              <a:gd name="connsiteX6" fmla="*/ 198 w 2382243"/>
              <a:gd name="connsiteY6" fmla="*/ 235637 h 1891882"/>
              <a:gd name="connsiteX7" fmla="*/ 91751 w 2382243"/>
              <a:gd name="connsiteY7" fmla="*/ 131769 h 1891882"/>
              <a:gd name="connsiteX8" fmla="*/ 2179588 w 2382243"/>
              <a:gd name="connsiteY8" fmla="*/ 198 h 189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243" h="1891882">
                <a:moveTo>
                  <a:pt x="2179588" y="198"/>
                </a:moveTo>
                <a:cubicBezTo>
                  <a:pt x="2233551" y="-3202"/>
                  <a:pt x="2280054" y="37787"/>
                  <a:pt x="2283455" y="91751"/>
                </a:cubicBezTo>
                <a:lnTo>
                  <a:pt x="2382046" y="1656247"/>
                </a:lnTo>
                <a:cubicBezTo>
                  <a:pt x="2385447" y="1710211"/>
                  <a:pt x="2344457" y="1756714"/>
                  <a:pt x="2290493" y="1760114"/>
                </a:cubicBezTo>
                <a:lnTo>
                  <a:pt x="202657" y="1891685"/>
                </a:lnTo>
                <a:cubicBezTo>
                  <a:pt x="148693" y="1895086"/>
                  <a:pt x="102190" y="1854096"/>
                  <a:pt x="98789" y="1800132"/>
                </a:cubicBezTo>
                <a:lnTo>
                  <a:pt x="198" y="235637"/>
                </a:lnTo>
                <a:cubicBezTo>
                  <a:pt x="-3202" y="181673"/>
                  <a:pt x="37787" y="135170"/>
                  <a:pt x="91751" y="131769"/>
                </a:cubicBezTo>
                <a:lnTo>
                  <a:pt x="2179588" y="198"/>
                </a:ln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423986-89F2-4CF5-ADC0-0169FF79A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24" t="61420" r="10337" b="4481"/>
          <a:stretch>
            <a:fillRect/>
          </a:stretch>
        </p:blipFill>
        <p:spPr>
          <a:xfrm>
            <a:off x="9091622" y="2935161"/>
            <a:ext cx="2675937" cy="2272637"/>
          </a:xfrm>
          <a:custGeom>
            <a:avLst/>
            <a:gdLst>
              <a:gd name="connsiteX0" fmla="*/ 201789 w 2381493"/>
              <a:gd name="connsiteY0" fmla="*/ 194 h 1890842"/>
              <a:gd name="connsiteX1" fmla="*/ 2289693 w 2381493"/>
              <a:gd name="connsiteY1" fmla="*/ 130676 h 1890842"/>
              <a:gd name="connsiteX2" fmla="*/ 2381300 w 2381493"/>
              <a:gd name="connsiteY2" fmla="*/ 234495 h 1890842"/>
              <a:gd name="connsiteX3" fmla="*/ 2283526 w 2381493"/>
              <a:gd name="connsiteY3" fmla="*/ 1799042 h 1890842"/>
              <a:gd name="connsiteX4" fmla="*/ 2179706 w 2381493"/>
              <a:gd name="connsiteY4" fmla="*/ 1890649 h 1890842"/>
              <a:gd name="connsiteX5" fmla="*/ 91801 w 2381493"/>
              <a:gd name="connsiteY5" fmla="*/ 1760168 h 1890842"/>
              <a:gd name="connsiteX6" fmla="*/ 194 w 2381493"/>
              <a:gd name="connsiteY6" fmla="*/ 1656348 h 1890842"/>
              <a:gd name="connsiteX7" fmla="*/ 97969 w 2381493"/>
              <a:gd name="connsiteY7" fmla="*/ 91801 h 1890842"/>
              <a:gd name="connsiteX8" fmla="*/ 201789 w 2381493"/>
              <a:gd name="connsiteY8" fmla="*/ 194 h 18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1493" h="1890842">
                <a:moveTo>
                  <a:pt x="201789" y="194"/>
                </a:moveTo>
                <a:lnTo>
                  <a:pt x="2289693" y="130676"/>
                </a:lnTo>
                <a:cubicBezTo>
                  <a:pt x="2343659" y="134048"/>
                  <a:pt x="2384673" y="180530"/>
                  <a:pt x="2381300" y="234495"/>
                </a:cubicBezTo>
                <a:lnTo>
                  <a:pt x="2283526" y="1799042"/>
                </a:lnTo>
                <a:cubicBezTo>
                  <a:pt x="2280153" y="1853008"/>
                  <a:pt x="2233672" y="1894022"/>
                  <a:pt x="2179706" y="1890649"/>
                </a:cubicBezTo>
                <a:lnTo>
                  <a:pt x="91801" y="1760168"/>
                </a:lnTo>
                <a:cubicBezTo>
                  <a:pt x="37835" y="1756795"/>
                  <a:pt x="-3178" y="1710314"/>
                  <a:pt x="194" y="1656348"/>
                </a:cubicBezTo>
                <a:lnTo>
                  <a:pt x="97969" y="91801"/>
                </a:lnTo>
                <a:cubicBezTo>
                  <a:pt x="101341" y="37836"/>
                  <a:pt x="147823" y="-3178"/>
                  <a:pt x="201789" y="194"/>
                </a:cubicBezTo>
                <a:close/>
              </a:path>
            </a:pathLst>
          </a:custGeom>
          <a:effectLst>
            <a:glow rad="101600">
              <a:srgbClr val="00C0F0">
                <a:alpha val="40000"/>
              </a:srgbClr>
            </a:glow>
          </a:effectLst>
        </p:spPr>
      </p:pic>
      <p:sp>
        <p:nvSpPr>
          <p:cNvPr id="22" name="30">
            <a:extLst>
              <a:ext uri="{FF2B5EF4-FFF2-40B4-BE49-F238E27FC236}">
                <a16:creationId xmlns:a16="http://schemas.microsoft.com/office/drawing/2014/main" id="{DEE2A5EC-E1FE-481B-B4EC-6957FDCC3A5A}"/>
              </a:ext>
            </a:extLst>
          </p:cNvPr>
          <p:cNvSpPr txBox="1"/>
          <p:nvPr/>
        </p:nvSpPr>
        <p:spPr>
          <a:xfrm>
            <a:off x="392431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xát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DB34DD43-CCC8-4800-8D91-6A0827D0E086}"/>
              </a:ext>
            </a:extLst>
          </p:cNvPr>
          <p:cNvSpPr txBox="1"/>
          <p:nvPr/>
        </p:nvSpPr>
        <p:spPr>
          <a:xfrm>
            <a:off x="6447078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rửa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61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686</TotalTime>
  <Words>378</Words>
  <Application>Microsoft Office PowerPoint</Application>
  <PresentationFormat>Widescreen</PresentationFormat>
  <Paragraphs>107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.VnArial</vt:lpstr>
      <vt:lpstr>Arial Black</vt:lpstr>
      <vt:lpstr>Times New Roman</vt:lpstr>
      <vt:lpstr>Arial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426</cp:revision>
  <dcterms:created xsi:type="dcterms:W3CDTF">2021-08-06T07:04:41Z</dcterms:created>
  <dcterms:modified xsi:type="dcterms:W3CDTF">2022-03-13T15:19:06Z</dcterms:modified>
  <cp:category>9Slide.vn</cp:category>
</cp:coreProperties>
</file>