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314" r:id="rId2"/>
    <p:sldId id="280" r:id="rId3"/>
    <p:sldId id="283" r:id="rId4"/>
    <p:sldId id="284" r:id="rId5"/>
    <p:sldId id="288" r:id="rId6"/>
    <p:sldId id="287" r:id="rId7"/>
    <p:sldId id="263" r:id="rId8"/>
    <p:sldId id="259" r:id="rId9"/>
    <p:sldId id="290" r:id="rId10"/>
    <p:sldId id="298" r:id="rId11"/>
    <p:sldId id="286" r:id="rId12"/>
    <p:sldId id="299" r:id="rId13"/>
    <p:sldId id="300" r:id="rId14"/>
    <p:sldId id="301" r:id="rId15"/>
    <p:sldId id="302" r:id="rId16"/>
    <p:sldId id="310" r:id="rId17"/>
    <p:sldId id="297" r:id="rId18"/>
    <p:sldId id="304" r:id="rId19"/>
    <p:sldId id="260" r:id="rId20"/>
    <p:sldId id="311" r:id="rId21"/>
    <p:sldId id="306" r:id="rId22"/>
    <p:sldId id="307" r:id="rId23"/>
    <p:sldId id="269" r:id="rId24"/>
    <p:sldId id="308" r:id="rId25"/>
    <p:sldId id="266" r:id="rId26"/>
    <p:sldId id="309" r:id="rId27"/>
    <p:sldId id="279" r:id="rId28"/>
    <p:sldId id="278" r:id="rId29"/>
    <p:sldId id="277" r:id="rId30"/>
  </p:sldIdLst>
  <p:sldSz cx="12192000" cy="6858000"/>
  <p:notesSz cx="6858000" cy="9144000"/>
  <p:embeddedFontLst>
    <p:embeddedFont>
      <p:font typeface=".VnArial" panose="020B0604020202020204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Arial Rounded MT Bold" panose="020F0704030504030204" pitchFamily="34" charset="0"/>
      <p:regular r:id="rId37"/>
    </p:embeddedFont>
    <p:embeddedFont>
      <p:font typeface="Arial-Rounded" panose="020B0500000000000000" charset="0"/>
      <p:regular r:id="rId38"/>
    </p:embeddedFont>
    <p:embeddedFont>
      <p:font typeface="HL Hoctro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6C"/>
    <a:srgbClr val="CBEC8B"/>
    <a:srgbClr val="F26A42"/>
    <a:srgbClr val="3B9185"/>
    <a:srgbClr val="F05524"/>
    <a:srgbClr val="00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06" y="84"/>
      </p:cViewPr>
      <p:guideLst>
        <p:guide orient="horz" pos="31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55E764-DAFC-4A3B-AB7A-811BFE4E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29AA4-A6ED-4BEA-8357-B8634063F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AE882-18A1-4005-868D-1B61CCFF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C5110E-3401-4D89-8D50-AB34053257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82470B61-4B83-4837-8E35-DB1C8F82D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1" r:id="rId4"/>
    <p:sldLayoutId id="2147483662" r:id="rId5"/>
    <p:sldLayoutId id="2147483660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3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4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5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6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305820" y="1959493"/>
            <a:ext cx="9999681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1629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ngoạm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ngoắc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khoằm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5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3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2587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ĐOẠN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14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485598" y="1599388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17">
            <a:extLst>
              <a:ext uri="{FF2B5EF4-FFF2-40B4-BE49-F238E27FC236}">
                <a16:creationId xmlns:a16="http://schemas.microsoft.com/office/drawing/2014/main" id="{C4C6BB33-8ADA-40A9-BA50-7AD409F34734}"/>
              </a:ext>
            </a:extLst>
          </p:cNvPr>
          <p:cNvGrpSpPr/>
          <p:nvPr/>
        </p:nvGrpSpPr>
        <p:grpSpPr>
          <a:xfrm>
            <a:off x="485598" y="3455772"/>
            <a:ext cx="979170" cy="791210"/>
            <a:chOff x="3123" y="2798"/>
            <a:chExt cx="1542" cy="1246"/>
          </a:xfrm>
        </p:grpSpPr>
        <p:sp>
          <p:nvSpPr>
            <p:cNvPr id="8" name="18">
              <a:extLst>
                <a:ext uri="{FF2B5EF4-FFF2-40B4-BE49-F238E27FC236}">
                  <a16:creationId xmlns:a16="http://schemas.microsoft.com/office/drawing/2014/main" id="{0E368D88-5198-42E5-922D-0BFA531959C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9" name="19">
              <a:extLst>
                <a:ext uri="{FF2B5EF4-FFF2-40B4-BE49-F238E27FC236}">
                  <a16:creationId xmlns:a16="http://schemas.microsoft.com/office/drawing/2014/main" id="{278BF024-0EE3-4CC0-B118-C5B684BBBB7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485598" y="5224396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/>
          <p:nvPr/>
        </p:nvCxnSpPr>
        <p:spPr>
          <a:xfrm flipV="1">
            <a:off x="1069163" y="2398218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7">
            <a:extLst>
              <a:ext uri="{FF2B5EF4-FFF2-40B4-BE49-F238E27FC236}">
                <a16:creationId xmlns:a16="http://schemas.microsoft.com/office/drawing/2014/main" id="{1BB15C79-B67B-4155-A774-212E0759B5EB}"/>
              </a:ext>
            </a:extLst>
          </p:cNvPr>
          <p:cNvCxnSpPr/>
          <p:nvPr/>
        </p:nvCxnSpPr>
        <p:spPr>
          <a:xfrm flipV="1">
            <a:off x="1069163" y="4239362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/>
          <p:nvPr/>
        </p:nvCxnSpPr>
        <p:spPr>
          <a:xfrm flipV="1">
            <a:off x="1069163" y="6007986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523794" y="1583957"/>
            <a:ext cx="8054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ngoạm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cắn hoặc gặm lấy bằng cách mở to miệng 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31">
            <a:extLst>
              <a:ext uri="{FF2B5EF4-FFF2-40B4-BE49-F238E27FC236}">
                <a16:creationId xmlns:a16="http://schemas.microsoft.com/office/drawing/2014/main" id="{543DD17C-E976-45CF-96BD-7D3F271DDD2D}"/>
              </a:ext>
            </a:extLst>
          </p:cNvPr>
          <p:cNvSpPr txBox="1"/>
          <p:nvPr/>
        </p:nvSpPr>
        <p:spPr>
          <a:xfrm>
            <a:off x="1523795" y="3192922"/>
            <a:ext cx="80549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mục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từng phần nhỏ, mục nhỏ của một chương trình được đem ra trình diễn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464768" y="5381595"/>
            <a:ext cx="8114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ngúc ngoắc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cử động lắc qua, lắc lại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 descr="A picture containing black, yellow&#10;&#10;Description automatically generated">
            <a:extLst>
              <a:ext uri="{FF2B5EF4-FFF2-40B4-BE49-F238E27FC236}">
                <a16:creationId xmlns:a16="http://schemas.microsoft.com/office/drawing/2014/main" id="{91FA747D-15BE-49AA-BD56-2C406639E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69" y="294988"/>
            <a:ext cx="2060380" cy="2693832"/>
          </a:xfrm>
          <a:prstGeom prst="rect">
            <a:avLst/>
          </a:prstGeom>
        </p:spPr>
      </p:pic>
      <p:pic>
        <p:nvPicPr>
          <p:cNvPr id="30" name="Picture 29" descr="A group of cats sitting on a bed&#10;&#10;Description automatically generated with low confidence">
            <a:extLst>
              <a:ext uri="{FF2B5EF4-FFF2-40B4-BE49-F238E27FC236}">
                <a16:creationId xmlns:a16="http://schemas.microsoft.com/office/drawing/2014/main" id="{DE4334BB-ABEB-4E61-B0BB-BA9255EA8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293" y="4068834"/>
            <a:ext cx="2592238" cy="25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465932" y="1383079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4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465932" y="3995360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5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>
            <a:cxnSpLocks/>
          </p:cNvCxnSpPr>
          <p:nvPr/>
        </p:nvCxnSpPr>
        <p:spPr>
          <a:xfrm>
            <a:off x="1049497" y="2189529"/>
            <a:ext cx="5046503" cy="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>
            <a:cxnSpLocks/>
          </p:cNvCxnSpPr>
          <p:nvPr/>
        </p:nvCxnSpPr>
        <p:spPr>
          <a:xfrm>
            <a:off x="1049497" y="4786570"/>
            <a:ext cx="5046503" cy="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504128" y="1161786"/>
            <a:ext cx="45918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 khoằm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mỏ hơi cong và quặp vào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504128" y="3752764"/>
            <a:ext cx="45918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 vòi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giơ vòi lên và đưa qua đưa lại liên tiếp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AC009A-65C2-41B3-AACF-7149DDDF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118" y="316246"/>
            <a:ext cx="2895718" cy="3077585"/>
          </a:xfrm>
          <a:prstGeom prst="rect">
            <a:avLst/>
          </a:prstGeom>
        </p:spPr>
      </p:pic>
      <p:pic>
        <p:nvPicPr>
          <p:cNvPr id="33" name="Picture 3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314283D0-A808-4795-A8C6-721ACF095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15" y="3513329"/>
            <a:ext cx="404609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804FE-F993-4168-9A75-AA4445C6838B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698B-0A04-4273-9F5F-F100487B4822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84B00-460F-4570-A04F-3A9A15FA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91379-3B1A-4C31-A1D5-CAEDF1CA404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9DF1B-6360-45DF-A985-8AF744645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5" y="2591237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14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804FE-F993-4168-9A75-AA4445C6838B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698B-0A04-4273-9F5F-F100487B4822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84B00-460F-4570-A04F-3A9A15FA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91379-3B1A-4C31-A1D5-CAEDF1CA404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9DF1B-6360-45DF-A985-8AF744645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5" y="2591237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2752436" y="4176734"/>
            <a:ext cx="700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7200" b="1" dirty="0">
                <a:solidFill>
                  <a:srgbClr val="65AA81"/>
                </a:solidFill>
                <a:cs typeface="+mn-ea"/>
                <a:sym typeface="+mn-lt"/>
              </a:rPr>
              <a:t>TRẢ LỜI CÂU HỎI</a:t>
            </a:r>
            <a:endParaRPr lang="zh-CN" altLang="en-US" sz="7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510492" y="3912741"/>
            <a:ext cx="116705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con?</a:t>
            </a:r>
          </a:p>
          <a:p>
            <a:endParaRPr lang="en-US" sz="4500" b="1" dirty="0">
              <a:solidFill>
                <a:srgbClr val="F26A42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143156" y="4679888"/>
            <a:ext cx="10832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dự sinh nhật voi con có bạn thỏ, gấu, khỉ, sóc, vẹt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486110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62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825126" y="3922573"/>
            <a:ext cx="11670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457790" y="4758545"/>
            <a:ext cx="10832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con huơ vòi để cảm ơn các bạn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836116" y="493976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33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67809" y="3912741"/>
            <a:ext cx="11670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00473" y="4807708"/>
            <a:ext cx="10832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nhật của voi rất vui.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678799" y="498892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17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90474" y="4279393"/>
            <a:ext cx="2817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8800" b="1" dirty="0">
                <a:solidFill>
                  <a:srgbClr val="65AA81"/>
                </a:solidFill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4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302852"/>
            <a:ext cx="10956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600" b="1" dirty="0">
              <a:solidFill>
                <a:srgbClr val="3B9185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50F4EA-193B-477D-8B00-007D1950158D}"/>
              </a:ext>
            </a:extLst>
          </p:cNvPr>
          <p:cNvSpPr/>
          <p:nvPr/>
        </p:nvSpPr>
        <p:spPr>
          <a:xfrm>
            <a:off x="1000878" y="4132861"/>
            <a:ext cx="1013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64043-D594-4B51-A028-8F2A4C49AE16}"/>
              </a:ext>
            </a:extLst>
          </p:cNvPr>
          <p:cNvGrpSpPr/>
          <p:nvPr/>
        </p:nvGrpSpPr>
        <p:grpSpPr>
          <a:xfrm>
            <a:off x="711170" y="4164462"/>
            <a:ext cx="10892234" cy="1693487"/>
            <a:chOff x="1690050" y="6188022"/>
            <a:chExt cx="8761950" cy="16934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DD4D1D6-0E1C-471A-ACA3-29E29F2011F0}"/>
                </a:ext>
              </a:extLst>
            </p:cNvPr>
            <p:cNvSpPr/>
            <p:nvPr/>
          </p:nvSpPr>
          <p:spPr>
            <a:xfrm>
              <a:off x="1690050" y="6188022"/>
              <a:ext cx="8737600" cy="1693487"/>
            </a:xfrm>
            <a:prstGeom prst="roundRect">
              <a:avLst/>
            </a:prstGeom>
            <a:solidFill>
              <a:srgbClr val="3B918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8">
              <a:extLst>
                <a:ext uri="{FF2B5EF4-FFF2-40B4-BE49-F238E27FC236}">
                  <a16:creationId xmlns:a16="http://schemas.microsoft.com/office/drawing/2014/main" id="{8D11416E-2423-4AB9-8116-2D4C53566F73}"/>
                </a:ext>
              </a:extLst>
            </p:cNvPr>
            <p:cNvSpPr/>
            <p:nvPr/>
          </p:nvSpPr>
          <p:spPr>
            <a:xfrm>
              <a:off x="2333236" y="6571919"/>
              <a:ext cx="81187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 con </a:t>
              </a:r>
              <a:r>
                <a:rPr lang="vi-VN" sz="4800" dirty="0">
                  <a:solidFill>
                    <a:srgbClr val="E9C46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huơ vòi </a:t>
              </a:r>
              <a:r>
                <a:rPr lang="vi-VN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 cảm ơn các bạn</a:t>
              </a:r>
              <a:r>
                <a:rPr lang="en-US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vi-V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8119D5-1D22-4AB6-9627-70A9D50AA043}"/>
              </a:ext>
            </a:extLst>
          </p:cNvPr>
          <p:cNvSpPr/>
          <p:nvPr/>
        </p:nvSpPr>
        <p:spPr>
          <a:xfrm>
            <a:off x="3488439" y="4610567"/>
            <a:ext cx="2007793" cy="706582"/>
          </a:xfrm>
          <a:prstGeom prst="roundRect">
            <a:avLst/>
          </a:prstGeom>
          <a:solidFill>
            <a:srgbClr val="3B9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E9C46C"/>
                </a:solidFill>
              </a:rPr>
              <a:t>(…)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41CA4D-9F05-477F-A810-C4C43370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67021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">
            <a:extLst>
              <a:ext uri="{FF2B5EF4-FFF2-40B4-BE49-F238E27FC236}">
                <a16:creationId xmlns:a16="http://schemas.microsoft.com/office/drawing/2014/main" id="{0C68347E-575D-4AF8-95AD-F8DE8C363C09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3" name="4">
              <a:extLst>
                <a:ext uri="{FF2B5EF4-FFF2-40B4-BE49-F238E27FC236}">
                  <a16:creationId xmlns:a16="http://schemas.microsoft.com/office/drawing/2014/main" id="{003BF397-85E6-41F0-AD2B-03238F0E5EA0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1" descr="西瓜">
              <a:extLst>
                <a:ext uri="{FF2B5EF4-FFF2-40B4-BE49-F238E27FC236}">
                  <a16:creationId xmlns:a16="http://schemas.microsoft.com/office/drawing/2014/main" id="{BAF06351-F582-491E-BB10-4289D31D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5" name="7">
            <a:extLst>
              <a:ext uri="{FF2B5EF4-FFF2-40B4-BE49-F238E27FC236}">
                <a16:creationId xmlns:a16="http://schemas.microsoft.com/office/drawing/2014/main" id="{BA9E4DCA-E61A-4680-9973-0F5321D7B391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6" name="10">
            <a:extLst>
              <a:ext uri="{FF2B5EF4-FFF2-40B4-BE49-F238E27FC236}">
                <a16:creationId xmlns:a16="http://schemas.microsoft.com/office/drawing/2014/main" id="{9AB688F9-25F0-46C6-B445-89ACD01C346D}"/>
              </a:ext>
            </a:extLst>
          </p:cNvPr>
          <p:cNvSpPr txBox="1"/>
          <p:nvPr/>
        </p:nvSpPr>
        <p:spPr>
          <a:xfrm>
            <a:off x="2722081" y="4201731"/>
            <a:ext cx="7129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6600" b="1" dirty="0">
                <a:solidFill>
                  <a:srgbClr val="65AA81"/>
                </a:solidFill>
                <a:cs typeface="+mn-ea"/>
                <a:sym typeface="+mn-lt"/>
              </a:rPr>
              <a:t>ÔN VÀ KHỞI ĐỘNG</a:t>
            </a:r>
            <a:endParaRPr lang="zh-CN" altLang="en-US" sz="66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0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ÔN TẬP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F78F310D-CB72-4933-8FAB-513ED1DEA611}"/>
              </a:ext>
            </a:extLst>
          </p:cNvPr>
          <p:cNvSpPr txBox="1"/>
          <p:nvPr/>
        </p:nvSpPr>
        <p:spPr>
          <a:xfrm>
            <a:off x="2385892" y="2240581"/>
            <a:ext cx="70137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hắc lại tên bài học trước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72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ÔN TẬP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F78F310D-CB72-4933-8FAB-513ED1DEA611}"/>
              </a:ext>
            </a:extLst>
          </p:cNvPr>
          <p:cNvSpPr txBox="1"/>
          <p:nvPr/>
        </p:nvSpPr>
        <p:spPr>
          <a:xfrm>
            <a:off x="1892536" y="2180046"/>
            <a:ext cx="8426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100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9763432" y="308911"/>
            <a:ext cx="2128999" cy="48996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KHỞI ĐỘNG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37B2BCA8-CD35-4070-903D-F80DFF4D3A4C}"/>
              </a:ext>
            </a:extLst>
          </p:cNvPr>
          <p:cNvSpPr/>
          <p:nvPr/>
        </p:nvSpPr>
        <p:spPr>
          <a:xfrm>
            <a:off x="2237643" y="4782294"/>
            <a:ext cx="7716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nói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vật trong tranh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73C6AF-DC9F-42A4-895C-92C6F6E7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19" y="629128"/>
            <a:ext cx="7190961" cy="4067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49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25827" y="4001243"/>
            <a:ext cx="32165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11500" b="1" dirty="0">
                <a:solidFill>
                  <a:srgbClr val="65AA81"/>
                </a:solidFill>
                <a:cs typeface="+mn-ea"/>
                <a:sym typeface="+mn-lt"/>
              </a:rPr>
              <a:t>ĐỌC</a:t>
            </a:r>
            <a:endParaRPr lang="zh-CN" altLang="en-US" sz="115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6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6EF4A-ED97-4027-B5C3-ECF20947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36" y="1611076"/>
            <a:ext cx="7875927" cy="34181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3C4779-B0FE-1B30-B31C-70E29A198B47}"/>
              </a:ext>
            </a:extLst>
          </p:cNvPr>
          <p:cNvSpPr txBox="1"/>
          <p:nvPr/>
        </p:nvSpPr>
        <p:spPr>
          <a:xfrm>
            <a:off x="670797" y="1510881"/>
            <a:ext cx="19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3F9301-EA3B-309A-B5B3-F9D0E3AF3E44}"/>
              </a:ext>
            </a:extLst>
          </p:cNvPr>
          <p:cNvSpPr txBox="1"/>
          <p:nvPr/>
        </p:nvSpPr>
        <p:spPr>
          <a:xfrm>
            <a:off x="255437" y="2042048"/>
            <a:ext cx="41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BD6BB-CA08-C97B-87C8-793EAC66A826}"/>
              </a:ext>
            </a:extLst>
          </p:cNvPr>
          <p:cNvSpPr txBox="1"/>
          <p:nvPr/>
        </p:nvSpPr>
        <p:spPr>
          <a:xfrm>
            <a:off x="1005670" y="3227813"/>
            <a:ext cx="41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0B6454-1F74-C115-9EB1-198BFB3F6614}"/>
              </a:ext>
            </a:extLst>
          </p:cNvPr>
          <p:cNvSpPr txBox="1"/>
          <p:nvPr/>
        </p:nvSpPr>
        <p:spPr>
          <a:xfrm>
            <a:off x="7536669" y="2656113"/>
            <a:ext cx="26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5CD2E8-2394-EBF7-187D-2B26A6EBAB01}"/>
              </a:ext>
            </a:extLst>
          </p:cNvPr>
          <p:cNvSpPr txBox="1"/>
          <p:nvPr/>
        </p:nvSpPr>
        <p:spPr>
          <a:xfrm>
            <a:off x="9497409" y="2105128"/>
            <a:ext cx="41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1981F-F947-48AA-44F0-65CEE9B195A3}"/>
              </a:ext>
            </a:extLst>
          </p:cNvPr>
          <p:cNvSpPr txBox="1"/>
          <p:nvPr/>
        </p:nvSpPr>
        <p:spPr>
          <a:xfrm>
            <a:off x="659059" y="5042906"/>
            <a:ext cx="41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4961F7-9CE9-D07C-E318-89AB62D8B362}"/>
              </a:ext>
            </a:extLst>
          </p:cNvPr>
          <p:cNvSpPr txBox="1"/>
          <p:nvPr/>
        </p:nvSpPr>
        <p:spPr>
          <a:xfrm>
            <a:off x="10021028" y="3857178"/>
            <a:ext cx="41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726DF-987A-682A-F82F-501528B63ED3}"/>
              </a:ext>
            </a:extLst>
          </p:cNvPr>
          <p:cNvSpPr txBox="1"/>
          <p:nvPr/>
        </p:nvSpPr>
        <p:spPr>
          <a:xfrm>
            <a:off x="9082049" y="3290115"/>
            <a:ext cx="41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CAF777-BFB9-1817-B31E-C510E3EA03E2}"/>
              </a:ext>
            </a:extLst>
          </p:cNvPr>
          <p:cNvSpPr txBox="1"/>
          <p:nvPr/>
        </p:nvSpPr>
        <p:spPr>
          <a:xfrm>
            <a:off x="4793898" y="5020355"/>
            <a:ext cx="41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524DBD-E472-39D3-E0F1-7D4B2BEB68B0}"/>
              </a:ext>
            </a:extLst>
          </p:cNvPr>
          <p:cNvSpPr txBox="1"/>
          <p:nvPr/>
        </p:nvSpPr>
        <p:spPr>
          <a:xfrm>
            <a:off x="3948265" y="3857178"/>
            <a:ext cx="57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E4D362-453B-9A92-6C05-2C82A7D9EC08}"/>
              </a:ext>
            </a:extLst>
          </p:cNvPr>
          <p:cNvSpPr txBox="1"/>
          <p:nvPr/>
        </p:nvSpPr>
        <p:spPr>
          <a:xfrm>
            <a:off x="5393669" y="4448309"/>
            <a:ext cx="57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0F77B4-E0B0-C26E-91C3-BFF7EB88B770}"/>
              </a:ext>
            </a:extLst>
          </p:cNvPr>
          <p:cNvSpPr txBox="1"/>
          <p:nvPr/>
        </p:nvSpPr>
        <p:spPr>
          <a:xfrm>
            <a:off x="9341276" y="5020286"/>
            <a:ext cx="57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AAF58-6880-0C74-4F75-66203D64067B}"/>
              </a:ext>
            </a:extLst>
          </p:cNvPr>
          <p:cNvSpPr txBox="1"/>
          <p:nvPr/>
        </p:nvSpPr>
        <p:spPr>
          <a:xfrm>
            <a:off x="2674694" y="1526299"/>
            <a:ext cx="57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563A85-CF0A-BB9D-B8E7-8D9E8942CCD9}"/>
              </a:ext>
            </a:extLst>
          </p:cNvPr>
          <p:cNvSpPr txBox="1"/>
          <p:nvPr/>
        </p:nvSpPr>
        <p:spPr>
          <a:xfrm>
            <a:off x="10842175" y="2138185"/>
            <a:ext cx="57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00DA2C-C4C2-9F47-2635-7809194ABBBE}"/>
              </a:ext>
            </a:extLst>
          </p:cNvPr>
          <p:cNvSpPr txBox="1"/>
          <p:nvPr/>
        </p:nvSpPr>
        <p:spPr>
          <a:xfrm>
            <a:off x="9686680" y="2710050"/>
            <a:ext cx="57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854A90-5C32-8BCF-C47B-C95AAE1625EE}"/>
              </a:ext>
            </a:extLst>
          </p:cNvPr>
          <p:cNvSpPr txBox="1"/>
          <p:nvPr/>
        </p:nvSpPr>
        <p:spPr>
          <a:xfrm>
            <a:off x="2942622" y="3210847"/>
            <a:ext cx="57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865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281</TotalTime>
  <Words>1164</Words>
  <Application>Microsoft Office PowerPoint</Application>
  <PresentationFormat>Widescreen</PresentationFormat>
  <Paragraphs>129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HL Hoctro</vt:lpstr>
      <vt:lpstr>Arial-Rounded</vt:lpstr>
      <vt:lpstr>Calibri Light</vt:lpstr>
      <vt:lpstr>Arial Rounded MT Bold</vt:lpstr>
      <vt:lpstr>.VnArial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My Nguyen Tra</cp:lastModifiedBy>
  <cp:revision>213</cp:revision>
  <dcterms:created xsi:type="dcterms:W3CDTF">2021-08-06T07:04:41Z</dcterms:created>
  <dcterms:modified xsi:type="dcterms:W3CDTF">2025-02-05T03:16:02Z</dcterms:modified>
  <cp:category>9Slide.vn</cp:category>
</cp:coreProperties>
</file>