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340" r:id="rId2"/>
    <p:sldId id="341" r:id="rId3"/>
    <p:sldId id="320" r:id="rId4"/>
    <p:sldId id="256" r:id="rId5"/>
    <p:sldId id="321" r:id="rId6"/>
    <p:sldId id="324" r:id="rId7"/>
    <p:sldId id="322" r:id="rId8"/>
    <p:sldId id="325" r:id="rId9"/>
    <p:sldId id="326" r:id="rId10"/>
    <p:sldId id="329" r:id="rId11"/>
    <p:sldId id="330" r:id="rId12"/>
    <p:sldId id="331" r:id="rId13"/>
    <p:sldId id="339" r:id="rId14"/>
    <p:sldId id="335" r:id="rId15"/>
  </p:sldIdLst>
  <p:sldSz cx="12192000" cy="6858000"/>
  <p:notesSz cx="6858000" cy="9144000"/>
  <p:embeddedFontLst>
    <p:embeddedFont>
      <p:font typeface=".VnArial" panose="020B7200000000000000" pitchFamily="34" charset="0"/>
      <p:regular r:id="rId17"/>
      <p:bold r:id="rId18"/>
      <p:italic r:id="rId19"/>
      <p:boldItalic r:id="rId20"/>
    </p:embeddedFont>
    <p:embeddedFont>
      <p:font typeface="Arial-Rounded" panose="020B0500000000000000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C25"/>
    <a:srgbClr val="FFFBCB"/>
    <a:srgbClr val="8AC0E9"/>
    <a:srgbClr val="00AC4D"/>
    <a:srgbClr val="ED7D31"/>
    <a:srgbClr val="0AA3F2"/>
    <a:srgbClr val="E8A819"/>
    <a:srgbClr val="323FA0"/>
    <a:srgbClr val="E61855"/>
    <a:srgbClr val="D424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13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418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AD1D3-34B6-461D-8E25-90720080A13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6CD43-45E7-40F5-911D-F388CCCB6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34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gửi thư là ai ?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nhận thư là ai ?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chuyển thư là ai ?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6CD43-45E7-40F5-911D-F388CCCB61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3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Dựa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gợi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dọc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1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6CD43-45E7-40F5-911D-F388CCCB61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8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99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0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63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2244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0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5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07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5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91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6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9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5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5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F48F51CB-A248-4580-98D3-557674A591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1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://pngimg.com/download/7117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hyperlink" Target="http://pngimg.com/download/7117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hyperlink" Target="http://pngimg.com/download/7117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://pngimg.com/download/7117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://pngimg.com/download/7117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://pngimg.com/download/71170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086065" y="1416687"/>
            <a:ext cx="10120011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600" b="1" kern="0" dirty="0">
                <a:solidFill>
                  <a:srgbClr val="3B9185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231256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>
            <a:extLst>
              <a:ext uri="{FF2B5EF4-FFF2-40B4-BE49-F238E27FC236}">
                <a16:creationId xmlns:a16="http://schemas.microsoft.com/office/drawing/2014/main" id="{4F727B9C-2C71-4322-9609-2F88D30D5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id="{EA87C2CA-2F20-4AB6-B2A5-F3453957C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49C2BFC7-7788-43BE-B900-148AE204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2ABA4C5-DC14-4DEF-83D9-BF5C6DC96A2A}"/>
              </a:ext>
            </a:extLst>
          </p:cNvPr>
          <p:cNvSpPr/>
          <p:nvPr/>
        </p:nvSpPr>
        <p:spPr>
          <a:xfrm>
            <a:off x="4642360" y="3008105"/>
            <a:ext cx="38291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0D71EB-D667-4507-8F3F-92ABDC2E6394}"/>
              </a:ext>
            </a:extLst>
          </p:cNvPr>
          <p:cNvGrpSpPr/>
          <p:nvPr/>
        </p:nvGrpSpPr>
        <p:grpSpPr>
          <a:xfrm>
            <a:off x="3412737" y="2849923"/>
            <a:ext cx="1258524" cy="1323439"/>
            <a:chOff x="647810" y="1587380"/>
            <a:chExt cx="863972" cy="9085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B0DABD8-2DD2-4BE2-BD9C-2EA73EC1EEE9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6F28B7-8D46-403C-9FF0-13B2BA554F71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pic>
        <p:nvPicPr>
          <p:cNvPr id="12" name="30">
            <a:extLst>
              <a:ext uri="{FF2B5EF4-FFF2-40B4-BE49-F238E27FC236}">
                <a16:creationId xmlns:a16="http://schemas.microsoft.com/office/drawing/2014/main" id="{2D66672C-E81B-44C5-995E-9C79DE457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3" name="31">
            <a:extLst>
              <a:ext uri="{FF2B5EF4-FFF2-40B4-BE49-F238E27FC236}">
                <a16:creationId xmlns:a16="http://schemas.microsoft.com/office/drawing/2014/main" id="{9E7023C2-EE77-4E09-BFB6-2DF3346F01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4" name="32">
            <a:extLst>
              <a:ext uri="{FF2B5EF4-FFF2-40B4-BE49-F238E27FC236}">
                <a16:creationId xmlns:a16="http://schemas.microsoft.com/office/drawing/2014/main" id="{F516656C-C5F3-4B88-8646-F27C76153D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id="{256CEDFD-8DB6-431A-8F74-E44AD00B5C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7" name="Picture 16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679462EC-2D03-4FAF-9116-6F5C3C86BB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96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0E1219-41E2-4CBB-8C8D-F31A0CBF8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54"/>
            <a:ext cx="12192000" cy="625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0F45CD95-18FA-4BE2-8C52-4171FCBDAFF9}"/>
              </a:ext>
            </a:extLst>
          </p:cNvPr>
          <p:cNvSpPr/>
          <p:nvPr/>
        </p:nvSpPr>
        <p:spPr>
          <a:xfrm>
            <a:off x="1219975" y="71619"/>
            <a:ext cx="82657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endParaRPr lang="zh-CN" alt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95D5C9-9FC7-47C6-80A4-0B2D281F5520}"/>
              </a:ext>
            </a:extLst>
          </p:cNvPr>
          <p:cNvGrpSpPr/>
          <p:nvPr/>
        </p:nvGrpSpPr>
        <p:grpSpPr>
          <a:xfrm>
            <a:off x="246977" y="2545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296FB0-5728-402B-9E11-4F1710445ACE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20E872-55D5-4A97-BA8F-92CA072309AF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9449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>
            <a:extLst>
              <a:ext uri="{FF2B5EF4-FFF2-40B4-BE49-F238E27FC236}">
                <a16:creationId xmlns:a16="http://schemas.microsoft.com/office/drawing/2014/main" id="{4F727B9C-2C71-4322-9609-2F88D30D5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id="{EA87C2CA-2F20-4AB6-B2A5-F3453957C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49C2BFC7-7788-43BE-B900-148AE204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2ABA4C5-DC14-4DEF-83D9-BF5C6DC96A2A}"/>
              </a:ext>
            </a:extLst>
          </p:cNvPr>
          <p:cNvSpPr/>
          <p:nvPr/>
        </p:nvSpPr>
        <p:spPr>
          <a:xfrm>
            <a:off x="3776472" y="3784573"/>
            <a:ext cx="55769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0D71EB-D667-4507-8F3F-92ABDC2E6394}"/>
              </a:ext>
            </a:extLst>
          </p:cNvPr>
          <p:cNvGrpSpPr/>
          <p:nvPr/>
        </p:nvGrpSpPr>
        <p:grpSpPr>
          <a:xfrm>
            <a:off x="2900706" y="2748222"/>
            <a:ext cx="1258524" cy="1323439"/>
            <a:chOff x="647810" y="1587380"/>
            <a:chExt cx="863972" cy="9085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B0DABD8-2DD2-4BE2-BD9C-2EA73EC1EEE9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6F28B7-8D46-403C-9FF0-13B2BA554F71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pic>
        <p:nvPicPr>
          <p:cNvPr id="12" name="30">
            <a:extLst>
              <a:ext uri="{FF2B5EF4-FFF2-40B4-BE49-F238E27FC236}">
                <a16:creationId xmlns:a16="http://schemas.microsoft.com/office/drawing/2014/main" id="{2D66672C-E81B-44C5-995E-9C79DE457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3" name="31">
            <a:extLst>
              <a:ext uri="{FF2B5EF4-FFF2-40B4-BE49-F238E27FC236}">
                <a16:creationId xmlns:a16="http://schemas.microsoft.com/office/drawing/2014/main" id="{9E7023C2-EE77-4E09-BFB6-2DF3346F01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4" name="32">
            <a:extLst>
              <a:ext uri="{FF2B5EF4-FFF2-40B4-BE49-F238E27FC236}">
                <a16:creationId xmlns:a16="http://schemas.microsoft.com/office/drawing/2014/main" id="{F516656C-C5F3-4B88-8646-F27C76153D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id="{256CEDFD-8DB6-431A-8F74-E44AD00B5C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7" name="Picture 16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679462EC-2D03-4FAF-9116-6F5C3C86BB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7012A17-D515-496F-A13B-9BBD5CBE9C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029" y="2657789"/>
            <a:ext cx="4145639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625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F45CD95-18FA-4BE2-8C52-4171FCBDAFF9}"/>
              </a:ext>
            </a:extLst>
          </p:cNvPr>
          <p:cNvSpPr/>
          <p:nvPr/>
        </p:nvSpPr>
        <p:spPr>
          <a:xfrm>
            <a:off x="1210773" y="153753"/>
            <a:ext cx="1078180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95D5C9-9FC7-47C6-80A4-0B2D281F5520}"/>
              </a:ext>
            </a:extLst>
          </p:cNvPr>
          <p:cNvGrpSpPr/>
          <p:nvPr/>
        </p:nvGrpSpPr>
        <p:grpSpPr>
          <a:xfrm>
            <a:off x="246977" y="2545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296FB0-5728-402B-9E11-4F1710445ACE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20E872-55D5-4A97-BA8F-92CA072309AF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188294FA-28B8-4CF8-9969-CDDE9FA458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688813"/>
              </p:ext>
            </p:extLst>
          </p:nvPr>
        </p:nvGraphicFramePr>
        <p:xfrm>
          <a:off x="2679920" y="1536999"/>
          <a:ext cx="73152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1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3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3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3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3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3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8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54720868-C389-4635-8024-3153CA8F6401}"/>
              </a:ext>
            </a:extLst>
          </p:cNvPr>
          <p:cNvSpPr txBox="1"/>
          <p:nvPr/>
        </p:nvSpPr>
        <p:spPr>
          <a:xfrm>
            <a:off x="3287211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8F5511-4229-4F0F-99B0-C8B94936BBA9}"/>
              </a:ext>
            </a:extLst>
          </p:cNvPr>
          <p:cNvSpPr txBox="1"/>
          <p:nvPr/>
        </p:nvSpPr>
        <p:spPr>
          <a:xfrm>
            <a:off x="3884111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FFA8AD4-2410-4254-ABE4-D8352F29C285}"/>
              </a:ext>
            </a:extLst>
          </p:cNvPr>
          <p:cNvSpPr txBox="1"/>
          <p:nvPr/>
        </p:nvSpPr>
        <p:spPr>
          <a:xfrm>
            <a:off x="4491402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0B55DDF-D060-441B-986A-9DA3295875A5}"/>
              </a:ext>
            </a:extLst>
          </p:cNvPr>
          <p:cNvSpPr txBox="1"/>
          <p:nvPr/>
        </p:nvSpPr>
        <p:spPr>
          <a:xfrm>
            <a:off x="5108021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855E07C-8A14-4DB2-9A74-EBFFC021F98B}"/>
              </a:ext>
            </a:extLst>
          </p:cNvPr>
          <p:cNvSpPr txBox="1"/>
          <p:nvPr/>
        </p:nvSpPr>
        <p:spPr>
          <a:xfrm>
            <a:off x="5737882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DCAFD9F-DCB9-4945-A5A2-C73A7CB6DF8F}"/>
              </a:ext>
            </a:extLst>
          </p:cNvPr>
          <p:cNvSpPr txBox="1"/>
          <p:nvPr/>
        </p:nvSpPr>
        <p:spPr>
          <a:xfrm>
            <a:off x="6330591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B4F7E06-F8BD-4D08-8337-E64F3CEFA28A}"/>
              </a:ext>
            </a:extLst>
          </p:cNvPr>
          <p:cNvSpPr txBox="1"/>
          <p:nvPr/>
        </p:nvSpPr>
        <p:spPr>
          <a:xfrm>
            <a:off x="6939036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AACE49D-FF7E-48FC-BFB1-21777B254F40}"/>
              </a:ext>
            </a:extLst>
          </p:cNvPr>
          <p:cNvSpPr txBox="1"/>
          <p:nvPr/>
        </p:nvSpPr>
        <p:spPr>
          <a:xfrm>
            <a:off x="7541562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9BF99DF-63DF-48C0-8C02-8CB58A2D71D2}"/>
              </a:ext>
            </a:extLst>
          </p:cNvPr>
          <p:cNvSpPr txBox="1"/>
          <p:nvPr/>
        </p:nvSpPr>
        <p:spPr>
          <a:xfrm>
            <a:off x="8145532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08D4A43-E42B-4AF2-ACFF-41CB29E4A42F}"/>
              </a:ext>
            </a:extLst>
          </p:cNvPr>
          <p:cNvSpPr txBox="1"/>
          <p:nvPr/>
        </p:nvSpPr>
        <p:spPr>
          <a:xfrm>
            <a:off x="8747748" y="152430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D72FB7-0C07-422A-BB16-308C59A1518C}"/>
              </a:ext>
            </a:extLst>
          </p:cNvPr>
          <p:cNvSpPr txBox="1"/>
          <p:nvPr/>
        </p:nvSpPr>
        <p:spPr>
          <a:xfrm>
            <a:off x="2678766" y="214577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5116003-9DB8-4A81-B3F1-4DDE28F1BD3B}"/>
              </a:ext>
            </a:extLst>
          </p:cNvPr>
          <p:cNvSpPr txBox="1"/>
          <p:nvPr/>
        </p:nvSpPr>
        <p:spPr>
          <a:xfrm>
            <a:off x="3305684" y="214577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173738-4997-4C17-9653-D82F14D0EE39}"/>
              </a:ext>
            </a:extLst>
          </p:cNvPr>
          <p:cNvSpPr txBox="1"/>
          <p:nvPr/>
        </p:nvSpPr>
        <p:spPr>
          <a:xfrm>
            <a:off x="3882956" y="214577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50DB706-6C66-4481-A7BA-AD18D243E9FC}"/>
              </a:ext>
            </a:extLst>
          </p:cNvPr>
          <p:cNvSpPr txBox="1"/>
          <p:nvPr/>
        </p:nvSpPr>
        <p:spPr>
          <a:xfrm>
            <a:off x="4504102" y="214577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A272DD7-B2BD-4715-9CC4-8686F2013B03}"/>
              </a:ext>
            </a:extLst>
          </p:cNvPr>
          <p:cNvSpPr txBox="1"/>
          <p:nvPr/>
        </p:nvSpPr>
        <p:spPr>
          <a:xfrm>
            <a:off x="5108021" y="2141375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379E0FB-538E-48B9-AF74-CA5079FA56C1}"/>
              </a:ext>
            </a:extLst>
          </p:cNvPr>
          <p:cNvSpPr txBox="1"/>
          <p:nvPr/>
        </p:nvSpPr>
        <p:spPr>
          <a:xfrm>
            <a:off x="5737882" y="2137117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CF5EA06-6366-44E2-89A5-3A0F37BA5B9E}"/>
              </a:ext>
            </a:extLst>
          </p:cNvPr>
          <p:cNvSpPr txBox="1"/>
          <p:nvPr/>
        </p:nvSpPr>
        <p:spPr>
          <a:xfrm>
            <a:off x="6330591" y="214577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C8A8AA6-1D7A-4A95-BEC5-A37A0CE386C1}"/>
              </a:ext>
            </a:extLst>
          </p:cNvPr>
          <p:cNvSpPr txBox="1"/>
          <p:nvPr/>
        </p:nvSpPr>
        <p:spPr>
          <a:xfrm>
            <a:off x="7056796" y="214577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4EB9194-534E-403F-8D01-17FB8483D346}"/>
              </a:ext>
            </a:extLst>
          </p:cNvPr>
          <p:cNvSpPr txBox="1"/>
          <p:nvPr/>
        </p:nvSpPr>
        <p:spPr>
          <a:xfrm>
            <a:off x="5108021" y="2758450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611F4EA-8435-45A7-A101-8D139AECEF48}"/>
              </a:ext>
            </a:extLst>
          </p:cNvPr>
          <p:cNvSpPr txBox="1"/>
          <p:nvPr/>
        </p:nvSpPr>
        <p:spPr>
          <a:xfrm>
            <a:off x="5737882" y="274993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FB14CBB-86D3-4A4F-8F27-7B8F895C18BE}"/>
              </a:ext>
            </a:extLst>
          </p:cNvPr>
          <p:cNvSpPr txBox="1"/>
          <p:nvPr/>
        </p:nvSpPr>
        <p:spPr>
          <a:xfrm>
            <a:off x="6354837" y="274993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D95381F-9275-4E2C-857D-67158879D33D}"/>
              </a:ext>
            </a:extLst>
          </p:cNvPr>
          <p:cNvSpPr txBox="1"/>
          <p:nvPr/>
        </p:nvSpPr>
        <p:spPr>
          <a:xfrm>
            <a:off x="4506410" y="337552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C1C32F5-399F-4877-8470-508784248D55}"/>
              </a:ext>
            </a:extLst>
          </p:cNvPr>
          <p:cNvSpPr txBox="1"/>
          <p:nvPr/>
        </p:nvSpPr>
        <p:spPr>
          <a:xfrm>
            <a:off x="5108021" y="3375524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49215B1-AC08-41AF-B496-60FCDCCB2458}"/>
              </a:ext>
            </a:extLst>
          </p:cNvPr>
          <p:cNvSpPr txBox="1"/>
          <p:nvPr/>
        </p:nvSpPr>
        <p:spPr>
          <a:xfrm>
            <a:off x="5737882" y="3975569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476F45-4EF7-4780-9872-9B9EF680A17B}"/>
              </a:ext>
            </a:extLst>
          </p:cNvPr>
          <p:cNvSpPr txBox="1"/>
          <p:nvPr/>
        </p:nvSpPr>
        <p:spPr>
          <a:xfrm>
            <a:off x="5737882" y="3362751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5952429-A674-4C9F-8103-09A213F8C80D}"/>
              </a:ext>
            </a:extLst>
          </p:cNvPr>
          <p:cNvSpPr txBox="1"/>
          <p:nvPr/>
        </p:nvSpPr>
        <p:spPr>
          <a:xfrm>
            <a:off x="6391783" y="3957248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ọ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50C3696-EF6E-4831-A8EA-DAAAB5F33FE7}"/>
              </a:ext>
            </a:extLst>
          </p:cNvPr>
          <p:cNvSpPr txBox="1"/>
          <p:nvPr/>
        </p:nvSpPr>
        <p:spPr>
          <a:xfrm>
            <a:off x="6939036" y="3957248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2643B4E-A21F-4489-95B3-D01DF5C62721}"/>
              </a:ext>
            </a:extLst>
          </p:cNvPr>
          <p:cNvSpPr txBox="1"/>
          <p:nvPr/>
        </p:nvSpPr>
        <p:spPr>
          <a:xfrm>
            <a:off x="7560182" y="3957248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CC73C0F-5B6E-48AA-BD91-09497AB101D1}"/>
              </a:ext>
            </a:extLst>
          </p:cNvPr>
          <p:cNvSpPr txBox="1"/>
          <p:nvPr/>
        </p:nvSpPr>
        <p:spPr>
          <a:xfrm>
            <a:off x="8168627" y="3957248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5B9ECA6-4698-45EF-9C30-4127189CA90B}"/>
              </a:ext>
            </a:extLst>
          </p:cNvPr>
          <p:cNvSpPr txBox="1"/>
          <p:nvPr/>
        </p:nvSpPr>
        <p:spPr>
          <a:xfrm>
            <a:off x="8778226" y="3957248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AAAB9F5-1D27-4F58-8C11-84705470A253}"/>
              </a:ext>
            </a:extLst>
          </p:cNvPr>
          <p:cNvSpPr txBox="1"/>
          <p:nvPr/>
        </p:nvSpPr>
        <p:spPr>
          <a:xfrm>
            <a:off x="9386671" y="3957248"/>
            <a:ext cx="632691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268579E-535B-4B08-8B93-5F1D6485CD69}"/>
              </a:ext>
            </a:extLst>
          </p:cNvPr>
          <p:cNvSpPr txBox="1"/>
          <p:nvPr/>
        </p:nvSpPr>
        <p:spPr>
          <a:xfrm>
            <a:off x="2629697" y="1606309"/>
            <a:ext cx="632691" cy="53352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2667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67">
                <a:latin typeface=".VnArial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2667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C279900-1334-47C5-A875-D37DD808FD87}"/>
              </a:ext>
            </a:extLst>
          </p:cNvPr>
          <p:cNvSpPr txBox="1"/>
          <p:nvPr/>
        </p:nvSpPr>
        <p:spPr>
          <a:xfrm>
            <a:off x="1855861" y="2220321"/>
            <a:ext cx="1062181" cy="53352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67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01F8C92-BDBC-4C50-9B42-EBF9A63E3687}"/>
              </a:ext>
            </a:extLst>
          </p:cNvPr>
          <p:cNvSpPr txBox="1"/>
          <p:nvPr/>
        </p:nvSpPr>
        <p:spPr>
          <a:xfrm>
            <a:off x="4327921" y="2781586"/>
            <a:ext cx="1062181" cy="53352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67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4ED4C84-324F-4143-8919-518968CE0859}"/>
              </a:ext>
            </a:extLst>
          </p:cNvPr>
          <p:cNvSpPr txBox="1"/>
          <p:nvPr/>
        </p:nvSpPr>
        <p:spPr>
          <a:xfrm>
            <a:off x="3676870" y="3411490"/>
            <a:ext cx="1062181" cy="53352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67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C71FC43-905A-4034-BE9B-DC5B87496E65}"/>
              </a:ext>
            </a:extLst>
          </p:cNvPr>
          <p:cNvSpPr txBox="1"/>
          <p:nvPr/>
        </p:nvSpPr>
        <p:spPr>
          <a:xfrm>
            <a:off x="4931611" y="4051471"/>
            <a:ext cx="789382" cy="53352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67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66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7156410-7DC9-470B-AF8D-D888029FEBC4}"/>
              </a:ext>
            </a:extLst>
          </p:cNvPr>
          <p:cNvSpPr txBox="1"/>
          <p:nvPr/>
        </p:nvSpPr>
        <p:spPr>
          <a:xfrm>
            <a:off x="388395" y="5242880"/>
            <a:ext cx="11331664" cy="149826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b="1" dirty="0">
                <a:solidFill>
                  <a:schemeClr val="bg1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4C16110-D8A9-44BE-8482-F7568FB09705}"/>
              </a:ext>
            </a:extLst>
          </p:cNvPr>
          <p:cNvSpPr txBox="1"/>
          <p:nvPr/>
        </p:nvSpPr>
        <p:spPr>
          <a:xfrm>
            <a:off x="388395" y="5235178"/>
            <a:ext cx="11331664" cy="149826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b="1" dirty="0">
                <a:solidFill>
                  <a:schemeClr val="bg1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dịp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E5D4290-CC45-4514-8261-91F38451F74C}"/>
              </a:ext>
            </a:extLst>
          </p:cNvPr>
          <p:cNvSpPr txBox="1"/>
          <p:nvPr/>
        </p:nvSpPr>
        <p:spPr>
          <a:xfrm>
            <a:off x="388395" y="5208730"/>
            <a:ext cx="11331664" cy="149826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b="1" dirty="0">
                <a:solidFill>
                  <a:schemeClr val="bg1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 (…).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E5820B3-5622-45E8-83E5-548868DB73FF}"/>
              </a:ext>
            </a:extLst>
          </p:cNvPr>
          <p:cNvSpPr txBox="1"/>
          <p:nvPr/>
        </p:nvSpPr>
        <p:spPr>
          <a:xfrm>
            <a:off x="388395" y="5227476"/>
            <a:ext cx="11331664" cy="149826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b="1" dirty="0">
                <a:solidFill>
                  <a:schemeClr val="bg1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 	</a:t>
            </a:r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4000" b="1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 </a:t>
            </a:r>
            <a:r>
              <a:rPr lang="en-US" sz="4000" b="1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ctr"/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	</a:t>
            </a:r>
            <a:r>
              <a:rPr lang="en-US" sz="4000" b="1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000" b="1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85035C3-35C3-4605-B274-BB19F15EB1C2}"/>
              </a:ext>
            </a:extLst>
          </p:cNvPr>
          <p:cNvSpPr txBox="1"/>
          <p:nvPr/>
        </p:nvSpPr>
        <p:spPr>
          <a:xfrm>
            <a:off x="388395" y="5206477"/>
            <a:ext cx="11331664" cy="149826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742950" indent="-742950" algn="ctr">
              <a:buAutoNum type="arabicParenBoth" startAt="5"/>
            </a:pP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1,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Tiểu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Lê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</a:t>
            </a:r>
            <a:r>
              <a:rPr lang="en-US" sz="4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742950" indent="-742950" algn="ctr">
              <a:buAutoNum type="arabicParenBoth" startAt="5"/>
            </a:pPr>
            <a:endParaRPr lang="en-US" sz="40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48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50"/>
                            </p:stCondLst>
                            <p:childTnLst>
                              <p:par>
                                <p:cTn id="9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"/>
                            </p:stCondLst>
                            <p:childTnLst>
                              <p:par>
                                <p:cTn id="1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50"/>
                            </p:stCondLst>
                            <p:childTnLst>
                              <p:par>
                                <p:cTn id="1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50"/>
                            </p:stCondLst>
                            <p:childTnLst>
                              <p:par>
                                <p:cTn id="1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"/>
                            </p:stCondLst>
                            <p:childTnLst>
                              <p:par>
                                <p:cTn id="1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750"/>
                            </p:stCondLst>
                            <p:childTnLst>
                              <p:par>
                                <p:cTn id="17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1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5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9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3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7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1" grpId="0"/>
      <p:bldP spid="71" grpId="1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2" grpId="1"/>
      <p:bldP spid="83" grpId="0"/>
      <p:bldP spid="84" grpId="0"/>
      <p:bldP spid="88" grpId="0"/>
      <p:bldP spid="89" grpId="0"/>
      <p:bldP spid="89" grpId="1"/>
      <p:bldP spid="90" grpId="0"/>
      <p:bldP spid="91" grpId="0"/>
      <p:bldP spid="92" grpId="0"/>
      <p:bldP spid="93" grpId="0"/>
      <p:bldP spid="93" grpId="1"/>
      <p:bldP spid="94" grpId="0"/>
      <p:bldP spid="94" grpId="1"/>
      <p:bldP spid="95" grpId="0"/>
      <p:bldP spid="96" grpId="0"/>
      <p:bldP spid="97" grpId="0"/>
      <p:bldP spid="98" grpId="0"/>
      <p:bldP spid="99" grpId="0"/>
      <p:bldP spid="100" grpId="0"/>
      <p:bldP spid="106" grpId="0" animBg="1"/>
      <p:bldP spid="107" grpId="0" animBg="1"/>
      <p:bldP spid="108" grpId="0" animBg="1"/>
      <p:bldP spid="109" grpId="0" animBg="1"/>
      <p:bldP spid="1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>
            <a:extLst>
              <a:ext uri="{FF2B5EF4-FFF2-40B4-BE49-F238E27FC236}">
                <a16:creationId xmlns:a16="http://schemas.microsoft.com/office/drawing/2014/main" id="{4F727B9C-2C71-4322-9609-2F88D30D5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40" y="-1005033"/>
            <a:ext cx="10469875" cy="7707388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id="{EA87C2CA-2F20-4AB6-B2A5-F3453957C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49C2BFC7-7788-43BE-B900-148AE204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pic>
        <p:nvPicPr>
          <p:cNvPr id="12" name="30">
            <a:extLst>
              <a:ext uri="{FF2B5EF4-FFF2-40B4-BE49-F238E27FC236}">
                <a16:creationId xmlns:a16="http://schemas.microsoft.com/office/drawing/2014/main" id="{2D66672C-E81B-44C5-995E-9C79DE457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59257" y="2801236"/>
            <a:ext cx="1179871" cy="1651820"/>
          </a:xfrm>
          <a:prstGeom prst="rect">
            <a:avLst/>
          </a:prstGeom>
        </p:spPr>
      </p:pic>
      <p:pic>
        <p:nvPicPr>
          <p:cNvPr id="13" name="31">
            <a:extLst>
              <a:ext uri="{FF2B5EF4-FFF2-40B4-BE49-F238E27FC236}">
                <a16:creationId xmlns:a16="http://schemas.microsoft.com/office/drawing/2014/main" id="{9E7023C2-EE77-4E09-BFB6-2DF3346F01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4" name="32">
            <a:extLst>
              <a:ext uri="{FF2B5EF4-FFF2-40B4-BE49-F238E27FC236}">
                <a16:creationId xmlns:a16="http://schemas.microsoft.com/office/drawing/2014/main" id="{F516656C-C5F3-4B88-8646-F27C76153D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id="{256CEDFD-8DB6-431A-8F74-E44AD00B5C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7" name="Picture 16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679462EC-2D03-4FAF-9116-6F5C3C86BB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E1D85-3717-4620-8641-88EEF9DEC6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8581" y="2036239"/>
            <a:ext cx="596240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34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128" y="320039"/>
            <a:ext cx="11052048" cy="62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1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826444"/>
            <a:ext cx="5842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A33F45-2085-49F9-9C4F-080DE65F5D9C}"/>
              </a:ext>
            </a:extLst>
          </p:cNvPr>
          <p:cNvSpPr txBox="1"/>
          <p:nvPr/>
        </p:nvSpPr>
        <p:spPr>
          <a:xfrm>
            <a:off x="2190284" y="3178382"/>
            <a:ext cx="7718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AA4A3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 TẬP</a:t>
            </a:r>
            <a:endParaRPr lang="en-US" sz="88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2" name="16">
            <a:extLst>
              <a:ext uri="{FF2B5EF4-FFF2-40B4-BE49-F238E27FC236}">
                <a16:creationId xmlns:a16="http://schemas.microsoft.com/office/drawing/2014/main" id="{CCA7047B-9C89-4542-A73B-14003028E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" y="3260752"/>
            <a:ext cx="8799288" cy="36011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100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9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>
            <a:extLst>
              <a:ext uri="{FF2B5EF4-FFF2-40B4-BE49-F238E27FC236}">
                <a16:creationId xmlns:a16="http://schemas.microsoft.com/office/drawing/2014/main" id="{4F727B9C-2C71-4322-9609-2F88D30D5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id="{EA87C2CA-2F20-4AB6-B2A5-F3453957C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49C2BFC7-7788-43BE-B900-148AE204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2ABA4C5-DC14-4DEF-83D9-BF5C6DC96A2A}"/>
              </a:ext>
            </a:extLst>
          </p:cNvPr>
          <p:cNvSpPr/>
          <p:nvPr/>
        </p:nvSpPr>
        <p:spPr>
          <a:xfrm>
            <a:off x="4388306" y="3107850"/>
            <a:ext cx="43585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TỪ NGỮ</a:t>
            </a:r>
            <a:endParaRPr lang="zh-CN" altLang="en-US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0D71EB-D667-4507-8F3F-92ABDC2E6394}"/>
              </a:ext>
            </a:extLst>
          </p:cNvPr>
          <p:cNvGrpSpPr/>
          <p:nvPr/>
        </p:nvGrpSpPr>
        <p:grpSpPr>
          <a:xfrm>
            <a:off x="2708790" y="2988739"/>
            <a:ext cx="1258524" cy="1323439"/>
            <a:chOff x="647810" y="1587380"/>
            <a:chExt cx="863972" cy="9085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B0DABD8-2DD2-4BE2-BD9C-2EA73EC1EEE9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6F28B7-8D46-403C-9FF0-13B2BA554F71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12" name="30">
            <a:extLst>
              <a:ext uri="{FF2B5EF4-FFF2-40B4-BE49-F238E27FC236}">
                <a16:creationId xmlns:a16="http://schemas.microsoft.com/office/drawing/2014/main" id="{2D66672C-E81B-44C5-995E-9C79DE457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3" name="31">
            <a:extLst>
              <a:ext uri="{FF2B5EF4-FFF2-40B4-BE49-F238E27FC236}">
                <a16:creationId xmlns:a16="http://schemas.microsoft.com/office/drawing/2014/main" id="{9E7023C2-EE77-4E09-BFB6-2DF3346F01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4" name="32">
            <a:extLst>
              <a:ext uri="{FF2B5EF4-FFF2-40B4-BE49-F238E27FC236}">
                <a16:creationId xmlns:a16="http://schemas.microsoft.com/office/drawing/2014/main" id="{F516656C-C5F3-4B88-8646-F27C76153D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id="{256CEDFD-8DB6-431A-8F74-E44AD00B5C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7" name="Picture 16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679462EC-2D03-4FAF-9116-6F5C3C86BB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92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">
            <a:extLst>
              <a:ext uri="{FF2B5EF4-FFF2-40B4-BE49-F238E27FC236}">
                <a16:creationId xmlns:a16="http://schemas.microsoft.com/office/drawing/2014/main" id="{D49D119E-F530-4860-9013-5A5656F40FBD}"/>
              </a:ext>
            </a:extLst>
          </p:cNvPr>
          <p:cNvSpPr/>
          <p:nvPr/>
        </p:nvSpPr>
        <p:spPr>
          <a:xfrm>
            <a:off x="1219975" y="142596"/>
            <a:ext cx="108934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i="1" dirty="0" err="1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oac</a:t>
            </a:r>
            <a:r>
              <a:rPr lang="en-US" sz="4400" b="1" i="1" dirty="0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i="1" dirty="0" err="1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oăc</a:t>
            </a:r>
            <a:r>
              <a:rPr lang="en-US" sz="4400" b="1" i="1" dirty="0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i="1" dirty="0" err="1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oam</a:t>
            </a:r>
            <a:r>
              <a:rPr lang="en-US" sz="4400" b="1" i="1" dirty="0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i="1" dirty="0" err="1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oăm</a:t>
            </a:r>
            <a:r>
              <a:rPr lang="en-US" sz="4400" b="1" i="1" dirty="0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i="1" dirty="0" err="1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uơ</a:t>
            </a:r>
            <a:r>
              <a:rPr lang="en-US" sz="4400" b="1" i="1" dirty="0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i="1" dirty="0" err="1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oach</a:t>
            </a:r>
            <a:r>
              <a:rPr lang="en-US" sz="4400" b="1" i="1" dirty="0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b="1" i="1" dirty="0" err="1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oăng</a:t>
            </a:r>
            <a:r>
              <a:rPr lang="en-US" sz="4400" b="1" i="1" dirty="0">
                <a:solidFill>
                  <a:srgbClr val="00AC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3C8BAA-49A9-48B8-92A2-EE01CFCEF73B}"/>
              </a:ext>
            </a:extLst>
          </p:cNvPr>
          <p:cNvGrpSpPr/>
          <p:nvPr/>
        </p:nvGrpSpPr>
        <p:grpSpPr>
          <a:xfrm>
            <a:off x="246977" y="25453"/>
            <a:ext cx="863972" cy="1015663"/>
            <a:chOff x="647810" y="155298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606119-046C-48B7-814E-6BE0BE0285FA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048CE-A603-4DFC-BD52-6FBCAF8E25DF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9F8BD3-E96F-401F-9EF8-2207D1B40316}"/>
              </a:ext>
            </a:extLst>
          </p:cNvPr>
          <p:cNvGrpSpPr/>
          <p:nvPr/>
        </p:nvGrpSpPr>
        <p:grpSpPr>
          <a:xfrm>
            <a:off x="1056943" y="2060347"/>
            <a:ext cx="2254820" cy="1291656"/>
            <a:chOff x="1676928" y="2546103"/>
            <a:chExt cx="2254820" cy="129165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DCFF18F-239A-490D-93B3-BB5A271666AE}"/>
                </a:ext>
              </a:extLst>
            </p:cNvPr>
            <p:cNvSpPr/>
            <p:nvPr/>
          </p:nvSpPr>
          <p:spPr>
            <a:xfrm>
              <a:off x="1676928" y="2546103"/>
              <a:ext cx="2254820" cy="1291656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2BEF77-B54C-4B57-B383-F91250549241}"/>
                </a:ext>
              </a:extLst>
            </p:cNvPr>
            <p:cNvSpPr txBox="1"/>
            <p:nvPr/>
          </p:nvSpPr>
          <p:spPr>
            <a:xfrm>
              <a:off x="2209800" y="2848250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oăm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1A4387D-C013-4F03-AE42-9238227E4319}"/>
              </a:ext>
            </a:extLst>
          </p:cNvPr>
          <p:cNvGrpSpPr/>
          <p:nvPr/>
        </p:nvGrpSpPr>
        <p:grpSpPr>
          <a:xfrm>
            <a:off x="5141916" y="1964124"/>
            <a:ext cx="2063513" cy="1472812"/>
            <a:chOff x="4603205" y="3842077"/>
            <a:chExt cx="2063513" cy="147281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EE6B4A3-03E8-4508-889C-04B99E8921D1}"/>
                </a:ext>
              </a:extLst>
            </p:cNvPr>
            <p:cNvSpPr/>
            <p:nvPr/>
          </p:nvSpPr>
          <p:spPr>
            <a:xfrm flipH="1">
              <a:off x="4603205" y="3842077"/>
              <a:ext cx="2063513" cy="1472812"/>
            </a:xfrm>
            <a:custGeom>
              <a:avLst/>
              <a:gdLst>
                <a:gd name="connsiteX0" fmla="*/ 823159 w 2063513"/>
                <a:gd name="connsiteY0" fmla="*/ 0 h 1472812"/>
                <a:gd name="connsiteX1" fmla="*/ 1248231 w 2063513"/>
                <a:gd name="connsiteY1" fmla="*/ 215131 h 1472812"/>
                <a:gd name="connsiteX2" fmla="*/ 1277692 w 2063513"/>
                <a:gd name="connsiteY2" fmla="*/ 266797 h 1472812"/>
                <a:gd name="connsiteX3" fmla="*/ 1321514 w 2063513"/>
                <a:gd name="connsiteY3" fmla="*/ 252469 h 1472812"/>
                <a:gd name="connsiteX4" fmla="*/ 1384927 w 2063513"/>
                <a:gd name="connsiteY4" fmla="*/ 245736 h 1472812"/>
                <a:gd name="connsiteX5" fmla="*/ 1699580 w 2063513"/>
                <a:gd name="connsiteY5" fmla="*/ 577155 h 1472812"/>
                <a:gd name="connsiteX6" fmla="*/ 1693521 w 2063513"/>
                <a:gd name="connsiteY6" fmla="*/ 640459 h 1472812"/>
                <a:gd name="connsiteX7" fmla="*/ 1748860 w 2063513"/>
                <a:gd name="connsiteY7" fmla="*/ 634583 h 1472812"/>
                <a:gd name="connsiteX8" fmla="*/ 2063513 w 2063513"/>
                <a:gd name="connsiteY8" fmla="*/ 966002 h 1472812"/>
                <a:gd name="connsiteX9" fmla="*/ 1748860 w 2063513"/>
                <a:gd name="connsiteY9" fmla="*/ 1297421 h 1472812"/>
                <a:gd name="connsiteX10" fmla="*/ 1685447 w 2063513"/>
                <a:gd name="connsiteY10" fmla="*/ 1290688 h 1472812"/>
                <a:gd name="connsiteX11" fmla="*/ 1665561 w 2063513"/>
                <a:gd name="connsiteY11" fmla="*/ 1284186 h 1472812"/>
                <a:gd name="connsiteX12" fmla="*/ 1622509 w 2063513"/>
                <a:gd name="connsiteY12" fmla="*/ 1321170 h 1472812"/>
                <a:gd name="connsiteX13" fmla="*/ 1291871 w 2063513"/>
                <a:gd name="connsiteY13" fmla="*/ 1418240 h 1472812"/>
                <a:gd name="connsiteX14" fmla="*/ 1109863 w 2063513"/>
                <a:gd name="connsiteY14" fmla="*/ 1392196 h 1472812"/>
                <a:gd name="connsiteX15" fmla="*/ 1039202 w 2063513"/>
                <a:gd name="connsiteY15" fmla="*/ 1365012 h 1472812"/>
                <a:gd name="connsiteX16" fmla="*/ 1029719 w 2063513"/>
                <a:gd name="connsiteY16" fmla="*/ 1375742 h 1472812"/>
                <a:gd name="connsiteX17" fmla="*/ 778692 w 2063513"/>
                <a:gd name="connsiteY17" fmla="*/ 1472812 h 1472812"/>
                <a:gd name="connsiteX18" fmla="*/ 484315 w 2063513"/>
                <a:gd name="connsiteY18" fmla="*/ 1326693 h 1472812"/>
                <a:gd name="connsiteX19" fmla="*/ 464649 w 2063513"/>
                <a:gd name="connsiteY19" fmla="*/ 1292868 h 1472812"/>
                <a:gd name="connsiteX20" fmla="*/ 411579 w 2063513"/>
                <a:gd name="connsiteY20" fmla="*/ 1297421 h 1472812"/>
                <a:gd name="connsiteX21" fmla="*/ 0 w 2063513"/>
                <a:gd name="connsiteY21" fmla="*/ 897170 h 1472812"/>
                <a:gd name="connsiteX22" fmla="*/ 251374 w 2063513"/>
                <a:gd name="connsiteY22" fmla="*/ 528373 h 1472812"/>
                <a:gd name="connsiteX23" fmla="*/ 312856 w 2063513"/>
                <a:gd name="connsiteY23" fmla="*/ 509813 h 1472812"/>
                <a:gd name="connsiteX24" fmla="*/ 310540 w 2063513"/>
                <a:gd name="connsiteY24" fmla="*/ 487946 h 1472812"/>
                <a:gd name="connsiteX25" fmla="*/ 823159 w 2063513"/>
                <a:gd name="connsiteY25" fmla="*/ 0 h 1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3513" h="1472812">
                  <a:moveTo>
                    <a:pt x="823159" y="0"/>
                  </a:moveTo>
                  <a:cubicBezTo>
                    <a:pt x="1000104" y="0"/>
                    <a:pt x="1156110" y="85336"/>
                    <a:pt x="1248231" y="215131"/>
                  </a:cubicBezTo>
                  <a:lnTo>
                    <a:pt x="1277692" y="266797"/>
                  </a:lnTo>
                  <a:lnTo>
                    <a:pt x="1321514" y="252469"/>
                  </a:lnTo>
                  <a:cubicBezTo>
                    <a:pt x="1341997" y="248055"/>
                    <a:pt x="1363205" y="245736"/>
                    <a:pt x="1384927" y="245736"/>
                  </a:cubicBezTo>
                  <a:cubicBezTo>
                    <a:pt x="1558705" y="245736"/>
                    <a:pt x="1699580" y="394117"/>
                    <a:pt x="1699580" y="577155"/>
                  </a:cubicBezTo>
                  <a:lnTo>
                    <a:pt x="1693521" y="640459"/>
                  </a:lnTo>
                  <a:lnTo>
                    <a:pt x="1748860" y="634583"/>
                  </a:lnTo>
                  <a:cubicBezTo>
                    <a:pt x="1922638" y="634583"/>
                    <a:pt x="2063513" y="782964"/>
                    <a:pt x="2063513" y="966002"/>
                  </a:cubicBezTo>
                  <a:cubicBezTo>
                    <a:pt x="2063513" y="1149040"/>
                    <a:pt x="1922638" y="1297421"/>
                    <a:pt x="1748860" y="1297421"/>
                  </a:cubicBezTo>
                  <a:cubicBezTo>
                    <a:pt x="1727138" y="1297421"/>
                    <a:pt x="1705930" y="1295103"/>
                    <a:pt x="1685447" y="1290688"/>
                  </a:cubicBezTo>
                  <a:lnTo>
                    <a:pt x="1665561" y="1284186"/>
                  </a:lnTo>
                  <a:lnTo>
                    <a:pt x="1622509" y="1321170"/>
                  </a:lnTo>
                  <a:cubicBezTo>
                    <a:pt x="1537891" y="1381145"/>
                    <a:pt x="1420993" y="1418240"/>
                    <a:pt x="1291871" y="1418240"/>
                  </a:cubicBezTo>
                  <a:cubicBezTo>
                    <a:pt x="1227310" y="1418240"/>
                    <a:pt x="1165805" y="1408966"/>
                    <a:pt x="1109863" y="1392196"/>
                  </a:cubicBezTo>
                  <a:lnTo>
                    <a:pt x="1039202" y="1365012"/>
                  </a:lnTo>
                  <a:lnTo>
                    <a:pt x="1029719" y="1375742"/>
                  </a:lnTo>
                  <a:cubicBezTo>
                    <a:pt x="965475" y="1435717"/>
                    <a:pt x="876724" y="1472812"/>
                    <a:pt x="778692" y="1472812"/>
                  </a:cubicBezTo>
                  <a:cubicBezTo>
                    <a:pt x="656152" y="1472812"/>
                    <a:pt x="548113" y="1414851"/>
                    <a:pt x="484315" y="1326693"/>
                  </a:cubicBezTo>
                  <a:lnTo>
                    <a:pt x="464649" y="1292868"/>
                  </a:lnTo>
                  <a:lnTo>
                    <a:pt x="411579" y="1297421"/>
                  </a:lnTo>
                  <a:cubicBezTo>
                    <a:pt x="184270" y="1297421"/>
                    <a:pt x="0" y="1118223"/>
                    <a:pt x="0" y="897170"/>
                  </a:cubicBezTo>
                  <a:cubicBezTo>
                    <a:pt x="0" y="731380"/>
                    <a:pt x="103652" y="589134"/>
                    <a:pt x="251374" y="528373"/>
                  </a:cubicBezTo>
                  <a:lnTo>
                    <a:pt x="312856" y="509813"/>
                  </a:lnTo>
                  <a:lnTo>
                    <a:pt x="310540" y="487946"/>
                  </a:lnTo>
                  <a:cubicBezTo>
                    <a:pt x="310540" y="218461"/>
                    <a:pt x="540047" y="0"/>
                    <a:pt x="82315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BEF7DD2-ACD2-4EDB-8368-AFAE225A1009}"/>
                </a:ext>
              </a:extLst>
            </p:cNvPr>
            <p:cNvSpPr txBox="1"/>
            <p:nvPr/>
          </p:nvSpPr>
          <p:spPr>
            <a:xfrm>
              <a:off x="5131922" y="4186074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oac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F8D1226-4B69-4C31-AE86-79A8397598C7}"/>
              </a:ext>
            </a:extLst>
          </p:cNvPr>
          <p:cNvGrpSpPr/>
          <p:nvPr/>
        </p:nvGrpSpPr>
        <p:grpSpPr>
          <a:xfrm>
            <a:off x="463130" y="3848569"/>
            <a:ext cx="2186086" cy="1350870"/>
            <a:chOff x="1642378" y="3994981"/>
            <a:chExt cx="2186086" cy="135087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D79A49-89C7-4C6B-89D2-5CFB148E69AE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3870BA8-CEA9-4DA1-A8D0-DE81BD822CFA}"/>
                </a:ext>
              </a:extLst>
            </p:cNvPr>
            <p:cNvSpPr txBox="1"/>
            <p:nvPr/>
          </p:nvSpPr>
          <p:spPr>
            <a:xfrm>
              <a:off x="2045856" y="4290089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oăc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C8A1CD8-A98E-4F1F-801C-F563123974D8}"/>
              </a:ext>
            </a:extLst>
          </p:cNvPr>
          <p:cNvGrpSpPr/>
          <p:nvPr/>
        </p:nvGrpSpPr>
        <p:grpSpPr>
          <a:xfrm>
            <a:off x="8972601" y="2231868"/>
            <a:ext cx="2186086" cy="1350870"/>
            <a:chOff x="1642378" y="3994981"/>
            <a:chExt cx="2186086" cy="135087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3FB8D07-BB01-4679-BED1-AB47CBCC5DD7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1D2C9F2-DB6B-4211-8A19-6304F8E4AD2C}"/>
                </a:ext>
              </a:extLst>
            </p:cNvPr>
            <p:cNvSpPr txBox="1"/>
            <p:nvPr/>
          </p:nvSpPr>
          <p:spPr>
            <a:xfrm>
              <a:off x="2045856" y="4290089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oach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EF27CA8-1C47-46CF-AEAA-50A9E228E77C}"/>
              </a:ext>
            </a:extLst>
          </p:cNvPr>
          <p:cNvGrpSpPr/>
          <p:nvPr/>
        </p:nvGrpSpPr>
        <p:grpSpPr>
          <a:xfrm>
            <a:off x="3297765" y="4757006"/>
            <a:ext cx="2558472" cy="1472812"/>
            <a:chOff x="4603205" y="3842077"/>
            <a:chExt cx="2558472" cy="147281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775AC2A-CC1B-45C2-99D3-BDEEB8D5EA35}"/>
                </a:ext>
              </a:extLst>
            </p:cNvPr>
            <p:cNvSpPr/>
            <p:nvPr/>
          </p:nvSpPr>
          <p:spPr>
            <a:xfrm>
              <a:off x="4603205" y="3842077"/>
              <a:ext cx="2558472" cy="1472812"/>
            </a:xfrm>
            <a:custGeom>
              <a:avLst/>
              <a:gdLst>
                <a:gd name="connsiteX0" fmla="*/ 823159 w 2063513"/>
                <a:gd name="connsiteY0" fmla="*/ 0 h 1472812"/>
                <a:gd name="connsiteX1" fmla="*/ 1248231 w 2063513"/>
                <a:gd name="connsiteY1" fmla="*/ 215131 h 1472812"/>
                <a:gd name="connsiteX2" fmla="*/ 1277692 w 2063513"/>
                <a:gd name="connsiteY2" fmla="*/ 266797 h 1472812"/>
                <a:gd name="connsiteX3" fmla="*/ 1321514 w 2063513"/>
                <a:gd name="connsiteY3" fmla="*/ 252469 h 1472812"/>
                <a:gd name="connsiteX4" fmla="*/ 1384927 w 2063513"/>
                <a:gd name="connsiteY4" fmla="*/ 245736 h 1472812"/>
                <a:gd name="connsiteX5" fmla="*/ 1699580 w 2063513"/>
                <a:gd name="connsiteY5" fmla="*/ 577155 h 1472812"/>
                <a:gd name="connsiteX6" fmla="*/ 1693521 w 2063513"/>
                <a:gd name="connsiteY6" fmla="*/ 640459 h 1472812"/>
                <a:gd name="connsiteX7" fmla="*/ 1748860 w 2063513"/>
                <a:gd name="connsiteY7" fmla="*/ 634583 h 1472812"/>
                <a:gd name="connsiteX8" fmla="*/ 2063513 w 2063513"/>
                <a:gd name="connsiteY8" fmla="*/ 966002 h 1472812"/>
                <a:gd name="connsiteX9" fmla="*/ 1748860 w 2063513"/>
                <a:gd name="connsiteY9" fmla="*/ 1297421 h 1472812"/>
                <a:gd name="connsiteX10" fmla="*/ 1685447 w 2063513"/>
                <a:gd name="connsiteY10" fmla="*/ 1290688 h 1472812"/>
                <a:gd name="connsiteX11" fmla="*/ 1665561 w 2063513"/>
                <a:gd name="connsiteY11" fmla="*/ 1284186 h 1472812"/>
                <a:gd name="connsiteX12" fmla="*/ 1622509 w 2063513"/>
                <a:gd name="connsiteY12" fmla="*/ 1321170 h 1472812"/>
                <a:gd name="connsiteX13" fmla="*/ 1291871 w 2063513"/>
                <a:gd name="connsiteY13" fmla="*/ 1418240 h 1472812"/>
                <a:gd name="connsiteX14" fmla="*/ 1109863 w 2063513"/>
                <a:gd name="connsiteY14" fmla="*/ 1392196 h 1472812"/>
                <a:gd name="connsiteX15" fmla="*/ 1039202 w 2063513"/>
                <a:gd name="connsiteY15" fmla="*/ 1365012 h 1472812"/>
                <a:gd name="connsiteX16" fmla="*/ 1029719 w 2063513"/>
                <a:gd name="connsiteY16" fmla="*/ 1375742 h 1472812"/>
                <a:gd name="connsiteX17" fmla="*/ 778692 w 2063513"/>
                <a:gd name="connsiteY17" fmla="*/ 1472812 h 1472812"/>
                <a:gd name="connsiteX18" fmla="*/ 484315 w 2063513"/>
                <a:gd name="connsiteY18" fmla="*/ 1326693 h 1472812"/>
                <a:gd name="connsiteX19" fmla="*/ 464649 w 2063513"/>
                <a:gd name="connsiteY19" fmla="*/ 1292868 h 1472812"/>
                <a:gd name="connsiteX20" fmla="*/ 411579 w 2063513"/>
                <a:gd name="connsiteY20" fmla="*/ 1297421 h 1472812"/>
                <a:gd name="connsiteX21" fmla="*/ 0 w 2063513"/>
                <a:gd name="connsiteY21" fmla="*/ 897170 h 1472812"/>
                <a:gd name="connsiteX22" fmla="*/ 251374 w 2063513"/>
                <a:gd name="connsiteY22" fmla="*/ 528373 h 1472812"/>
                <a:gd name="connsiteX23" fmla="*/ 312856 w 2063513"/>
                <a:gd name="connsiteY23" fmla="*/ 509813 h 1472812"/>
                <a:gd name="connsiteX24" fmla="*/ 310540 w 2063513"/>
                <a:gd name="connsiteY24" fmla="*/ 487946 h 1472812"/>
                <a:gd name="connsiteX25" fmla="*/ 823159 w 2063513"/>
                <a:gd name="connsiteY25" fmla="*/ 0 h 1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3513" h="1472812">
                  <a:moveTo>
                    <a:pt x="823159" y="0"/>
                  </a:moveTo>
                  <a:cubicBezTo>
                    <a:pt x="1000104" y="0"/>
                    <a:pt x="1156110" y="85336"/>
                    <a:pt x="1248231" y="215131"/>
                  </a:cubicBezTo>
                  <a:lnTo>
                    <a:pt x="1277692" y="266797"/>
                  </a:lnTo>
                  <a:lnTo>
                    <a:pt x="1321514" y="252469"/>
                  </a:lnTo>
                  <a:cubicBezTo>
                    <a:pt x="1341997" y="248055"/>
                    <a:pt x="1363205" y="245736"/>
                    <a:pt x="1384927" y="245736"/>
                  </a:cubicBezTo>
                  <a:cubicBezTo>
                    <a:pt x="1558705" y="245736"/>
                    <a:pt x="1699580" y="394117"/>
                    <a:pt x="1699580" y="577155"/>
                  </a:cubicBezTo>
                  <a:lnTo>
                    <a:pt x="1693521" y="640459"/>
                  </a:lnTo>
                  <a:lnTo>
                    <a:pt x="1748860" y="634583"/>
                  </a:lnTo>
                  <a:cubicBezTo>
                    <a:pt x="1922638" y="634583"/>
                    <a:pt x="2063513" y="782964"/>
                    <a:pt x="2063513" y="966002"/>
                  </a:cubicBezTo>
                  <a:cubicBezTo>
                    <a:pt x="2063513" y="1149040"/>
                    <a:pt x="1922638" y="1297421"/>
                    <a:pt x="1748860" y="1297421"/>
                  </a:cubicBezTo>
                  <a:cubicBezTo>
                    <a:pt x="1727138" y="1297421"/>
                    <a:pt x="1705930" y="1295103"/>
                    <a:pt x="1685447" y="1290688"/>
                  </a:cubicBezTo>
                  <a:lnTo>
                    <a:pt x="1665561" y="1284186"/>
                  </a:lnTo>
                  <a:lnTo>
                    <a:pt x="1622509" y="1321170"/>
                  </a:lnTo>
                  <a:cubicBezTo>
                    <a:pt x="1537891" y="1381145"/>
                    <a:pt x="1420993" y="1418240"/>
                    <a:pt x="1291871" y="1418240"/>
                  </a:cubicBezTo>
                  <a:cubicBezTo>
                    <a:pt x="1227310" y="1418240"/>
                    <a:pt x="1165805" y="1408966"/>
                    <a:pt x="1109863" y="1392196"/>
                  </a:cubicBezTo>
                  <a:lnTo>
                    <a:pt x="1039202" y="1365012"/>
                  </a:lnTo>
                  <a:lnTo>
                    <a:pt x="1029719" y="1375742"/>
                  </a:lnTo>
                  <a:cubicBezTo>
                    <a:pt x="965475" y="1435717"/>
                    <a:pt x="876724" y="1472812"/>
                    <a:pt x="778692" y="1472812"/>
                  </a:cubicBezTo>
                  <a:cubicBezTo>
                    <a:pt x="656152" y="1472812"/>
                    <a:pt x="548113" y="1414851"/>
                    <a:pt x="484315" y="1326693"/>
                  </a:cubicBezTo>
                  <a:lnTo>
                    <a:pt x="464649" y="1292868"/>
                  </a:lnTo>
                  <a:lnTo>
                    <a:pt x="411579" y="1297421"/>
                  </a:lnTo>
                  <a:cubicBezTo>
                    <a:pt x="184270" y="1297421"/>
                    <a:pt x="0" y="1118223"/>
                    <a:pt x="0" y="897170"/>
                  </a:cubicBezTo>
                  <a:cubicBezTo>
                    <a:pt x="0" y="731380"/>
                    <a:pt x="103652" y="589134"/>
                    <a:pt x="251374" y="528373"/>
                  </a:cubicBezTo>
                  <a:lnTo>
                    <a:pt x="312856" y="509813"/>
                  </a:lnTo>
                  <a:lnTo>
                    <a:pt x="310540" y="487946"/>
                  </a:lnTo>
                  <a:cubicBezTo>
                    <a:pt x="310540" y="218461"/>
                    <a:pt x="540047" y="0"/>
                    <a:pt x="82315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6532465-F518-4521-A488-5EF8E9B7EF02}"/>
                </a:ext>
              </a:extLst>
            </p:cNvPr>
            <p:cNvSpPr txBox="1"/>
            <p:nvPr/>
          </p:nvSpPr>
          <p:spPr>
            <a:xfrm>
              <a:off x="5205813" y="4186074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oam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3FC6A53-04AE-4B0F-BA78-C32D262017F3}"/>
              </a:ext>
            </a:extLst>
          </p:cNvPr>
          <p:cNvGrpSpPr/>
          <p:nvPr/>
        </p:nvGrpSpPr>
        <p:grpSpPr>
          <a:xfrm>
            <a:off x="6602192" y="3936505"/>
            <a:ext cx="2186086" cy="1350870"/>
            <a:chOff x="1642378" y="3994981"/>
            <a:chExt cx="2186086" cy="1350870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CEB5155-2531-4730-8C10-F71F500C327B}"/>
                </a:ext>
              </a:extLst>
            </p:cNvPr>
            <p:cNvSpPr/>
            <p:nvPr/>
          </p:nvSpPr>
          <p:spPr>
            <a:xfrm>
              <a:off x="1642378" y="3994981"/>
              <a:ext cx="2186086" cy="1350870"/>
            </a:xfrm>
            <a:custGeom>
              <a:avLst/>
              <a:gdLst>
                <a:gd name="connsiteX0" fmla="*/ 1354818 w 2186086"/>
                <a:gd name="connsiteY0" fmla="*/ 0 h 1350870"/>
                <a:gd name="connsiteX1" fmla="*/ 1580141 w 2186086"/>
                <a:gd name="connsiteY1" fmla="*/ 74395 h 1350870"/>
                <a:gd name="connsiteX2" fmla="*/ 1644625 w 2186086"/>
                <a:gd name="connsiteY2" fmla="*/ 150632 h 1350870"/>
                <a:gd name="connsiteX3" fmla="*/ 1673471 w 2186086"/>
                <a:gd name="connsiteY3" fmla="*/ 148314 h 1350870"/>
                <a:gd name="connsiteX4" fmla="*/ 1992126 w 2186086"/>
                <a:gd name="connsiteY4" fmla="*/ 402314 h 1350870"/>
                <a:gd name="connsiteX5" fmla="*/ 1982733 w 2186086"/>
                <a:gd name="connsiteY5" fmla="*/ 439402 h 1350870"/>
                <a:gd name="connsiteX6" fmla="*/ 1991466 w 2186086"/>
                <a:gd name="connsiteY6" fmla="*/ 441563 h 1350870"/>
                <a:gd name="connsiteX7" fmla="*/ 2186086 w 2186086"/>
                <a:gd name="connsiteY7" fmla="*/ 675602 h 1350870"/>
                <a:gd name="connsiteX8" fmla="*/ 2092754 w 2186086"/>
                <a:gd name="connsiteY8" fmla="*/ 855207 h 1350870"/>
                <a:gd name="connsiteX9" fmla="*/ 2056290 w 2186086"/>
                <a:gd name="connsiteY9" fmla="*/ 879189 h 1350870"/>
                <a:gd name="connsiteX10" fmla="*/ 2056769 w 2186086"/>
                <a:gd name="connsiteY10" fmla="*/ 882978 h 1350870"/>
                <a:gd name="connsiteX11" fmla="*/ 1738114 w 2186086"/>
                <a:gd name="connsiteY11" fmla="*/ 1136978 h 1350870"/>
                <a:gd name="connsiteX12" fmla="*/ 1736053 w 2186086"/>
                <a:gd name="connsiteY12" fmla="*/ 1136813 h 1350870"/>
                <a:gd name="connsiteX13" fmla="*/ 1667872 w 2186086"/>
                <a:gd name="connsiteY13" fmla="*/ 1217419 h 1350870"/>
                <a:gd name="connsiteX14" fmla="*/ 1442549 w 2186086"/>
                <a:gd name="connsiteY14" fmla="*/ 1291814 h 1350870"/>
                <a:gd name="connsiteX15" fmla="*/ 1264386 w 2186086"/>
                <a:gd name="connsiteY15" fmla="*/ 1248435 h 1350870"/>
                <a:gd name="connsiteX16" fmla="*/ 1227319 w 2186086"/>
                <a:gd name="connsiteY16" fmla="*/ 1224057 h 1350870"/>
                <a:gd name="connsiteX17" fmla="*/ 1182981 w 2186086"/>
                <a:gd name="connsiteY17" fmla="*/ 1276475 h 1350870"/>
                <a:gd name="connsiteX18" fmla="*/ 957658 w 2186086"/>
                <a:gd name="connsiteY18" fmla="*/ 1350870 h 1350870"/>
                <a:gd name="connsiteX19" fmla="*/ 732335 w 2186086"/>
                <a:gd name="connsiteY19" fmla="*/ 1276475 h 1350870"/>
                <a:gd name="connsiteX20" fmla="*/ 728624 w 2186086"/>
                <a:gd name="connsiteY20" fmla="*/ 1272088 h 1350870"/>
                <a:gd name="connsiteX21" fmla="*/ 669755 w 2186086"/>
                <a:gd name="connsiteY21" fmla="*/ 1286654 h 1350870"/>
                <a:gd name="connsiteX22" fmla="*/ 605535 w 2186086"/>
                <a:gd name="connsiteY22" fmla="*/ 1291814 h 1350870"/>
                <a:gd name="connsiteX23" fmla="*/ 311921 w 2186086"/>
                <a:gd name="connsiteY23" fmla="*/ 1136682 h 1350870"/>
                <a:gd name="connsiteX24" fmla="*/ 294311 w 2186086"/>
                <a:gd name="connsiteY24" fmla="*/ 1091462 h 1350870"/>
                <a:gd name="connsiteX25" fmla="*/ 254435 w 2186086"/>
                <a:gd name="connsiteY25" fmla="*/ 1088258 h 1350870"/>
                <a:gd name="connsiteX26" fmla="*/ 0 w 2186086"/>
                <a:gd name="connsiteY26" fmla="*/ 839418 h 1350870"/>
                <a:gd name="connsiteX27" fmla="*/ 194620 w 2186086"/>
                <a:gd name="connsiteY27" fmla="*/ 605379 h 1350870"/>
                <a:gd name="connsiteX28" fmla="*/ 244326 w 2186086"/>
                <a:gd name="connsiteY28" fmla="*/ 593080 h 1350870"/>
                <a:gd name="connsiteX29" fmla="*/ 219221 w 2186086"/>
                <a:gd name="connsiteY29" fmla="*/ 551454 h 1350870"/>
                <a:gd name="connsiteX30" fmla="*/ 204895 w 2186086"/>
                <a:gd name="connsiteY30" fmla="*/ 475922 h 1350870"/>
                <a:gd name="connsiteX31" fmla="*/ 523550 w 2186086"/>
                <a:gd name="connsiteY31" fmla="*/ 221922 h 1350870"/>
                <a:gd name="connsiteX32" fmla="*/ 618308 w 2186086"/>
                <a:gd name="connsiteY32" fmla="*/ 233341 h 1350870"/>
                <a:gd name="connsiteX33" fmla="*/ 657838 w 2186086"/>
                <a:gd name="connsiteY33" fmla="*/ 248489 h 1350870"/>
                <a:gd name="connsiteX34" fmla="*/ 664045 w 2186086"/>
                <a:gd name="connsiteY34" fmla="*/ 232550 h 1350870"/>
                <a:gd name="connsiteX35" fmla="*/ 957658 w 2186086"/>
                <a:gd name="connsiteY35" fmla="*/ 77418 h 1350870"/>
                <a:gd name="connsiteX36" fmla="*/ 1081693 w 2186086"/>
                <a:gd name="connsiteY36" fmla="*/ 97379 h 1350870"/>
                <a:gd name="connsiteX37" fmla="*/ 1102456 w 2186086"/>
                <a:gd name="connsiteY37" fmla="*/ 106362 h 1350870"/>
                <a:gd name="connsiteX38" fmla="*/ 1129495 w 2186086"/>
                <a:gd name="connsiteY38" fmla="*/ 74395 h 1350870"/>
                <a:gd name="connsiteX39" fmla="*/ 1354818 w 2186086"/>
                <a:gd name="connsiteY39" fmla="*/ 0 h 13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86086" h="1350870">
                  <a:moveTo>
                    <a:pt x="1354818" y="0"/>
                  </a:moveTo>
                  <a:cubicBezTo>
                    <a:pt x="1442812" y="0"/>
                    <a:pt x="1522476" y="28430"/>
                    <a:pt x="1580141" y="74395"/>
                  </a:cubicBezTo>
                  <a:lnTo>
                    <a:pt x="1644625" y="150632"/>
                  </a:lnTo>
                  <a:lnTo>
                    <a:pt x="1673471" y="148314"/>
                  </a:lnTo>
                  <a:cubicBezTo>
                    <a:pt x="1849459" y="148314"/>
                    <a:pt x="1992126" y="262034"/>
                    <a:pt x="1992126" y="402314"/>
                  </a:cubicBezTo>
                  <a:lnTo>
                    <a:pt x="1982733" y="439402"/>
                  </a:lnTo>
                  <a:lnTo>
                    <a:pt x="1991466" y="441563"/>
                  </a:lnTo>
                  <a:cubicBezTo>
                    <a:pt x="2105836" y="480122"/>
                    <a:pt x="2186086" y="570392"/>
                    <a:pt x="2186086" y="675602"/>
                  </a:cubicBezTo>
                  <a:cubicBezTo>
                    <a:pt x="2186086" y="745742"/>
                    <a:pt x="2150420" y="809242"/>
                    <a:pt x="2092754" y="855207"/>
                  </a:cubicBezTo>
                  <a:lnTo>
                    <a:pt x="2056290" y="879189"/>
                  </a:lnTo>
                  <a:lnTo>
                    <a:pt x="2056769" y="882978"/>
                  </a:lnTo>
                  <a:cubicBezTo>
                    <a:pt x="2056769" y="1023258"/>
                    <a:pt x="1914102" y="1136978"/>
                    <a:pt x="1738114" y="1136978"/>
                  </a:cubicBezTo>
                  <a:lnTo>
                    <a:pt x="1736053" y="1136813"/>
                  </a:lnTo>
                  <a:lnTo>
                    <a:pt x="1667872" y="1217419"/>
                  </a:lnTo>
                  <a:cubicBezTo>
                    <a:pt x="1610207" y="1263384"/>
                    <a:pt x="1530543" y="1291814"/>
                    <a:pt x="1442549" y="1291814"/>
                  </a:cubicBezTo>
                  <a:cubicBezTo>
                    <a:pt x="1376554" y="1291814"/>
                    <a:pt x="1315244" y="1275822"/>
                    <a:pt x="1264386" y="1248435"/>
                  </a:cubicBezTo>
                  <a:lnTo>
                    <a:pt x="1227319" y="1224057"/>
                  </a:lnTo>
                  <a:lnTo>
                    <a:pt x="1182981" y="1276475"/>
                  </a:lnTo>
                  <a:cubicBezTo>
                    <a:pt x="1125316" y="1322440"/>
                    <a:pt x="1045652" y="1350870"/>
                    <a:pt x="957658" y="1350870"/>
                  </a:cubicBezTo>
                  <a:cubicBezTo>
                    <a:pt x="869664" y="1350870"/>
                    <a:pt x="790001" y="1322440"/>
                    <a:pt x="732335" y="1276475"/>
                  </a:cubicBezTo>
                  <a:lnTo>
                    <a:pt x="728624" y="1272088"/>
                  </a:lnTo>
                  <a:lnTo>
                    <a:pt x="669755" y="1286654"/>
                  </a:lnTo>
                  <a:cubicBezTo>
                    <a:pt x="649012" y="1290037"/>
                    <a:pt x="627534" y="1291814"/>
                    <a:pt x="605535" y="1291814"/>
                  </a:cubicBezTo>
                  <a:cubicBezTo>
                    <a:pt x="473544" y="1291814"/>
                    <a:pt x="360296" y="1227847"/>
                    <a:pt x="311921" y="1136682"/>
                  </a:cubicBezTo>
                  <a:lnTo>
                    <a:pt x="294311" y="1091462"/>
                  </a:lnTo>
                  <a:lnTo>
                    <a:pt x="254435" y="1088258"/>
                  </a:lnTo>
                  <a:cubicBezTo>
                    <a:pt x="109229" y="1064573"/>
                    <a:pt x="0" y="962163"/>
                    <a:pt x="0" y="839418"/>
                  </a:cubicBezTo>
                  <a:cubicBezTo>
                    <a:pt x="0" y="734208"/>
                    <a:pt x="80250" y="643938"/>
                    <a:pt x="194620" y="605379"/>
                  </a:cubicBezTo>
                  <a:lnTo>
                    <a:pt x="244326" y="593080"/>
                  </a:lnTo>
                  <a:lnTo>
                    <a:pt x="219221" y="551454"/>
                  </a:lnTo>
                  <a:cubicBezTo>
                    <a:pt x="209911" y="527594"/>
                    <a:pt x="204895" y="502225"/>
                    <a:pt x="204895" y="475922"/>
                  </a:cubicBezTo>
                  <a:cubicBezTo>
                    <a:pt x="204895" y="335642"/>
                    <a:pt x="347562" y="221922"/>
                    <a:pt x="523550" y="221922"/>
                  </a:cubicBezTo>
                  <a:cubicBezTo>
                    <a:pt x="556548" y="221922"/>
                    <a:pt x="588374" y="225920"/>
                    <a:pt x="618308" y="233341"/>
                  </a:cubicBezTo>
                  <a:lnTo>
                    <a:pt x="657838" y="248489"/>
                  </a:lnTo>
                  <a:lnTo>
                    <a:pt x="664045" y="232550"/>
                  </a:lnTo>
                  <a:cubicBezTo>
                    <a:pt x="712419" y="141385"/>
                    <a:pt x="825667" y="77418"/>
                    <a:pt x="957658" y="77418"/>
                  </a:cubicBezTo>
                  <a:cubicBezTo>
                    <a:pt x="1001655" y="77418"/>
                    <a:pt x="1043570" y="84525"/>
                    <a:pt x="1081693" y="97379"/>
                  </a:cubicBezTo>
                  <a:lnTo>
                    <a:pt x="1102456" y="106362"/>
                  </a:lnTo>
                  <a:lnTo>
                    <a:pt x="1129495" y="74395"/>
                  </a:lnTo>
                  <a:cubicBezTo>
                    <a:pt x="1187160" y="28430"/>
                    <a:pt x="1266824" y="0"/>
                    <a:pt x="135481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D728154-5949-4AD9-AE46-32B5F384ACA5}"/>
                </a:ext>
              </a:extLst>
            </p:cNvPr>
            <p:cNvSpPr txBox="1"/>
            <p:nvPr/>
          </p:nvSpPr>
          <p:spPr>
            <a:xfrm>
              <a:off x="2045856" y="4290089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uơ</a:t>
              </a:r>
              <a:endParaRPr lang="en-US" sz="45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1DF9639-FB6B-4DDB-8583-A6D53C90D4C7}"/>
              </a:ext>
            </a:extLst>
          </p:cNvPr>
          <p:cNvGrpSpPr/>
          <p:nvPr/>
        </p:nvGrpSpPr>
        <p:grpSpPr>
          <a:xfrm>
            <a:off x="9250160" y="4524004"/>
            <a:ext cx="2558472" cy="1465601"/>
            <a:chOff x="1588656" y="2473272"/>
            <a:chExt cx="2558472" cy="1465601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AC8297A-61B0-4B90-971B-75337EB3B136}"/>
                </a:ext>
              </a:extLst>
            </p:cNvPr>
            <p:cNvSpPr/>
            <p:nvPr/>
          </p:nvSpPr>
          <p:spPr>
            <a:xfrm flipH="1">
              <a:off x="1588656" y="2473272"/>
              <a:ext cx="2558472" cy="1465601"/>
            </a:xfrm>
            <a:custGeom>
              <a:avLst/>
              <a:gdLst>
                <a:gd name="connsiteX0" fmla="*/ 1313400 w 2845929"/>
                <a:gd name="connsiteY0" fmla="*/ 0 h 1550257"/>
                <a:gd name="connsiteX1" fmla="*/ 1815061 w 2845929"/>
                <a:gd name="connsiteY1" fmla="*/ 245589 h 1550257"/>
                <a:gd name="connsiteX2" fmla="*/ 1816442 w 2845929"/>
                <a:gd name="connsiteY2" fmla="*/ 247933 h 1550257"/>
                <a:gd name="connsiteX3" fmla="*/ 1869160 w 2845929"/>
                <a:gd name="connsiteY3" fmla="*/ 221349 h 1550257"/>
                <a:gd name="connsiteX4" fmla="*/ 2053818 w 2845929"/>
                <a:gd name="connsiteY4" fmla="*/ 186713 h 1550257"/>
                <a:gd name="connsiteX5" fmla="*/ 2528218 w 2845929"/>
                <a:gd name="connsiteY5" fmla="*/ 627450 h 1550257"/>
                <a:gd name="connsiteX6" fmla="*/ 2518580 w 2845929"/>
                <a:gd name="connsiteY6" fmla="*/ 716274 h 1550257"/>
                <a:gd name="connsiteX7" fmla="*/ 2513949 w 2845929"/>
                <a:gd name="connsiteY7" fmla="*/ 730136 h 1550257"/>
                <a:gd name="connsiteX8" fmla="*/ 2535954 w 2845929"/>
                <a:gd name="connsiteY8" fmla="*/ 735840 h 1550257"/>
                <a:gd name="connsiteX9" fmla="*/ 2845929 w 2845929"/>
                <a:gd name="connsiteY9" fmla="*/ 1126394 h 1550257"/>
                <a:gd name="connsiteX10" fmla="*/ 2338401 w 2845929"/>
                <a:gd name="connsiteY10" fmla="*/ 1550257 h 1550257"/>
                <a:gd name="connsiteX11" fmla="*/ 2236117 w 2845929"/>
                <a:gd name="connsiteY11" fmla="*/ 1541646 h 1550257"/>
                <a:gd name="connsiteX12" fmla="*/ 2229946 w 2845929"/>
                <a:gd name="connsiteY12" fmla="*/ 1540046 h 1550257"/>
                <a:gd name="connsiteX13" fmla="*/ 609599 w 2845929"/>
                <a:gd name="connsiteY13" fmla="*/ 1540046 h 1550257"/>
                <a:gd name="connsiteX14" fmla="*/ 609599 w 2845929"/>
                <a:gd name="connsiteY14" fmla="*/ 1539572 h 1550257"/>
                <a:gd name="connsiteX15" fmla="*/ 604982 w 2845929"/>
                <a:gd name="connsiteY15" fmla="*/ 1540047 h 1550257"/>
                <a:gd name="connsiteX16" fmla="*/ 0 w 2845929"/>
                <a:gd name="connsiteY16" fmla="*/ 922241 h 1550257"/>
                <a:gd name="connsiteX17" fmla="*/ 604982 w 2845929"/>
                <a:gd name="connsiteY17" fmla="*/ 304435 h 1550257"/>
                <a:gd name="connsiteX18" fmla="*/ 712074 w 2845929"/>
                <a:gd name="connsiteY18" fmla="*/ 314085 h 1550257"/>
                <a:gd name="connsiteX19" fmla="*/ 763068 w 2845929"/>
                <a:gd name="connsiteY19" fmla="*/ 328151 h 1550257"/>
                <a:gd name="connsiteX20" fmla="*/ 811739 w 2845929"/>
                <a:gd name="connsiteY20" fmla="*/ 245589 h 1550257"/>
                <a:gd name="connsiteX21" fmla="*/ 1313400 w 2845929"/>
                <a:gd name="connsiteY21" fmla="*/ 0 h 15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5929" h="1550257">
                  <a:moveTo>
                    <a:pt x="1313400" y="0"/>
                  </a:moveTo>
                  <a:cubicBezTo>
                    <a:pt x="1522226" y="0"/>
                    <a:pt x="1706341" y="97418"/>
                    <a:pt x="1815061" y="245589"/>
                  </a:cubicBezTo>
                  <a:lnTo>
                    <a:pt x="1816442" y="247933"/>
                  </a:lnTo>
                  <a:lnTo>
                    <a:pt x="1869160" y="221349"/>
                  </a:lnTo>
                  <a:cubicBezTo>
                    <a:pt x="1925917" y="199046"/>
                    <a:pt x="1988317" y="186713"/>
                    <a:pt x="2053818" y="186713"/>
                  </a:cubicBezTo>
                  <a:cubicBezTo>
                    <a:pt x="2315822" y="186713"/>
                    <a:pt x="2528218" y="384038"/>
                    <a:pt x="2528218" y="627450"/>
                  </a:cubicBezTo>
                  <a:cubicBezTo>
                    <a:pt x="2528218" y="657877"/>
                    <a:pt x="2524900" y="687583"/>
                    <a:pt x="2518580" y="716274"/>
                  </a:cubicBezTo>
                  <a:lnTo>
                    <a:pt x="2513949" y="730136"/>
                  </a:lnTo>
                  <a:lnTo>
                    <a:pt x="2535954" y="735840"/>
                  </a:lnTo>
                  <a:cubicBezTo>
                    <a:pt x="2718113" y="800186"/>
                    <a:pt x="2845929" y="950824"/>
                    <a:pt x="2845929" y="1126394"/>
                  </a:cubicBezTo>
                  <a:cubicBezTo>
                    <a:pt x="2845929" y="1360487"/>
                    <a:pt x="2618701" y="1550257"/>
                    <a:pt x="2338401" y="1550257"/>
                  </a:cubicBezTo>
                  <a:cubicBezTo>
                    <a:pt x="2303364" y="1550257"/>
                    <a:pt x="2269156" y="1547292"/>
                    <a:pt x="2236117" y="1541646"/>
                  </a:cubicBezTo>
                  <a:lnTo>
                    <a:pt x="2229946" y="1540046"/>
                  </a:lnTo>
                  <a:lnTo>
                    <a:pt x="609599" y="1540046"/>
                  </a:lnTo>
                  <a:lnTo>
                    <a:pt x="609599" y="1539572"/>
                  </a:lnTo>
                  <a:lnTo>
                    <a:pt x="604982" y="1540047"/>
                  </a:lnTo>
                  <a:cubicBezTo>
                    <a:pt x="270860" y="1540047"/>
                    <a:pt x="0" y="1263446"/>
                    <a:pt x="0" y="922241"/>
                  </a:cubicBezTo>
                  <a:cubicBezTo>
                    <a:pt x="0" y="581036"/>
                    <a:pt x="270860" y="304435"/>
                    <a:pt x="604982" y="304435"/>
                  </a:cubicBezTo>
                  <a:cubicBezTo>
                    <a:pt x="641526" y="304435"/>
                    <a:pt x="677314" y="307744"/>
                    <a:pt x="712074" y="314085"/>
                  </a:cubicBezTo>
                  <a:lnTo>
                    <a:pt x="763068" y="328151"/>
                  </a:lnTo>
                  <a:lnTo>
                    <a:pt x="811739" y="245589"/>
                  </a:lnTo>
                  <a:cubicBezTo>
                    <a:pt x="920459" y="97418"/>
                    <a:pt x="1104574" y="0"/>
                    <a:pt x="131340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8AC0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C6A91CA-08A7-4E43-A518-D58B8BDDDD6E}"/>
                </a:ext>
              </a:extLst>
            </p:cNvPr>
            <p:cNvSpPr txBox="1"/>
            <p:nvPr/>
          </p:nvSpPr>
          <p:spPr>
            <a:xfrm>
              <a:off x="2209800" y="2848250"/>
              <a:ext cx="1493982" cy="78481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45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oăng</a:t>
              </a:r>
              <a:endParaRPr lang="en-US" sz="4500" b="1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263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>
            <a:extLst>
              <a:ext uri="{FF2B5EF4-FFF2-40B4-BE49-F238E27FC236}">
                <a16:creationId xmlns:a16="http://schemas.microsoft.com/office/drawing/2014/main" id="{4F727B9C-2C71-4322-9609-2F88D30D5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id="{EA87C2CA-2F20-4AB6-B2A5-F3453957C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49C2BFC7-7788-43BE-B900-148AE204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2ABA4C5-DC14-4DEF-83D9-BF5C6DC96A2A}"/>
              </a:ext>
            </a:extLst>
          </p:cNvPr>
          <p:cNvSpPr/>
          <p:nvPr/>
        </p:nvSpPr>
        <p:spPr>
          <a:xfrm>
            <a:off x="4336173" y="2993145"/>
            <a:ext cx="56158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zh-CN" altLang="en-US" sz="6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0D71EB-D667-4507-8F3F-92ABDC2E6394}"/>
              </a:ext>
            </a:extLst>
          </p:cNvPr>
          <p:cNvGrpSpPr/>
          <p:nvPr/>
        </p:nvGrpSpPr>
        <p:grpSpPr>
          <a:xfrm>
            <a:off x="3007640" y="2877910"/>
            <a:ext cx="1258524" cy="1323439"/>
            <a:chOff x="647810" y="1587380"/>
            <a:chExt cx="863972" cy="9085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B0DABD8-2DD2-4BE2-BD9C-2EA73EC1EEE9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6F28B7-8D46-403C-9FF0-13B2BA554F71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pic>
        <p:nvPicPr>
          <p:cNvPr id="12" name="30">
            <a:extLst>
              <a:ext uri="{FF2B5EF4-FFF2-40B4-BE49-F238E27FC236}">
                <a16:creationId xmlns:a16="http://schemas.microsoft.com/office/drawing/2014/main" id="{2D66672C-E81B-44C5-995E-9C79DE457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3" name="31">
            <a:extLst>
              <a:ext uri="{FF2B5EF4-FFF2-40B4-BE49-F238E27FC236}">
                <a16:creationId xmlns:a16="http://schemas.microsoft.com/office/drawing/2014/main" id="{9E7023C2-EE77-4E09-BFB6-2DF3346F01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4" name="32">
            <a:extLst>
              <a:ext uri="{FF2B5EF4-FFF2-40B4-BE49-F238E27FC236}">
                <a16:creationId xmlns:a16="http://schemas.microsoft.com/office/drawing/2014/main" id="{F516656C-C5F3-4B88-8646-F27C76153D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id="{256CEDFD-8DB6-431A-8F74-E44AD00B5C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7" name="Picture 16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679462EC-2D03-4FAF-9116-6F5C3C86BB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57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F3C8BAA-49A9-48B8-92A2-EE01CFCEF73B}"/>
              </a:ext>
            </a:extLst>
          </p:cNvPr>
          <p:cNvGrpSpPr/>
          <p:nvPr/>
        </p:nvGrpSpPr>
        <p:grpSpPr>
          <a:xfrm>
            <a:off x="246977" y="25453"/>
            <a:ext cx="863972" cy="1015663"/>
            <a:chOff x="647810" y="155298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606119-046C-48B7-814E-6BE0BE0285FA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048CE-A603-4DFC-BD52-6FBCAF8E25DF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4" name="8">
            <a:extLst>
              <a:ext uri="{FF2B5EF4-FFF2-40B4-BE49-F238E27FC236}">
                <a16:creationId xmlns:a16="http://schemas.microsoft.com/office/drawing/2014/main" id="{D49D119E-F530-4860-9013-5A5656F40FBD}"/>
              </a:ext>
            </a:extLst>
          </p:cNvPr>
          <p:cNvSpPr/>
          <p:nvPr/>
        </p:nvSpPr>
        <p:spPr>
          <a:xfrm>
            <a:off x="1219975" y="95451"/>
            <a:ext cx="10805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quen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thiệu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E7266B70-D5F4-436D-B7B7-BE1BD0BDC81C}"/>
              </a:ext>
            </a:extLst>
          </p:cNvPr>
          <p:cNvSpPr/>
          <p:nvPr/>
        </p:nvSpPr>
        <p:spPr>
          <a:xfrm rot="20850044">
            <a:off x="448934" y="3202652"/>
            <a:ext cx="1758729" cy="1422641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1017252"/>
              <a:gd name="connsiteX1" fmla="*/ 752475 w 1219200"/>
              <a:gd name="connsiteY1" fmla="*/ 89041 h 1017252"/>
              <a:gd name="connsiteX2" fmla="*/ 1219200 w 1219200"/>
              <a:gd name="connsiteY2" fmla="*/ 0 h 1017252"/>
              <a:gd name="connsiteX3" fmla="*/ 1217624 w 1219200"/>
              <a:gd name="connsiteY3" fmla="*/ 993468 h 1017252"/>
              <a:gd name="connsiteX4" fmla="*/ 809625 w 1219200"/>
              <a:gd name="connsiteY4" fmla="*/ 993916 h 1017252"/>
              <a:gd name="connsiteX5" fmla="*/ 0 w 1219200"/>
              <a:gd name="connsiteY5" fmla="*/ 914400 h 1017252"/>
              <a:gd name="connsiteX6" fmla="*/ 0 w 1219200"/>
              <a:gd name="connsiteY6" fmla="*/ 0 h 1017252"/>
              <a:gd name="connsiteX0" fmla="*/ 0 w 1219200"/>
              <a:gd name="connsiteY0" fmla="*/ 0 h 996840"/>
              <a:gd name="connsiteX1" fmla="*/ 752475 w 1219200"/>
              <a:gd name="connsiteY1" fmla="*/ 89041 h 996840"/>
              <a:gd name="connsiteX2" fmla="*/ 1219200 w 1219200"/>
              <a:gd name="connsiteY2" fmla="*/ 0 h 996840"/>
              <a:gd name="connsiteX3" fmla="*/ 1217624 w 1219200"/>
              <a:gd name="connsiteY3" fmla="*/ 993468 h 996840"/>
              <a:gd name="connsiteX4" fmla="*/ 809625 w 1219200"/>
              <a:gd name="connsiteY4" fmla="*/ 993916 h 996840"/>
              <a:gd name="connsiteX5" fmla="*/ 0 w 1219200"/>
              <a:gd name="connsiteY5" fmla="*/ 914400 h 996840"/>
              <a:gd name="connsiteX6" fmla="*/ 0 w 1219200"/>
              <a:gd name="connsiteY6" fmla="*/ 0 h 996840"/>
              <a:gd name="connsiteX0" fmla="*/ 0 w 1219200"/>
              <a:gd name="connsiteY0" fmla="*/ 0 h 1025059"/>
              <a:gd name="connsiteX1" fmla="*/ 752475 w 1219200"/>
              <a:gd name="connsiteY1" fmla="*/ 89041 h 1025059"/>
              <a:gd name="connsiteX2" fmla="*/ 1219200 w 1219200"/>
              <a:gd name="connsiteY2" fmla="*/ 0 h 1025059"/>
              <a:gd name="connsiteX3" fmla="*/ 1217624 w 1219200"/>
              <a:gd name="connsiteY3" fmla="*/ 993468 h 1025059"/>
              <a:gd name="connsiteX4" fmla="*/ 772480 w 1219200"/>
              <a:gd name="connsiteY4" fmla="*/ 1025059 h 1025059"/>
              <a:gd name="connsiteX5" fmla="*/ 0 w 1219200"/>
              <a:gd name="connsiteY5" fmla="*/ 914400 h 1025059"/>
              <a:gd name="connsiteX6" fmla="*/ 0 w 1219200"/>
              <a:gd name="connsiteY6" fmla="*/ 0 h 1025059"/>
              <a:gd name="connsiteX0" fmla="*/ 0 w 1219200"/>
              <a:gd name="connsiteY0" fmla="*/ 0 h 1025059"/>
              <a:gd name="connsiteX1" fmla="*/ 752475 w 1219200"/>
              <a:gd name="connsiteY1" fmla="*/ 89041 h 1025059"/>
              <a:gd name="connsiteX2" fmla="*/ 1219200 w 1219200"/>
              <a:gd name="connsiteY2" fmla="*/ 0 h 1025059"/>
              <a:gd name="connsiteX3" fmla="*/ 1217624 w 1219200"/>
              <a:gd name="connsiteY3" fmla="*/ 993468 h 1025059"/>
              <a:gd name="connsiteX4" fmla="*/ 772480 w 1219200"/>
              <a:gd name="connsiteY4" fmla="*/ 1025059 h 1025059"/>
              <a:gd name="connsiteX5" fmla="*/ 0 w 1219200"/>
              <a:gd name="connsiteY5" fmla="*/ 914400 h 1025059"/>
              <a:gd name="connsiteX6" fmla="*/ 0 w 1219200"/>
              <a:gd name="connsiteY6" fmla="*/ 0 h 1025059"/>
              <a:gd name="connsiteX0" fmla="*/ 0 w 1219200"/>
              <a:gd name="connsiteY0" fmla="*/ 0 h 1025059"/>
              <a:gd name="connsiteX1" fmla="*/ 752475 w 1219200"/>
              <a:gd name="connsiteY1" fmla="*/ 89041 h 1025059"/>
              <a:gd name="connsiteX2" fmla="*/ 1219200 w 1219200"/>
              <a:gd name="connsiteY2" fmla="*/ 0 h 1025059"/>
              <a:gd name="connsiteX3" fmla="*/ 1217624 w 1219200"/>
              <a:gd name="connsiteY3" fmla="*/ 993468 h 1025059"/>
              <a:gd name="connsiteX4" fmla="*/ 772480 w 1219200"/>
              <a:gd name="connsiteY4" fmla="*/ 1025059 h 1025059"/>
              <a:gd name="connsiteX5" fmla="*/ 0 w 1219200"/>
              <a:gd name="connsiteY5" fmla="*/ 914400 h 1025059"/>
              <a:gd name="connsiteX6" fmla="*/ 0 w 1219200"/>
              <a:gd name="connsiteY6" fmla="*/ 0 h 1025059"/>
              <a:gd name="connsiteX0" fmla="*/ 0 w 1219200"/>
              <a:gd name="connsiteY0" fmla="*/ 0 h 1025059"/>
              <a:gd name="connsiteX1" fmla="*/ 752475 w 1219200"/>
              <a:gd name="connsiteY1" fmla="*/ 89041 h 1025059"/>
              <a:gd name="connsiteX2" fmla="*/ 1219200 w 1219200"/>
              <a:gd name="connsiteY2" fmla="*/ 0 h 1025059"/>
              <a:gd name="connsiteX3" fmla="*/ 1217624 w 1219200"/>
              <a:gd name="connsiteY3" fmla="*/ 993468 h 1025059"/>
              <a:gd name="connsiteX4" fmla="*/ 772480 w 1219200"/>
              <a:gd name="connsiteY4" fmla="*/ 1025059 h 1025059"/>
              <a:gd name="connsiteX5" fmla="*/ 0 w 1219200"/>
              <a:gd name="connsiteY5" fmla="*/ 914400 h 1025059"/>
              <a:gd name="connsiteX6" fmla="*/ 0 w 1219200"/>
              <a:gd name="connsiteY6" fmla="*/ 0 h 1025059"/>
              <a:gd name="connsiteX0" fmla="*/ 0 w 1231971"/>
              <a:gd name="connsiteY0" fmla="*/ 0 h 1032523"/>
              <a:gd name="connsiteX1" fmla="*/ 752475 w 1231971"/>
              <a:gd name="connsiteY1" fmla="*/ 89041 h 1032523"/>
              <a:gd name="connsiteX2" fmla="*/ 1219200 w 1231971"/>
              <a:gd name="connsiteY2" fmla="*/ 0 h 1032523"/>
              <a:gd name="connsiteX3" fmla="*/ 1231971 w 1231971"/>
              <a:gd name="connsiteY3" fmla="*/ 1023054 h 1032523"/>
              <a:gd name="connsiteX4" fmla="*/ 772480 w 1231971"/>
              <a:gd name="connsiteY4" fmla="*/ 1025059 h 1032523"/>
              <a:gd name="connsiteX5" fmla="*/ 0 w 1231971"/>
              <a:gd name="connsiteY5" fmla="*/ 914400 h 1032523"/>
              <a:gd name="connsiteX6" fmla="*/ 0 w 1231971"/>
              <a:gd name="connsiteY6" fmla="*/ 0 h 1032523"/>
              <a:gd name="connsiteX0" fmla="*/ 0 w 1231971"/>
              <a:gd name="connsiteY0" fmla="*/ 0 h 1030397"/>
              <a:gd name="connsiteX1" fmla="*/ 752475 w 1231971"/>
              <a:gd name="connsiteY1" fmla="*/ 89041 h 1030397"/>
              <a:gd name="connsiteX2" fmla="*/ 1219200 w 1231971"/>
              <a:gd name="connsiteY2" fmla="*/ 0 h 1030397"/>
              <a:gd name="connsiteX3" fmla="*/ 1231971 w 1231971"/>
              <a:gd name="connsiteY3" fmla="*/ 1023054 h 1030397"/>
              <a:gd name="connsiteX4" fmla="*/ 772480 w 1231971"/>
              <a:gd name="connsiteY4" fmla="*/ 1025059 h 1030397"/>
              <a:gd name="connsiteX5" fmla="*/ 0 w 1231971"/>
              <a:gd name="connsiteY5" fmla="*/ 914400 h 1030397"/>
              <a:gd name="connsiteX6" fmla="*/ 0 w 1231971"/>
              <a:gd name="connsiteY6" fmla="*/ 0 h 1030397"/>
              <a:gd name="connsiteX0" fmla="*/ 0 w 1231971"/>
              <a:gd name="connsiteY0" fmla="*/ 0 h 1037616"/>
              <a:gd name="connsiteX1" fmla="*/ 752475 w 1231971"/>
              <a:gd name="connsiteY1" fmla="*/ 89041 h 1037616"/>
              <a:gd name="connsiteX2" fmla="*/ 1219200 w 1231971"/>
              <a:gd name="connsiteY2" fmla="*/ 0 h 1037616"/>
              <a:gd name="connsiteX3" fmla="*/ 1231971 w 1231971"/>
              <a:gd name="connsiteY3" fmla="*/ 1023054 h 1037616"/>
              <a:gd name="connsiteX4" fmla="*/ 772480 w 1231971"/>
              <a:gd name="connsiteY4" fmla="*/ 1025059 h 1037616"/>
              <a:gd name="connsiteX5" fmla="*/ 0 w 1231971"/>
              <a:gd name="connsiteY5" fmla="*/ 914400 h 1037616"/>
              <a:gd name="connsiteX6" fmla="*/ 0 w 1231971"/>
              <a:gd name="connsiteY6" fmla="*/ 0 h 103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971" h="1037616">
                <a:moveTo>
                  <a:pt x="0" y="0"/>
                </a:moveTo>
                <a:cubicBezTo>
                  <a:pt x="244475" y="55080"/>
                  <a:pt x="517525" y="91111"/>
                  <a:pt x="752475" y="89041"/>
                </a:cubicBezTo>
                <a:cubicBezTo>
                  <a:pt x="885825" y="75236"/>
                  <a:pt x="981075" y="90005"/>
                  <a:pt x="1219200" y="0"/>
                </a:cubicBezTo>
                <a:cubicBezTo>
                  <a:pt x="1219200" y="304800"/>
                  <a:pt x="1231971" y="718254"/>
                  <a:pt x="1231971" y="1023054"/>
                </a:cubicBezTo>
                <a:cubicBezTo>
                  <a:pt x="1073261" y="1038485"/>
                  <a:pt x="1023290" y="1045259"/>
                  <a:pt x="772480" y="1025059"/>
                </a:cubicBezTo>
                <a:cubicBezTo>
                  <a:pt x="521655" y="1011254"/>
                  <a:pt x="260350" y="947255"/>
                  <a:pt x="0" y="9144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2E3293C5-75DE-44DE-A248-374860F481D3}"/>
              </a:ext>
            </a:extLst>
          </p:cNvPr>
          <p:cNvSpPr/>
          <p:nvPr/>
        </p:nvSpPr>
        <p:spPr>
          <a:xfrm rot="336089">
            <a:off x="2725627" y="2125070"/>
            <a:ext cx="1925162" cy="1394792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175" h="1017306">
                <a:moveTo>
                  <a:pt x="0" y="35085"/>
                </a:moveTo>
                <a:cubicBezTo>
                  <a:pt x="244475" y="90165"/>
                  <a:pt x="584200" y="126196"/>
                  <a:pt x="819150" y="124126"/>
                </a:cubicBezTo>
                <a:cubicBezTo>
                  <a:pt x="952500" y="110321"/>
                  <a:pt x="1162050" y="90005"/>
                  <a:pt x="1400175" y="0"/>
                </a:cubicBezTo>
                <a:lnTo>
                  <a:pt x="1400175" y="949485"/>
                </a:lnTo>
                <a:cubicBezTo>
                  <a:pt x="1209675" y="1007740"/>
                  <a:pt x="971550" y="1006676"/>
                  <a:pt x="771525" y="1017306"/>
                </a:cubicBezTo>
                <a:cubicBezTo>
                  <a:pt x="520700" y="1003501"/>
                  <a:pt x="260350" y="982340"/>
                  <a:pt x="0" y="949485"/>
                </a:cubicBezTo>
                <a:lnTo>
                  <a:pt x="0" y="35085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>
                <a:solidFill>
                  <a:srgbClr val="F05C25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0772A9FB-82C4-4D36-8C32-7DD93AE03CEF}"/>
              </a:ext>
            </a:extLst>
          </p:cNvPr>
          <p:cNvSpPr/>
          <p:nvPr/>
        </p:nvSpPr>
        <p:spPr>
          <a:xfrm rot="20974573">
            <a:off x="7134479" y="2019276"/>
            <a:ext cx="1895860" cy="1374386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1000125 w 1400175"/>
              <a:gd name="connsiteY1" fmla="*/ 159211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981075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29001"/>
              <a:gd name="connsiteX1" fmla="*/ 9810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98107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786"/>
              <a:gd name="connsiteX1" fmla="*/ 981075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37270"/>
              <a:gd name="connsiteX1" fmla="*/ 981075 w 1400175"/>
              <a:gd name="connsiteY1" fmla="*/ 124126 h 1037270"/>
              <a:gd name="connsiteX2" fmla="*/ 1400175 w 1400175"/>
              <a:gd name="connsiteY2" fmla="*/ 0 h 1037270"/>
              <a:gd name="connsiteX3" fmla="*/ 1400175 w 1400175"/>
              <a:gd name="connsiteY3" fmla="*/ 949485 h 1037270"/>
              <a:gd name="connsiteX4" fmla="*/ 776276 w 1400175"/>
              <a:gd name="connsiteY4" fmla="*/ 1036297 h 1037270"/>
              <a:gd name="connsiteX5" fmla="*/ 0 w 1400175"/>
              <a:gd name="connsiteY5" fmla="*/ 949485 h 1037270"/>
              <a:gd name="connsiteX6" fmla="*/ 0 w 1400175"/>
              <a:gd name="connsiteY6" fmla="*/ 35085 h 1037270"/>
              <a:gd name="connsiteX0" fmla="*/ 0 w 1400175"/>
              <a:gd name="connsiteY0" fmla="*/ 35085 h 1037270"/>
              <a:gd name="connsiteX1" fmla="*/ 981075 w 1400175"/>
              <a:gd name="connsiteY1" fmla="*/ 124126 h 1037270"/>
              <a:gd name="connsiteX2" fmla="*/ 1400175 w 1400175"/>
              <a:gd name="connsiteY2" fmla="*/ 0 h 1037270"/>
              <a:gd name="connsiteX3" fmla="*/ 1400175 w 1400175"/>
              <a:gd name="connsiteY3" fmla="*/ 949485 h 1037270"/>
              <a:gd name="connsiteX4" fmla="*/ 776276 w 1400175"/>
              <a:gd name="connsiteY4" fmla="*/ 1036297 h 1037270"/>
              <a:gd name="connsiteX5" fmla="*/ 0 w 1400175"/>
              <a:gd name="connsiteY5" fmla="*/ 949485 h 1037270"/>
              <a:gd name="connsiteX6" fmla="*/ 0 w 1400175"/>
              <a:gd name="connsiteY6" fmla="*/ 35085 h 1037270"/>
              <a:gd name="connsiteX0" fmla="*/ 0 w 1400175"/>
              <a:gd name="connsiteY0" fmla="*/ 0 h 1002185"/>
              <a:gd name="connsiteX1" fmla="*/ 981075 w 1400175"/>
              <a:gd name="connsiteY1" fmla="*/ 89041 h 1002185"/>
              <a:gd name="connsiteX2" fmla="*/ 1392845 w 1400175"/>
              <a:gd name="connsiteY2" fmla="*/ 30668 h 1002185"/>
              <a:gd name="connsiteX3" fmla="*/ 1400175 w 1400175"/>
              <a:gd name="connsiteY3" fmla="*/ 914400 h 1002185"/>
              <a:gd name="connsiteX4" fmla="*/ 776276 w 1400175"/>
              <a:gd name="connsiteY4" fmla="*/ 1001212 h 1002185"/>
              <a:gd name="connsiteX5" fmla="*/ 0 w 1400175"/>
              <a:gd name="connsiteY5" fmla="*/ 914400 h 1002185"/>
              <a:gd name="connsiteX6" fmla="*/ 0 w 1400175"/>
              <a:gd name="connsiteY6" fmla="*/ 0 h 1002185"/>
              <a:gd name="connsiteX0" fmla="*/ 0 w 1400175"/>
              <a:gd name="connsiteY0" fmla="*/ 0 h 1002185"/>
              <a:gd name="connsiteX1" fmla="*/ 981075 w 1400175"/>
              <a:gd name="connsiteY1" fmla="*/ 89041 h 1002185"/>
              <a:gd name="connsiteX2" fmla="*/ 1392845 w 1400175"/>
              <a:gd name="connsiteY2" fmla="*/ 30668 h 1002185"/>
              <a:gd name="connsiteX3" fmla="*/ 1400175 w 1400175"/>
              <a:gd name="connsiteY3" fmla="*/ 956670 h 1002185"/>
              <a:gd name="connsiteX4" fmla="*/ 776276 w 1400175"/>
              <a:gd name="connsiteY4" fmla="*/ 1001212 h 1002185"/>
              <a:gd name="connsiteX5" fmla="*/ 0 w 1400175"/>
              <a:gd name="connsiteY5" fmla="*/ 914400 h 1002185"/>
              <a:gd name="connsiteX6" fmla="*/ 0 w 1400175"/>
              <a:gd name="connsiteY6" fmla="*/ 0 h 1002185"/>
              <a:gd name="connsiteX0" fmla="*/ 0 w 1400175"/>
              <a:gd name="connsiteY0" fmla="*/ 0 h 1002185"/>
              <a:gd name="connsiteX1" fmla="*/ 981075 w 1400175"/>
              <a:gd name="connsiteY1" fmla="*/ 89041 h 1002185"/>
              <a:gd name="connsiteX2" fmla="*/ 1392845 w 1400175"/>
              <a:gd name="connsiteY2" fmla="*/ 30668 h 1002185"/>
              <a:gd name="connsiteX3" fmla="*/ 1400175 w 1400175"/>
              <a:gd name="connsiteY3" fmla="*/ 956670 h 1002185"/>
              <a:gd name="connsiteX4" fmla="*/ 776276 w 1400175"/>
              <a:gd name="connsiteY4" fmla="*/ 1001212 h 1002185"/>
              <a:gd name="connsiteX5" fmla="*/ 0 w 1400175"/>
              <a:gd name="connsiteY5" fmla="*/ 914400 h 1002185"/>
              <a:gd name="connsiteX6" fmla="*/ 0 w 1400175"/>
              <a:gd name="connsiteY6" fmla="*/ 0 h 1002185"/>
              <a:gd name="connsiteX0" fmla="*/ 0 w 1400175"/>
              <a:gd name="connsiteY0" fmla="*/ 0 h 1002185"/>
              <a:gd name="connsiteX1" fmla="*/ 981075 w 1400175"/>
              <a:gd name="connsiteY1" fmla="*/ 89041 h 1002185"/>
              <a:gd name="connsiteX2" fmla="*/ 1392845 w 1400175"/>
              <a:gd name="connsiteY2" fmla="*/ 30668 h 1002185"/>
              <a:gd name="connsiteX3" fmla="*/ 1400175 w 1400175"/>
              <a:gd name="connsiteY3" fmla="*/ 956670 h 1002185"/>
              <a:gd name="connsiteX4" fmla="*/ 776276 w 1400175"/>
              <a:gd name="connsiteY4" fmla="*/ 1001212 h 1002185"/>
              <a:gd name="connsiteX5" fmla="*/ 0 w 1400175"/>
              <a:gd name="connsiteY5" fmla="*/ 914400 h 1002185"/>
              <a:gd name="connsiteX6" fmla="*/ 0 w 1400175"/>
              <a:gd name="connsiteY6" fmla="*/ 0 h 1002185"/>
              <a:gd name="connsiteX0" fmla="*/ 65969 w 1466144"/>
              <a:gd name="connsiteY0" fmla="*/ 0 h 1002422"/>
              <a:gd name="connsiteX1" fmla="*/ 1047044 w 1466144"/>
              <a:gd name="connsiteY1" fmla="*/ 89041 h 1002422"/>
              <a:gd name="connsiteX2" fmla="*/ 1458814 w 1466144"/>
              <a:gd name="connsiteY2" fmla="*/ 30668 h 1002422"/>
              <a:gd name="connsiteX3" fmla="*/ 1466144 w 1466144"/>
              <a:gd name="connsiteY3" fmla="*/ 956670 h 1002422"/>
              <a:gd name="connsiteX4" fmla="*/ 842245 w 1466144"/>
              <a:gd name="connsiteY4" fmla="*/ 1001212 h 1002422"/>
              <a:gd name="connsiteX5" fmla="*/ 0 w 1466144"/>
              <a:gd name="connsiteY5" fmla="*/ 928490 h 1002422"/>
              <a:gd name="connsiteX6" fmla="*/ 65969 w 1466144"/>
              <a:gd name="connsiteY6" fmla="*/ 0 h 100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6144" h="1002422">
                <a:moveTo>
                  <a:pt x="65969" y="0"/>
                </a:moveTo>
                <a:cubicBezTo>
                  <a:pt x="310444" y="55080"/>
                  <a:pt x="812094" y="91111"/>
                  <a:pt x="1047044" y="89041"/>
                </a:cubicBezTo>
                <a:cubicBezTo>
                  <a:pt x="1125419" y="84629"/>
                  <a:pt x="1220689" y="120673"/>
                  <a:pt x="1458814" y="30668"/>
                </a:cubicBezTo>
                <a:cubicBezTo>
                  <a:pt x="1461257" y="325245"/>
                  <a:pt x="1463701" y="662093"/>
                  <a:pt x="1466144" y="956670"/>
                </a:cubicBezTo>
                <a:cubicBezTo>
                  <a:pt x="1257319" y="1005531"/>
                  <a:pt x="1092867" y="982629"/>
                  <a:pt x="842245" y="1001212"/>
                </a:cubicBezTo>
                <a:cubicBezTo>
                  <a:pt x="600945" y="1010796"/>
                  <a:pt x="260350" y="961345"/>
                  <a:pt x="0" y="928490"/>
                </a:cubicBezTo>
                <a:lnTo>
                  <a:pt x="65969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669D0DDE-7321-4B40-85D7-6B82592FBD09}"/>
              </a:ext>
            </a:extLst>
          </p:cNvPr>
          <p:cNvSpPr/>
          <p:nvPr/>
        </p:nvSpPr>
        <p:spPr>
          <a:xfrm rot="21160296">
            <a:off x="9227088" y="3302965"/>
            <a:ext cx="1417773" cy="1471549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1000125 w 1400175"/>
              <a:gd name="connsiteY1" fmla="*/ 159211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981075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29001"/>
              <a:gd name="connsiteX1" fmla="*/ 9810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98107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786"/>
              <a:gd name="connsiteX1" fmla="*/ 981075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64786"/>
              <a:gd name="connsiteX1" fmla="*/ 917484 w 1400175"/>
              <a:gd name="connsiteY1" fmla="*/ 14751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64786"/>
              <a:gd name="connsiteX1" fmla="*/ 917484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53184"/>
              <a:gd name="connsiteX1" fmla="*/ 917484 w 1400175"/>
              <a:gd name="connsiteY1" fmla="*/ 124126 h 1053184"/>
              <a:gd name="connsiteX2" fmla="*/ 1400175 w 1400175"/>
              <a:gd name="connsiteY2" fmla="*/ 0 h 1053184"/>
              <a:gd name="connsiteX3" fmla="*/ 1400175 w 1400175"/>
              <a:gd name="connsiteY3" fmla="*/ 949485 h 1053184"/>
              <a:gd name="connsiteX4" fmla="*/ 968357 w 1400175"/>
              <a:gd name="connsiteY4" fmla="*/ 1052391 h 1053184"/>
              <a:gd name="connsiteX5" fmla="*/ 0 w 1400175"/>
              <a:gd name="connsiteY5" fmla="*/ 949485 h 1053184"/>
              <a:gd name="connsiteX6" fmla="*/ 0 w 1400175"/>
              <a:gd name="connsiteY6" fmla="*/ 35085 h 1053184"/>
              <a:gd name="connsiteX0" fmla="*/ 0 w 1400263"/>
              <a:gd name="connsiteY0" fmla="*/ 35085 h 1064459"/>
              <a:gd name="connsiteX1" fmla="*/ 917484 w 1400263"/>
              <a:gd name="connsiteY1" fmla="*/ 124126 h 1064459"/>
              <a:gd name="connsiteX2" fmla="*/ 1400175 w 1400263"/>
              <a:gd name="connsiteY2" fmla="*/ 0 h 1064459"/>
              <a:gd name="connsiteX3" fmla="*/ 1400263 w 1400263"/>
              <a:gd name="connsiteY3" fmla="*/ 1043066 h 1064459"/>
              <a:gd name="connsiteX4" fmla="*/ 968357 w 1400263"/>
              <a:gd name="connsiteY4" fmla="*/ 1052391 h 1064459"/>
              <a:gd name="connsiteX5" fmla="*/ 0 w 1400263"/>
              <a:gd name="connsiteY5" fmla="*/ 949485 h 1064459"/>
              <a:gd name="connsiteX6" fmla="*/ 0 w 1400263"/>
              <a:gd name="connsiteY6" fmla="*/ 35085 h 1064459"/>
              <a:gd name="connsiteX0" fmla="*/ 0 w 1400263"/>
              <a:gd name="connsiteY0" fmla="*/ 35085 h 1062772"/>
              <a:gd name="connsiteX1" fmla="*/ 917484 w 1400263"/>
              <a:gd name="connsiteY1" fmla="*/ 124126 h 1062772"/>
              <a:gd name="connsiteX2" fmla="*/ 1400175 w 1400263"/>
              <a:gd name="connsiteY2" fmla="*/ 0 h 1062772"/>
              <a:gd name="connsiteX3" fmla="*/ 1400263 w 1400263"/>
              <a:gd name="connsiteY3" fmla="*/ 1043066 h 1062772"/>
              <a:gd name="connsiteX4" fmla="*/ 935681 w 1400263"/>
              <a:gd name="connsiteY4" fmla="*/ 1042519 h 1062772"/>
              <a:gd name="connsiteX5" fmla="*/ 0 w 1400263"/>
              <a:gd name="connsiteY5" fmla="*/ 949485 h 1062772"/>
              <a:gd name="connsiteX6" fmla="*/ 0 w 1400263"/>
              <a:gd name="connsiteY6" fmla="*/ 35085 h 1062772"/>
              <a:gd name="connsiteX0" fmla="*/ 0 w 1400263"/>
              <a:gd name="connsiteY0" fmla="*/ 35085 h 1072385"/>
              <a:gd name="connsiteX1" fmla="*/ 917484 w 1400263"/>
              <a:gd name="connsiteY1" fmla="*/ 124126 h 1072385"/>
              <a:gd name="connsiteX2" fmla="*/ 1400175 w 1400263"/>
              <a:gd name="connsiteY2" fmla="*/ 0 h 1072385"/>
              <a:gd name="connsiteX3" fmla="*/ 1400263 w 1400263"/>
              <a:gd name="connsiteY3" fmla="*/ 1043066 h 1072385"/>
              <a:gd name="connsiteX4" fmla="*/ 935681 w 1400263"/>
              <a:gd name="connsiteY4" fmla="*/ 1042519 h 1072385"/>
              <a:gd name="connsiteX5" fmla="*/ 0 w 1400263"/>
              <a:gd name="connsiteY5" fmla="*/ 949485 h 1072385"/>
              <a:gd name="connsiteX6" fmla="*/ 0 w 1400263"/>
              <a:gd name="connsiteY6" fmla="*/ 35085 h 1072385"/>
              <a:gd name="connsiteX0" fmla="*/ 0 w 1400263"/>
              <a:gd name="connsiteY0" fmla="*/ 35085 h 1071800"/>
              <a:gd name="connsiteX1" fmla="*/ 917484 w 1400263"/>
              <a:gd name="connsiteY1" fmla="*/ 124126 h 1071800"/>
              <a:gd name="connsiteX2" fmla="*/ 1400175 w 1400263"/>
              <a:gd name="connsiteY2" fmla="*/ 0 h 1071800"/>
              <a:gd name="connsiteX3" fmla="*/ 1400263 w 1400263"/>
              <a:gd name="connsiteY3" fmla="*/ 1043066 h 1071800"/>
              <a:gd name="connsiteX4" fmla="*/ 935681 w 1400263"/>
              <a:gd name="connsiteY4" fmla="*/ 1042519 h 1071800"/>
              <a:gd name="connsiteX5" fmla="*/ 0 w 1400263"/>
              <a:gd name="connsiteY5" fmla="*/ 949485 h 1071800"/>
              <a:gd name="connsiteX6" fmla="*/ 0 w 1400263"/>
              <a:gd name="connsiteY6" fmla="*/ 35085 h 1071800"/>
              <a:gd name="connsiteX0" fmla="*/ 0 w 1400263"/>
              <a:gd name="connsiteY0" fmla="*/ 35085 h 1048309"/>
              <a:gd name="connsiteX1" fmla="*/ 917484 w 1400263"/>
              <a:gd name="connsiteY1" fmla="*/ 124126 h 1048309"/>
              <a:gd name="connsiteX2" fmla="*/ 1400175 w 1400263"/>
              <a:gd name="connsiteY2" fmla="*/ 0 h 1048309"/>
              <a:gd name="connsiteX3" fmla="*/ 1400263 w 1400263"/>
              <a:gd name="connsiteY3" fmla="*/ 1043066 h 1048309"/>
              <a:gd name="connsiteX4" fmla="*/ 935681 w 1400263"/>
              <a:gd name="connsiteY4" fmla="*/ 1042519 h 1048309"/>
              <a:gd name="connsiteX5" fmla="*/ 0 w 1400263"/>
              <a:gd name="connsiteY5" fmla="*/ 949485 h 1048309"/>
              <a:gd name="connsiteX6" fmla="*/ 0 w 1400263"/>
              <a:gd name="connsiteY6" fmla="*/ 35085 h 1048309"/>
              <a:gd name="connsiteX0" fmla="*/ 0 w 1404500"/>
              <a:gd name="connsiteY0" fmla="*/ 35085 h 1108358"/>
              <a:gd name="connsiteX1" fmla="*/ 917484 w 1404500"/>
              <a:gd name="connsiteY1" fmla="*/ 124126 h 1108358"/>
              <a:gd name="connsiteX2" fmla="*/ 1400175 w 1404500"/>
              <a:gd name="connsiteY2" fmla="*/ 0 h 1108358"/>
              <a:gd name="connsiteX3" fmla="*/ 1404500 w 1404500"/>
              <a:gd name="connsiteY3" fmla="*/ 1108357 h 1108358"/>
              <a:gd name="connsiteX4" fmla="*/ 935681 w 1404500"/>
              <a:gd name="connsiteY4" fmla="*/ 1042519 h 1108358"/>
              <a:gd name="connsiteX5" fmla="*/ 0 w 1404500"/>
              <a:gd name="connsiteY5" fmla="*/ 949485 h 1108358"/>
              <a:gd name="connsiteX6" fmla="*/ 0 w 1404500"/>
              <a:gd name="connsiteY6" fmla="*/ 35085 h 1108358"/>
              <a:gd name="connsiteX0" fmla="*/ 0 w 1404500"/>
              <a:gd name="connsiteY0" fmla="*/ 35085 h 1109394"/>
              <a:gd name="connsiteX1" fmla="*/ 917484 w 1404500"/>
              <a:gd name="connsiteY1" fmla="*/ 124126 h 1109394"/>
              <a:gd name="connsiteX2" fmla="*/ 1400175 w 1404500"/>
              <a:gd name="connsiteY2" fmla="*/ 0 h 1109394"/>
              <a:gd name="connsiteX3" fmla="*/ 1404500 w 1404500"/>
              <a:gd name="connsiteY3" fmla="*/ 1108357 h 1109394"/>
              <a:gd name="connsiteX4" fmla="*/ 935681 w 1404500"/>
              <a:gd name="connsiteY4" fmla="*/ 1042519 h 1109394"/>
              <a:gd name="connsiteX5" fmla="*/ 0 w 1404500"/>
              <a:gd name="connsiteY5" fmla="*/ 949485 h 1109394"/>
              <a:gd name="connsiteX6" fmla="*/ 0 w 1404500"/>
              <a:gd name="connsiteY6" fmla="*/ 35085 h 1109394"/>
              <a:gd name="connsiteX0" fmla="*/ 0 w 1404500"/>
              <a:gd name="connsiteY0" fmla="*/ 35085 h 1109394"/>
              <a:gd name="connsiteX1" fmla="*/ 917484 w 1404500"/>
              <a:gd name="connsiteY1" fmla="*/ 124126 h 1109394"/>
              <a:gd name="connsiteX2" fmla="*/ 1400175 w 1404500"/>
              <a:gd name="connsiteY2" fmla="*/ 0 h 1109394"/>
              <a:gd name="connsiteX3" fmla="*/ 1404500 w 1404500"/>
              <a:gd name="connsiteY3" fmla="*/ 1108357 h 1109394"/>
              <a:gd name="connsiteX4" fmla="*/ 935681 w 1404500"/>
              <a:gd name="connsiteY4" fmla="*/ 1042519 h 1109394"/>
              <a:gd name="connsiteX5" fmla="*/ 0 w 1404500"/>
              <a:gd name="connsiteY5" fmla="*/ 949485 h 1109394"/>
              <a:gd name="connsiteX6" fmla="*/ 0 w 1404500"/>
              <a:gd name="connsiteY6" fmla="*/ 35085 h 1109394"/>
              <a:gd name="connsiteX0" fmla="*/ 0 w 1404500"/>
              <a:gd name="connsiteY0" fmla="*/ 35085 h 1118477"/>
              <a:gd name="connsiteX1" fmla="*/ 917484 w 1404500"/>
              <a:gd name="connsiteY1" fmla="*/ 124126 h 1118477"/>
              <a:gd name="connsiteX2" fmla="*/ 1400175 w 1404500"/>
              <a:gd name="connsiteY2" fmla="*/ 0 h 1118477"/>
              <a:gd name="connsiteX3" fmla="*/ 1404500 w 1404500"/>
              <a:gd name="connsiteY3" fmla="*/ 1108357 h 1118477"/>
              <a:gd name="connsiteX4" fmla="*/ 875777 w 1404500"/>
              <a:gd name="connsiteY4" fmla="*/ 1068736 h 1118477"/>
              <a:gd name="connsiteX5" fmla="*/ 0 w 1404500"/>
              <a:gd name="connsiteY5" fmla="*/ 949485 h 1118477"/>
              <a:gd name="connsiteX6" fmla="*/ 0 w 1404500"/>
              <a:gd name="connsiteY6" fmla="*/ 35085 h 1118477"/>
              <a:gd name="connsiteX0" fmla="*/ 0 w 1404500"/>
              <a:gd name="connsiteY0" fmla="*/ 35085 h 1108375"/>
              <a:gd name="connsiteX1" fmla="*/ 917484 w 1404500"/>
              <a:gd name="connsiteY1" fmla="*/ 124126 h 1108375"/>
              <a:gd name="connsiteX2" fmla="*/ 1400175 w 1404500"/>
              <a:gd name="connsiteY2" fmla="*/ 0 h 1108375"/>
              <a:gd name="connsiteX3" fmla="*/ 1404500 w 1404500"/>
              <a:gd name="connsiteY3" fmla="*/ 1108357 h 1108375"/>
              <a:gd name="connsiteX4" fmla="*/ 875777 w 1404500"/>
              <a:gd name="connsiteY4" fmla="*/ 1068736 h 1108375"/>
              <a:gd name="connsiteX5" fmla="*/ 0 w 1404500"/>
              <a:gd name="connsiteY5" fmla="*/ 949485 h 1108375"/>
              <a:gd name="connsiteX6" fmla="*/ 0 w 1404500"/>
              <a:gd name="connsiteY6" fmla="*/ 35085 h 1108375"/>
              <a:gd name="connsiteX0" fmla="*/ 0 w 1404500"/>
              <a:gd name="connsiteY0" fmla="*/ 35085 h 1108375"/>
              <a:gd name="connsiteX1" fmla="*/ 917484 w 1404500"/>
              <a:gd name="connsiteY1" fmla="*/ 124126 h 1108375"/>
              <a:gd name="connsiteX2" fmla="*/ 1400175 w 1404500"/>
              <a:gd name="connsiteY2" fmla="*/ 0 h 1108375"/>
              <a:gd name="connsiteX3" fmla="*/ 1404500 w 1404500"/>
              <a:gd name="connsiteY3" fmla="*/ 1108357 h 1108375"/>
              <a:gd name="connsiteX4" fmla="*/ 875777 w 1404500"/>
              <a:gd name="connsiteY4" fmla="*/ 1068736 h 1108375"/>
              <a:gd name="connsiteX5" fmla="*/ 0 w 1404500"/>
              <a:gd name="connsiteY5" fmla="*/ 949485 h 1108375"/>
              <a:gd name="connsiteX6" fmla="*/ 0 w 1404500"/>
              <a:gd name="connsiteY6" fmla="*/ 35085 h 1108375"/>
              <a:gd name="connsiteX0" fmla="*/ 0 w 1404500"/>
              <a:gd name="connsiteY0" fmla="*/ 0 h 1073290"/>
              <a:gd name="connsiteX1" fmla="*/ 917484 w 1404500"/>
              <a:gd name="connsiteY1" fmla="*/ 89041 h 1073290"/>
              <a:gd name="connsiteX2" fmla="*/ 1373726 w 1404500"/>
              <a:gd name="connsiteY2" fmla="*/ 4555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17484 w 1404500"/>
              <a:gd name="connsiteY1" fmla="*/ 89041 h 1073290"/>
              <a:gd name="connsiteX2" fmla="*/ 1373726 w 1404500"/>
              <a:gd name="connsiteY2" fmla="*/ 4555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17484 w 1404500"/>
              <a:gd name="connsiteY1" fmla="*/ 89041 h 1073290"/>
              <a:gd name="connsiteX2" fmla="*/ 1372605 w 1404500"/>
              <a:gd name="connsiteY2" fmla="*/ 15846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10396 w 1404500"/>
              <a:gd name="connsiteY1" fmla="*/ 126291 h 1073290"/>
              <a:gd name="connsiteX2" fmla="*/ 1372605 w 1404500"/>
              <a:gd name="connsiteY2" fmla="*/ 15846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10396 w 1404500"/>
              <a:gd name="connsiteY1" fmla="*/ 126291 h 1073290"/>
              <a:gd name="connsiteX2" fmla="*/ 1372605 w 1404500"/>
              <a:gd name="connsiteY2" fmla="*/ 15846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02359 w 1404500"/>
              <a:gd name="connsiteY1" fmla="*/ 197720 h 1073290"/>
              <a:gd name="connsiteX2" fmla="*/ 1372605 w 1404500"/>
              <a:gd name="connsiteY2" fmla="*/ 15846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02359 w 1404500"/>
              <a:gd name="connsiteY1" fmla="*/ 197720 h 1073290"/>
              <a:gd name="connsiteX2" fmla="*/ 1372605 w 1404500"/>
              <a:gd name="connsiteY2" fmla="*/ 15846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02359 w 1404500"/>
              <a:gd name="connsiteY1" fmla="*/ 197720 h 1073290"/>
              <a:gd name="connsiteX2" fmla="*/ 1372605 w 1404500"/>
              <a:gd name="connsiteY2" fmla="*/ 15846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02359 w 1404500"/>
              <a:gd name="connsiteY1" fmla="*/ 197720 h 1073290"/>
              <a:gd name="connsiteX2" fmla="*/ 1377793 w 1404500"/>
              <a:gd name="connsiteY2" fmla="*/ 18957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  <a:gd name="connsiteX0" fmla="*/ 0 w 1404500"/>
              <a:gd name="connsiteY0" fmla="*/ 0 h 1073290"/>
              <a:gd name="connsiteX1" fmla="*/ 902359 w 1404500"/>
              <a:gd name="connsiteY1" fmla="*/ 197720 h 1073290"/>
              <a:gd name="connsiteX2" fmla="*/ 1377793 w 1404500"/>
              <a:gd name="connsiteY2" fmla="*/ 189575 h 1073290"/>
              <a:gd name="connsiteX3" fmla="*/ 1404500 w 1404500"/>
              <a:gd name="connsiteY3" fmla="*/ 1073272 h 1073290"/>
              <a:gd name="connsiteX4" fmla="*/ 875777 w 1404500"/>
              <a:gd name="connsiteY4" fmla="*/ 1033651 h 1073290"/>
              <a:gd name="connsiteX5" fmla="*/ 0 w 1404500"/>
              <a:gd name="connsiteY5" fmla="*/ 914400 h 1073290"/>
              <a:gd name="connsiteX6" fmla="*/ 0 w 1404500"/>
              <a:gd name="connsiteY6" fmla="*/ 0 h 107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4500" h="1073290">
                <a:moveTo>
                  <a:pt x="0" y="0"/>
                </a:moveTo>
                <a:cubicBezTo>
                  <a:pt x="244475" y="55080"/>
                  <a:pt x="586066" y="150595"/>
                  <a:pt x="902359" y="197720"/>
                </a:cubicBezTo>
                <a:cubicBezTo>
                  <a:pt x="1193898" y="202164"/>
                  <a:pt x="1051669" y="203755"/>
                  <a:pt x="1377793" y="189575"/>
                </a:cubicBezTo>
                <a:cubicBezTo>
                  <a:pt x="1377793" y="506070"/>
                  <a:pt x="1404500" y="756777"/>
                  <a:pt x="1404500" y="1073272"/>
                </a:cubicBezTo>
                <a:cubicBezTo>
                  <a:pt x="1120123" y="1073622"/>
                  <a:pt x="1273581" y="1069230"/>
                  <a:pt x="875777" y="1033651"/>
                </a:cubicBezTo>
                <a:cubicBezTo>
                  <a:pt x="571805" y="999682"/>
                  <a:pt x="260350" y="947255"/>
                  <a:pt x="0" y="9144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5">
            <a:extLst>
              <a:ext uri="{FF2B5EF4-FFF2-40B4-BE49-F238E27FC236}">
                <a16:creationId xmlns:a16="http://schemas.microsoft.com/office/drawing/2014/main" id="{EC31E92C-3B92-4097-B966-2423ABE09D04}"/>
              </a:ext>
            </a:extLst>
          </p:cNvPr>
          <p:cNvSpPr/>
          <p:nvPr/>
        </p:nvSpPr>
        <p:spPr>
          <a:xfrm rot="21058589">
            <a:off x="6183486" y="5026506"/>
            <a:ext cx="3334003" cy="1478280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3343"/>
              <a:gd name="connsiteY0" fmla="*/ 35085 h 1114068"/>
              <a:gd name="connsiteX1" fmla="*/ 819150 w 1403343"/>
              <a:gd name="connsiteY1" fmla="*/ 124126 h 1114068"/>
              <a:gd name="connsiteX2" fmla="*/ 1400175 w 1403343"/>
              <a:gd name="connsiteY2" fmla="*/ 0 h 1114068"/>
              <a:gd name="connsiteX3" fmla="*/ 1403343 w 1403343"/>
              <a:gd name="connsiteY3" fmla="*/ 1100748 h 1114068"/>
              <a:gd name="connsiteX4" fmla="*/ 771525 w 1403343"/>
              <a:gd name="connsiteY4" fmla="*/ 1017306 h 1114068"/>
              <a:gd name="connsiteX5" fmla="*/ 0 w 1403343"/>
              <a:gd name="connsiteY5" fmla="*/ 949485 h 1114068"/>
              <a:gd name="connsiteX6" fmla="*/ 0 w 1403343"/>
              <a:gd name="connsiteY6" fmla="*/ 35085 h 1114068"/>
              <a:gd name="connsiteX0" fmla="*/ 0 w 1403343"/>
              <a:gd name="connsiteY0" fmla="*/ 35085 h 1100748"/>
              <a:gd name="connsiteX1" fmla="*/ 819150 w 1403343"/>
              <a:gd name="connsiteY1" fmla="*/ 124126 h 1100748"/>
              <a:gd name="connsiteX2" fmla="*/ 1400175 w 1403343"/>
              <a:gd name="connsiteY2" fmla="*/ 0 h 1100748"/>
              <a:gd name="connsiteX3" fmla="*/ 1403343 w 1403343"/>
              <a:gd name="connsiteY3" fmla="*/ 1100748 h 1100748"/>
              <a:gd name="connsiteX4" fmla="*/ 771525 w 1403343"/>
              <a:gd name="connsiteY4" fmla="*/ 1017306 h 1100748"/>
              <a:gd name="connsiteX5" fmla="*/ 0 w 1403343"/>
              <a:gd name="connsiteY5" fmla="*/ 949485 h 1100748"/>
              <a:gd name="connsiteX6" fmla="*/ 0 w 1403343"/>
              <a:gd name="connsiteY6" fmla="*/ 35085 h 110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3343" h="1100748">
                <a:moveTo>
                  <a:pt x="0" y="35085"/>
                </a:moveTo>
                <a:cubicBezTo>
                  <a:pt x="244475" y="90165"/>
                  <a:pt x="584200" y="126196"/>
                  <a:pt x="819150" y="124126"/>
                </a:cubicBezTo>
                <a:cubicBezTo>
                  <a:pt x="952500" y="110321"/>
                  <a:pt x="1162050" y="90005"/>
                  <a:pt x="1400175" y="0"/>
                </a:cubicBezTo>
                <a:cubicBezTo>
                  <a:pt x="1400175" y="316495"/>
                  <a:pt x="1403343" y="784253"/>
                  <a:pt x="1403343" y="1100748"/>
                </a:cubicBezTo>
                <a:cubicBezTo>
                  <a:pt x="1215105" y="1083298"/>
                  <a:pt x="971550" y="1006676"/>
                  <a:pt x="771525" y="1017306"/>
                </a:cubicBezTo>
                <a:cubicBezTo>
                  <a:pt x="520700" y="1003501"/>
                  <a:pt x="260350" y="982340"/>
                  <a:pt x="0" y="949485"/>
                </a:cubicBezTo>
                <a:lnTo>
                  <a:pt x="0" y="35085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Tiểu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9A882875-9378-4C26-81D7-FA35458F6CCE}"/>
              </a:ext>
            </a:extLst>
          </p:cNvPr>
          <p:cNvSpPr/>
          <p:nvPr/>
        </p:nvSpPr>
        <p:spPr>
          <a:xfrm rot="666698">
            <a:off x="3739107" y="5228967"/>
            <a:ext cx="1756750" cy="1443357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1000125 w 1400175"/>
              <a:gd name="connsiteY1" fmla="*/ 159211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981075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29001"/>
              <a:gd name="connsiteX1" fmla="*/ 9810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98107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786"/>
              <a:gd name="connsiteX1" fmla="*/ 981075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64786"/>
              <a:gd name="connsiteX1" fmla="*/ 917484 w 1400175"/>
              <a:gd name="connsiteY1" fmla="*/ 14751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64786"/>
              <a:gd name="connsiteX1" fmla="*/ 917484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53184"/>
              <a:gd name="connsiteX1" fmla="*/ 917484 w 1400175"/>
              <a:gd name="connsiteY1" fmla="*/ 124126 h 1053184"/>
              <a:gd name="connsiteX2" fmla="*/ 1400175 w 1400175"/>
              <a:gd name="connsiteY2" fmla="*/ 0 h 1053184"/>
              <a:gd name="connsiteX3" fmla="*/ 1400175 w 1400175"/>
              <a:gd name="connsiteY3" fmla="*/ 949485 h 1053184"/>
              <a:gd name="connsiteX4" fmla="*/ 968357 w 1400175"/>
              <a:gd name="connsiteY4" fmla="*/ 1052391 h 1053184"/>
              <a:gd name="connsiteX5" fmla="*/ 0 w 1400175"/>
              <a:gd name="connsiteY5" fmla="*/ 949485 h 1053184"/>
              <a:gd name="connsiteX6" fmla="*/ 0 w 1400175"/>
              <a:gd name="connsiteY6" fmla="*/ 35085 h 1053184"/>
              <a:gd name="connsiteX0" fmla="*/ 0 w 1400175"/>
              <a:gd name="connsiteY0" fmla="*/ 35085 h 1053185"/>
              <a:gd name="connsiteX1" fmla="*/ 762041 w 1400175"/>
              <a:gd name="connsiteY1" fmla="*/ 100807 h 1053185"/>
              <a:gd name="connsiteX2" fmla="*/ 1400175 w 1400175"/>
              <a:gd name="connsiteY2" fmla="*/ 0 h 1053185"/>
              <a:gd name="connsiteX3" fmla="*/ 1400175 w 1400175"/>
              <a:gd name="connsiteY3" fmla="*/ 949485 h 1053185"/>
              <a:gd name="connsiteX4" fmla="*/ 968357 w 1400175"/>
              <a:gd name="connsiteY4" fmla="*/ 1052391 h 1053185"/>
              <a:gd name="connsiteX5" fmla="*/ 0 w 1400175"/>
              <a:gd name="connsiteY5" fmla="*/ 949485 h 1053185"/>
              <a:gd name="connsiteX6" fmla="*/ 0 w 1400175"/>
              <a:gd name="connsiteY6" fmla="*/ 35085 h 1053185"/>
              <a:gd name="connsiteX0" fmla="*/ 0 w 1400175"/>
              <a:gd name="connsiteY0" fmla="*/ 35085 h 1053185"/>
              <a:gd name="connsiteX1" fmla="*/ 762041 w 1400175"/>
              <a:gd name="connsiteY1" fmla="*/ 100807 h 1053185"/>
              <a:gd name="connsiteX2" fmla="*/ 1400175 w 1400175"/>
              <a:gd name="connsiteY2" fmla="*/ 0 h 1053185"/>
              <a:gd name="connsiteX3" fmla="*/ 1400175 w 1400175"/>
              <a:gd name="connsiteY3" fmla="*/ 949485 h 1053185"/>
              <a:gd name="connsiteX4" fmla="*/ 968357 w 1400175"/>
              <a:gd name="connsiteY4" fmla="*/ 1052391 h 1053185"/>
              <a:gd name="connsiteX5" fmla="*/ 0 w 1400175"/>
              <a:gd name="connsiteY5" fmla="*/ 949485 h 1053185"/>
              <a:gd name="connsiteX6" fmla="*/ 0 w 1400175"/>
              <a:gd name="connsiteY6" fmla="*/ 35085 h 1053185"/>
              <a:gd name="connsiteX0" fmla="*/ 0 w 1400175"/>
              <a:gd name="connsiteY0" fmla="*/ 35085 h 1055495"/>
              <a:gd name="connsiteX1" fmla="*/ 762041 w 1400175"/>
              <a:gd name="connsiteY1" fmla="*/ 100807 h 1055495"/>
              <a:gd name="connsiteX2" fmla="*/ 1400175 w 1400175"/>
              <a:gd name="connsiteY2" fmla="*/ 0 h 1055495"/>
              <a:gd name="connsiteX3" fmla="*/ 1400175 w 1400175"/>
              <a:gd name="connsiteY3" fmla="*/ 949485 h 1055495"/>
              <a:gd name="connsiteX4" fmla="*/ 876620 w 1400175"/>
              <a:gd name="connsiteY4" fmla="*/ 1054722 h 1055495"/>
              <a:gd name="connsiteX5" fmla="*/ 0 w 1400175"/>
              <a:gd name="connsiteY5" fmla="*/ 949485 h 1055495"/>
              <a:gd name="connsiteX6" fmla="*/ 0 w 1400175"/>
              <a:gd name="connsiteY6" fmla="*/ 35085 h 1055495"/>
              <a:gd name="connsiteX0" fmla="*/ 0 w 1400175"/>
              <a:gd name="connsiteY0" fmla="*/ 35085 h 1050874"/>
              <a:gd name="connsiteX1" fmla="*/ 762041 w 1400175"/>
              <a:gd name="connsiteY1" fmla="*/ 100807 h 1050874"/>
              <a:gd name="connsiteX2" fmla="*/ 1400175 w 1400175"/>
              <a:gd name="connsiteY2" fmla="*/ 0 h 1050874"/>
              <a:gd name="connsiteX3" fmla="*/ 1400175 w 1400175"/>
              <a:gd name="connsiteY3" fmla="*/ 949485 h 1050874"/>
              <a:gd name="connsiteX4" fmla="*/ 846041 w 1400175"/>
              <a:gd name="connsiteY4" fmla="*/ 1050058 h 1050874"/>
              <a:gd name="connsiteX5" fmla="*/ 0 w 1400175"/>
              <a:gd name="connsiteY5" fmla="*/ 949485 h 1050874"/>
              <a:gd name="connsiteX6" fmla="*/ 0 w 1400175"/>
              <a:gd name="connsiteY6" fmla="*/ 35085 h 1050874"/>
              <a:gd name="connsiteX0" fmla="*/ 0 w 1400175"/>
              <a:gd name="connsiteY0" fmla="*/ 35085 h 1050874"/>
              <a:gd name="connsiteX1" fmla="*/ 762041 w 1400175"/>
              <a:gd name="connsiteY1" fmla="*/ 100807 h 1050874"/>
              <a:gd name="connsiteX2" fmla="*/ 1400175 w 1400175"/>
              <a:gd name="connsiteY2" fmla="*/ 0 h 1050874"/>
              <a:gd name="connsiteX3" fmla="*/ 1400175 w 1400175"/>
              <a:gd name="connsiteY3" fmla="*/ 949485 h 1050874"/>
              <a:gd name="connsiteX4" fmla="*/ 846041 w 1400175"/>
              <a:gd name="connsiteY4" fmla="*/ 1050058 h 1050874"/>
              <a:gd name="connsiteX5" fmla="*/ 0 w 1400175"/>
              <a:gd name="connsiteY5" fmla="*/ 949485 h 1050874"/>
              <a:gd name="connsiteX6" fmla="*/ 0 w 1400175"/>
              <a:gd name="connsiteY6" fmla="*/ 35085 h 1050874"/>
              <a:gd name="connsiteX0" fmla="*/ 0 w 1400175"/>
              <a:gd name="connsiteY0" fmla="*/ 35085 h 1052727"/>
              <a:gd name="connsiteX1" fmla="*/ 762041 w 1400175"/>
              <a:gd name="connsiteY1" fmla="*/ 100807 h 1052727"/>
              <a:gd name="connsiteX2" fmla="*/ 1400175 w 1400175"/>
              <a:gd name="connsiteY2" fmla="*/ 0 h 1052727"/>
              <a:gd name="connsiteX3" fmla="*/ 1400175 w 1400175"/>
              <a:gd name="connsiteY3" fmla="*/ 949485 h 1052727"/>
              <a:gd name="connsiteX4" fmla="*/ 846041 w 1400175"/>
              <a:gd name="connsiteY4" fmla="*/ 1050058 h 1052727"/>
              <a:gd name="connsiteX5" fmla="*/ 0 w 1400175"/>
              <a:gd name="connsiteY5" fmla="*/ 949485 h 1052727"/>
              <a:gd name="connsiteX6" fmla="*/ 0 w 1400175"/>
              <a:gd name="connsiteY6" fmla="*/ 35085 h 1052727"/>
              <a:gd name="connsiteX0" fmla="*/ 0 w 1400175"/>
              <a:gd name="connsiteY0" fmla="*/ 35085 h 1052727"/>
              <a:gd name="connsiteX1" fmla="*/ 762041 w 1400175"/>
              <a:gd name="connsiteY1" fmla="*/ 100807 h 1052727"/>
              <a:gd name="connsiteX2" fmla="*/ 1400175 w 1400175"/>
              <a:gd name="connsiteY2" fmla="*/ 0 h 1052727"/>
              <a:gd name="connsiteX3" fmla="*/ 1400175 w 1400175"/>
              <a:gd name="connsiteY3" fmla="*/ 949485 h 1052727"/>
              <a:gd name="connsiteX4" fmla="*/ 846041 w 1400175"/>
              <a:gd name="connsiteY4" fmla="*/ 1050058 h 1052727"/>
              <a:gd name="connsiteX5" fmla="*/ 0 w 1400175"/>
              <a:gd name="connsiteY5" fmla="*/ 949485 h 1052727"/>
              <a:gd name="connsiteX6" fmla="*/ 0 w 1400175"/>
              <a:gd name="connsiteY6" fmla="*/ 35085 h 1052727"/>
              <a:gd name="connsiteX0" fmla="*/ 0 w 1400175"/>
              <a:gd name="connsiteY0" fmla="*/ 35085 h 1052727"/>
              <a:gd name="connsiteX1" fmla="*/ 955709 w 1400175"/>
              <a:gd name="connsiteY1" fmla="*/ 98475 h 1052727"/>
              <a:gd name="connsiteX2" fmla="*/ 1400175 w 1400175"/>
              <a:gd name="connsiteY2" fmla="*/ 0 h 1052727"/>
              <a:gd name="connsiteX3" fmla="*/ 1400175 w 1400175"/>
              <a:gd name="connsiteY3" fmla="*/ 949485 h 1052727"/>
              <a:gd name="connsiteX4" fmla="*/ 846041 w 1400175"/>
              <a:gd name="connsiteY4" fmla="*/ 1050058 h 1052727"/>
              <a:gd name="connsiteX5" fmla="*/ 0 w 1400175"/>
              <a:gd name="connsiteY5" fmla="*/ 949485 h 1052727"/>
              <a:gd name="connsiteX6" fmla="*/ 0 w 1400175"/>
              <a:gd name="connsiteY6" fmla="*/ 35085 h 1052727"/>
              <a:gd name="connsiteX0" fmla="*/ 0 w 1400175"/>
              <a:gd name="connsiteY0" fmla="*/ 35085 h 1052727"/>
              <a:gd name="connsiteX1" fmla="*/ 955709 w 1400175"/>
              <a:gd name="connsiteY1" fmla="*/ 98475 h 1052727"/>
              <a:gd name="connsiteX2" fmla="*/ 1400175 w 1400175"/>
              <a:gd name="connsiteY2" fmla="*/ 0 h 1052727"/>
              <a:gd name="connsiteX3" fmla="*/ 1400175 w 1400175"/>
              <a:gd name="connsiteY3" fmla="*/ 949485 h 1052727"/>
              <a:gd name="connsiteX4" fmla="*/ 846041 w 1400175"/>
              <a:gd name="connsiteY4" fmla="*/ 1050058 h 1052727"/>
              <a:gd name="connsiteX5" fmla="*/ 0 w 1400175"/>
              <a:gd name="connsiteY5" fmla="*/ 949485 h 1052727"/>
              <a:gd name="connsiteX6" fmla="*/ 0 w 1400175"/>
              <a:gd name="connsiteY6" fmla="*/ 35085 h 105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175" h="1052727">
                <a:moveTo>
                  <a:pt x="0" y="35085"/>
                </a:moveTo>
                <a:cubicBezTo>
                  <a:pt x="244475" y="90165"/>
                  <a:pt x="720759" y="100545"/>
                  <a:pt x="955709" y="98475"/>
                </a:cubicBezTo>
                <a:cubicBezTo>
                  <a:pt x="1201182" y="75341"/>
                  <a:pt x="1162050" y="90005"/>
                  <a:pt x="1400175" y="0"/>
                </a:cubicBezTo>
                <a:lnTo>
                  <a:pt x="1400175" y="949485"/>
                </a:lnTo>
                <a:cubicBezTo>
                  <a:pt x="1209675" y="1007740"/>
                  <a:pt x="1183671" y="1020702"/>
                  <a:pt x="846041" y="1050058"/>
                </a:cubicBezTo>
                <a:cubicBezTo>
                  <a:pt x="530841" y="1068970"/>
                  <a:pt x="260350" y="982340"/>
                  <a:pt x="0" y="949485"/>
                </a:cubicBezTo>
                <a:lnTo>
                  <a:pt x="0" y="35085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phim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id="{B39E85B0-661D-4D37-8B3E-58DAC3637E79}"/>
              </a:ext>
            </a:extLst>
          </p:cNvPr>
          <p:cNvSpPr/>
          <p:nvPr/>
        </p:nvSpPr>
        <p:spPr>
          <a:xfrm rot="20941435">
            <a:off x="1361224" y="5278832"/>
            <a:ext cx="1756751" cy="1353132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1007907"/>
              <a:gd name="connsiteX1" fmla="*/ 752475 w 1219200"/>
              <a:gd name="connsiteY1" fmla="*/ 89041 h 1007907"/>
              <a:gd name="connsiteX2" fmla="*/ 1219200 w 1219200"/>
              <a:gd name="connsiteY2" fmla="*/ 0 h 1007907"/>
              <a:gd name="connsiteX3" fmla="*/ 1219200 w 1219200"/>
              <a:gd name="connsiteY3" fmla="*/ 914400 h 1007907"/>
              <a:gd name="connsiteX4" fmla="*/ 640677 w 1219200"/>
              <a:gd name="connsiteY4" fmla="*/ 1007907 h 1007907"/>
              <a:gd name="connsiteX5" fmla="*/ 0 w 1219200"/>
              <a:gd name="connsiteY5" fmla="*/ 914400 h 1007907"/>
              <a:gd name="connsiteX6" fmla="*/ 0 w 1219200"/>
              <a:gd name="connsiteY6" fmla="*/ 0 h 1007907"/>
              <a:gd name="connsiteX0" fmla="*/ 0 w 1219200"/>
              <a:gd name="connsiteY0" fmla="*/ 0 h 1007907"/>
              <a:gd name="connsiteX1" fmla="*/ 639296 w 1219200"/>
              <a:gd name="connsiteY1" fmla="*/ 107696 h 1007907"/>
              <a:gd name="connsiteX2" fmla="*/ 1219200 w 1219200"/>
              <a:gd name="connsiteY2" fmla="*/ 0 h 1007907"/>
              <a:gd name="connsiteX3" fmla="*/ 1219200 w 1219200"/>
              <a:gd name="connsiteY3" fmla="*/ 914400 h 1007907"/>
              <a:gd name="connsiteX4" fmla="*/ 640677 w 1219200"/>
              <a:gd name="connsiteY4" fmla="*/ 1007907 h 1007907"/>
              <a:gd name="connsiteX5" fmla="*/ 0 w 1219200"/>
              <a:gd name="connsiteY5" fmla="*/ 914400 h 1007907"/>
              <a:gd name="connsiteX6" fmla="*/ 0 w 1219200"/>
              <a:gd name="connsiteY6" fmla="*/ 0 h 1007907"/>
              <a:gd name="connsiteX0" fmla="*/ 0 w 1219200"/>
              <a:gd name="connsiteY0" fmla="*/ 0 h 1007907"/>
              <a:gd name="connsiteX1" fmla="*/ 639296 w 1219200"/>
              <a:gd name="connsiteY1" fmla="*/ 107696 h 1007907"/>
              <a:gd name="connsiteX2" fmla="*/ 1189675 w 1219200"/>
              <a:gd name="connsiteY2" fmla="*/ 16324 h 1007907"/>
              <a:gd name="connsiteX3" fmla="*/ 1219200 w 1219200"/>
              <a:gd name="connsiteY3" fmla="*/ 914400 h 1007907"/>
              <a:gd name="connsiteX4" fmla="*/ 640677 w 1219200"/>
              <a:gd name="connsiteY4" fmla="*/ 1007907 h 1007907"/>
              <a:gd name="connsiteX5" fmla="*/ 0 w 1219200"/>
              <a:gd name="connsiteY5" fmla="*/ 914400 h 1007907"/>
              <a:gd name="connsiteX6" fmla="*/ 0 w 1219200"/>
              <a:gd name="connsiteY6" fmla="*/ 0 h 1007907"/>
              <a:gd name="connsiteX0" fmla="*/ 60690 w 1219200"/>
              <a:gd name="connsiteY0" fmla="*/ 2331 h 991583"/>
              <a:gd name="connsiteX1" fmla="*/ 639296 w 1219200"/>
              <a:gd name="connsiteY1" fmla="*/ 91372 h 991583"/>
              <a:gd name="connsiteX2" fmla="*/ 1189675 w 1219200"/>
              <a:gd name="connsiteY2" fmla="*/ 0 h 991583"/>
              <a:gd name="connsiteX3" fmla="*/ 1219200 w 1219200"/>
              <a:gd name="connsiteY3" fmla="*/ 898076 h 991583"/>
              <a:gd name="connsiteX4" fmla="*/ 640677 w 1219200"/>
              <a:gd name="connsiteY4" fmla="*/ 991583 h 991583"/>
              <a:gd name="connsiteX5" fmla="*/ 0 w 1219200"/>
              <a:gd name="connsiteY5" fmla="*/ 898076 h 991583"/>
              <a:gd name="connsiteX6" fmla="*/ 60690 w 1219200"/>
              <a:gd name="connsiteY6" fmla="*/ 2331 h 991583"/>
              <a:gd name="connsiteX0" fmla="*/ 60690 w 1219200"/>
              <a:gd name="connsiteY0" fmla="*/ 2331 h 986919"/>
              <a:gd name="connsiteX1" fmla="*/ 639296 w 1219200"/>
              <a:gd name="connsiteY1" fmla="*/ 91372 h 986919"/>
              <a:gd name="connsiteX2" fmla="*/ 1189675 w 1219200"/>
              <a:gd name="connsiteY2" fmla="*/ 0 h 986919"/>
              <a:gd name="connsiteX3" fmla="*/ 1219200 w 1219200"/>
              <a:gd name="connsiteY3" fmla="*/ 898076 h 986919"/>
              <a:gd name="connsiteX4" fmla="*/ 620994 w 1219200"/>
              <a:gd name="connsiteY4" fmla="*/ 986919 h 986919"/>
              <a:gd name="connsiteX5" fmla="*/ 0 w 1219200"/>
              <a:gd name="connsiteY5" fmla="*/ 898076 h 986919"/>
              <a:gd name="connsiteX6" fmla="*/ 60690 w 1219200"/>
              <a:gd name="connsiteY6" fmla="*/ 2331 h 986919"/>
              <a:gd name="connsiteX0" fmla="*/ 60690 w 1219200"/>
              <a:gd name="connsiteY0" fmla="*/ 2331 h 986919"/>
              <a:gd name="connsiteX1" fmla="*/ 639296 w 1219200"/>
              <a:gd name="connsiteY1" fmla="*/ 91372 h 986919"/>
              <a:gd name="connsiteX2" fmla="*/ 1189675 w 1219200"/>
              <a:gd name="connsiteY2" fmla="*/ 0 h 986919"/>
              <a:gd name="connsiteX3" fmla="*/ 1219200 w 1219200"/>
              <a:gd name="connsiteY3" fmla="*/ 898076 h 986919"/>
              <a:gd name="connsiteX4" fmla="*/ 620994 w 1219200"/>
              <a:gd name="connsiteY4" fmla="*/ 986919 h 986919"/>
              <a:gd name="connsiteX5" fmla="*/ 0 w 1219200"/>
              <a:gd name="connsiteY5" fmla="*/ 898076 h 986919"/>
              <a:gd name="connsiteX6" fmla="*/ 60690 w 1219200"/>
              <a:gd name="connsiteY6" fmla="*/ 2331 h 986919"/>
              <a:gd name="connsiteX0" fmla="*/ 60690 w 1219200"/>
              <a:gd name="connsiteY0" fmla="*/ 2331 h 986919"/>
              <a:gd name="connsiteX1" fmla="*/ 639296 w 1219200"/>
              <a:gd name="connsiteY1" fmla="*/ 91372 h 986919"/>
              <a:gd name="connsiteX2" fmla="*/ 1189675 w 1219200"/>
              <a:gd name="connsiteY2" fmla="*/ 0 h 986919"/>
              <a:gd name="connsiteX3" fmla="*/ 1219200 w 1219200"/>
              <a:gd name="connsiteY3" fmla="*/ 898076 h 986919"/>
              <a:gd name="connsiteX4" fmla="*/ 620994 w 1219200"/>
              <a:gd name="connsiteY4" fmla="*/ 986919 h 986919"/>
              <a:gd name="connsiteX5" fmla="*/ 0 w 1219200"/>
              <a:gd name="connsiteY5" fmla="*/ 898076 h 986919"/>
              <a:gd name="connsiteX6" fmla="*/ 60690 w 1219200"/>
              <a:gd name="connsiteY6" fmla="*/ 2331 h 98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" h="986919">
                <a:moveTo>
                  <a:pt x="60690" y="2331"/>
                </a:moveTo>
                <a:cubicBezTo>
                  <a:pt x="305165" y="57411"/>
                  <a:pt x="404346" y="93442"/>
                  <a:pt x="639296" y="91372"/>
                </a:cubicBezTo>
                <a:cubicBezTo>
                  <a:pt x="772646" y="77567"/>
                  <a:pt x="951550" y="90005"/>
                  <a:pt x="1189675" y="0"/>
                </a:cubicBezTo>
                <a:lnTo>
                  <a:pt x="1219200" y="898076"/>
                </a:lnTo>
                <a:cubicBezTo>
                  <a:pt x="1028700" y="956331"/>
                  <a:pt x="929277" y="983285"/>
                  <a:pt x="620994" y="986919"/>
                </a:cubicBezTo>
                <a:cubicBezTo>
                  <a:pt x="302918" y="984773"/>
                  <a:pt x="260350" y="930931"/>
                  <a:pt x="0" y="898076"/>
                </a:cubicBezTo>
                <a:lnTo>
                  <a:pt x="60690" y="2331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500" b="1" dirty="0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00" b="1" dirty="0" err="1">
                <a:solidFill>
                  <a:srgbClr val="F05C2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dục</a:t>
            </a:r>
            <a:endParaRPr lang="en-US" sz="3500" b="1" dirty="0">
              <a:solidFill>
                <a:srgbClr val="F05C2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1C9C8E6-2647-4DE7-9E8F-44C731A22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097" y="4463906"/>
            <a:ext cx="2942358" cy="2603481"/>
          </a:xfrm>
          <a:prstGeom prst="rect">
            <a:avLst/>
          </a:prstGeom>
        </p:spPr>
      </p:pic>
      <p:pic>
        <p:nvPicPr>
          <p:cNvPr id="20" name="Picture 19" descr="A picture containing bird&#10;&#10;Description automatically generated">
            <a:extLst>
              <a:ext uri="{FF2B5EF4-FFF2-40B4-BE49-F238E27FC236}">
                <a16:creationId xmlns:a16="http://schemas.microsoft.com/office/drawing/2014/main" id="{2D4EDAFD-4665-4F45-B5CF-30C66DFDA7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7521" flipH="1">
            <a:off x="4783521" y="2850009"/>
            <a:ext cx="2547846" cy="23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34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>
            <a:extLst>
              <a:ext uri="{FF2B5EF4-FFF2-40B4-BE49-F238E27FC236}">
                <a16:creationId xmlns:a16="http://schemas.microsoft.com/office/drawing/2014/main" id="{4F727B9C-2C71-4322-9609-2F88D30D5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85" y="-742384"/>
            <a:ext cx="9089829" cy="6813730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id="{EA87C2CA-2F20-4AB6-B2A5-F3453957C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89" t="-3811" b="83596"/>
          <a:stretch/>
        </p:blipFill>
        <p:spPr>
          <a:xfrm>
            <a:off x="7969259" y="-474621"/>
            <a:ext cx="4222741" cy="2678379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49C2BFC7-7788-43BE-B900-148AE204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85" t="-318" r="18557" b="86667"/>
          <a:stretch/>
        </p:blipFill>
        <p:spPr>
          <a:xfrm>
            <a:off x="5578931" y="-99224"/>
            <a:ext cx="5121664" cy="2214709"/>
          </a:xfrm>
          <a:prstGeom prst="rect">
            <a:avLst/>
          </a:prstGeom>
        </p:spPr>
      </p:pic>
      <p:sp>
        <p:nvSpPr>
          <p:cNvPr id="8" name="8">
            <a:extLst>
              <a:ext uri="{FF2B5EF4-FFF2-40B4-BE49-F238E27FC236}">
                <a16:creationId xmlns:a16="http://schemas.microsoft.com/office/drawing/2014/main" id="{42ABA4C5-DC14-4DEF-83D9-BF5C6DC96A2A}"/>
              </a:ext>
            </a:extLst>
          </p:cNvPr>
          <p:cNvSpPr/>
          <p:nvPr/>
        </p:nvSpPr>
        <p:spPr>
          <a:xfrm>
            <a:off x="4395449" y="3046531"/>
            <a:ext cx="554834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TỪ NGỮ</a:t>
            </a:r>
            <a:endParaRPr lang="zh-CN" altLang="en-US" sz="6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0D71EB-D667-4507-8F3F-92ABDC2E6394}"/>
              </a:ext>
            </a:extLst>
          </p:cNvPr>
          <p:cNvGrpSpPr/>
          <p:nvPr/>
        </p:nvGrpSpPr>
        <p:grpSpPr>
          <a:xfrm>
            <a:off x="3412737" y="2873519"/>
            <a:ext cx="1258524" cy="1323439"/>
            <a:chOff x="647810" y="1587380"/>
            <a:chExt cx="863972" cy="9085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B0DABD8-2DD2-4BE2-BD9C-2EA73EC1EEE9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6F28B7-8D46-403C-9FF0-13B2BA554F71}"/>
                </a:ext>
              </a:extLst>
            </p:cNvPr>
            <p:cNvSpPr/>
            <p:nvPr/>
          </p:nvSpPr>
          <p:spPr>
            <a:xfrm>
              <a:off x="803903" y="1587380"/>
              <a:ext cx="518535" cy="9085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pic>
        <p:nvPicPr>
          <p:cNvPr id="12" name="30">
            <a:extLst>
              <a:ext uri="{FF2B5EF4-FFF2-40B4-BE49-F238E27FC236}">
                <a16:creationId xmlns:a16="http://schemas.microsoft.com/office/drawing/2014/main" id="{2D66672C-E81B-44C5-995E-9C79DE457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55140" y="2325173"/>
            <a:ext cx="1179871" cy="1651820"/>
          </a:xfrm>
          <a:prstGeom prst="rect">
            <a:avLst/>
          </a:prstGeom>
        </p:spPr>
      </p:pic>
      <p:pic>
        <p:nvPicPr>
          <p:cNvPr id="13" name="31">
            <a:extLst>
              <a:ext uri="{FF2B5EF4-FFF2-40B4-BE49-F238E27FC236}">
                <a16:creationId xmlns:a16="http://schemas.microsoft.com/office/drawing/2014/main" id="{9E7023C2-EE77-4E09-BFB6-2DF3346F01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01" t="70983" b="6132"/>
          <a:stretch/>
        </p:blipFill>
        <p:spPr>
          <a:xfrm flipH="1">
            <a:off x="-3313" y="4291277"/>
            <a:ext cx="1861652" cy="2803202"/>
          </a:xfrm>
          <a:prstGeom prst="rect">
            <a:avLst/>
          </a:prstGeom>
        </p:spPr>
      </p:pic>
      <p:pic>
        <p:nvPicPr>
          <p:cNvPr id="14" name="32">
            <a:extLst>
              <a:ext uri="{FF2B5EF4-FFF2-40B4-BE49-F238E27FC236}">
                <a16:creationId xmlns:a16="http://schemas.microsoft.com/office/drawing/2014/main" id="{F516656C-C5F3-4B88-8646-F27C76153D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05" t="57328" r="8549" b="25379"/>
          <a:stretch/>
        </p:blipFill>
        <p:spPr>
          <a:xfrm rot="21102089">
            <a:off x="-203321" y="-503634"/>
            <a:ext cx="2852792" cy="3253623"/>
          </a:xfrm>
          <a:prstGeom prst="rect">
            <a:avLst/>
          </a:prstGeom>
        </p:spPr>
      </p:pic>
      <p:pic>
        <p:nvPicPr>
          <p:cNvPr id="16" name="2">
            <a:extLst>
              <a:ext uri="{FF2B5EF4-FFF2-40B4-BE49-F238E27FC236}">
                <a16:creationId xmlns:a16="http://schemas.microsoft.com/office/drawing/2014/main" id="{256CEDFD-8DB6-431A-8F74-E44AD00B5C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41228" y="5685815"/>
            <a:ext cx="1658914" cy="1172185"/>
          </a:xfrm>
          <a:prstGeom prst="rect">
            <a:avLst/>
          </a:prstGeom>
        </p:spPr>
      </p:pic>
      <p:pic>
        <p:nvPicPr>
          <p:cNvPr id="17" name="Picture 16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679462EC-2D03-4FAF-9116-6F5C3C86BB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1257815" y="994590"/>
            <a:ext cx="842327" cy="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06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FA1EDC2-84F8-4AE9-8847-D528964001C3}"/>
              </a:ext>
            </a:extLst>
          </p:cNvPr>
          <p:cNvGrpSpPr/>
          <p:nvPr/>
        </p:nvGrpSpPr>
        <p:grpSpPr>
          <a:xfrm>
            <a:off x="0" y="1731820"/>
            <a:ext cx="12192000" cy="5126180"/>
            <a:chOff x="0" y="1731820"/>
            <a:chExt cx="12192000" cy="51261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477A68-74BF-43E5-8FE7-D44202F66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31820"/>
              <a:ext cx="12192000" cy="5126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243C31D-6DEC-4A1B-AF2F-61184EBBE867}"/>
                </a:ext>
              </a:extLst>
            </p:cNvPr>
            <p:cNvSpPr/>
            <p:nvPr/>
          </p:nvSpPr>
          <p:spPr>
            <a:xfrm rot="21033021">
              <a:off x="482169" y="3652226"/>
              <a:ext cx="1373852" cy="1067774"/>
            </a:xfrm>
            <a:prstGeom prst="ellipse">
              <a:avLst/>
            </a:prstGeom>
            <a:solidFill>
              <a:srgbClr val="FFF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045D0CC-77D3-49B7-A184-50DC26766E6D}"/>
                </a:ext>
              </a:extLst>
            </p:cNvPr>
            <p:cNvSpPr/>
            <p:nvPr/>
          </p:nvSpPr>
          <p:spPr>
            <a:xfrm rot="21033021">
              <a:off x="2265066" y="2625822"/>
              <a:ext cx="1373852" cy="1067774"/>
            </a:xfrm>
            <a:prstGeom prst="ellipse">
              <a:avLst/>
            </a:prstGeom>
            <a:solidFill>
              <a:srgbClr val="FFF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7EA2F1F-F90C-45D2-B133-A54B8E359D6C}"/>
                </a:ext>
              </a:extLst>
            </p:cNvPr>
            <p:cNvSpPr/>
            <p:nvPr/>
          </p:nvSpPr>
          <p:spPr>
            <a:xfrm rot="21033021">
              <a:off x="4047962" y="3652224"/>
              <a:ext cx="1373852" cy="1067774"/>
            </a:xfrm>
            <a:prstGeom prst="ellipse">
              <a:avLst/>
            </a:prstGeom>
            <a:solidFill>
              <a:srgbClr val="FFF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452A7DE-013C-41B8-B5ED-5A571278FD3C}"/>
                </a:ext>
              </a:extLst>
            </p:cNvPr>
            <p:cNvSpPr/>
            <p:nvPr/>
          </p:nvSpPr>
          <p:spPr>
            <a:xfrm rot="21033021">
              <a:off x="5762888" y="2706608"/>
              <a:ext cx="1373852" cy="1067774"/>
            </a:xfrm>
            <a:prstGeom prst="ellipse">
              <a:avLst/>
            </a:prstGeom>
            <a:solidFill>
              <a:srgbClr val="FFF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856B8EC-CB2E-4D69-9271-68D9F9A1FA52}"/>
                </a:ext>
              </a:extLst>
            </p:cNvPr>
            <p:cNvSpPr/>
            <p:nvPr/>
          </p:nvSpPr>
          <p:spPr>
            <a:xfrm rot="21033021">
              <a:off x="7545785" y="3652225"/>
              <a:ext cx="1373852" cy="1067774"/>
            </a:xfrm>
            <a:prstGeom prst="ellipse">
              <a:avLst/>
            </a:prstGeom>
            <a:solidFill>
              <a:srgbClr val="FFF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8EA9C94-D837-4FA9-B94A-7E5B030958BD}"/>
                </a:ext>
              </a:extLst>
            </p:cNvPr>
            <p:cNvSpPr/>
            <p:nvPr/>
          </p:nvSpPr>
          <p:spPr>
            <a:xfrm rot="21033021">
              <a:off x="9318341" y="2494807"/>
              <a:ext cx="1373852" cy="1067774"/>
            </a:xfrm>
            <a:prstGeom prst="ellipse">
              <a:avLst/>
            </a:prstGeom>
            <a:solidFill>
              <a:srgbClr val="FFF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8EBC0C-3F98-4074-A09F-C694499AAB2D}"/>
                </a:ext>
              </a:extLst>
            </p:cNvPr>
            <p:cNvSpPr/>
            <p:nvPr/>
          </p:nvSpPr>
          <p:spPr>
            <a:xfrm rot="21033021">
              <a:off x="10089513" y="3978810"/>
              <a:ext cx="1460286" cy="1001081"/>
            </a:xfrm>
            <a:prstGeom prst="ellipse">
              <a:avLst/>
            </a:prstGeom>
            <a:solidFill>
              <a:srgbClr val="FFF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8">
            <a:extLst>
              <a:ext uri="{FF2B5EF4-FFF2-40B4-BE49-F238E27FC236}">
                <a16:creationId xmlns:a16="http://schemas.microsoft.com/office/drawing/2014/main" id="{21F55CFC-389E-41F6-909B-8074C13DBD89}"/>
              </a:ext>
            </a:extLst>
          </p:cNvPr>
          <p:cNvSpPr/>
          <p:nvPr/>
        </p:nvSpPr>
        <p:spPr>
          <a:xfrm>
            <a:off x="1219975" y="45995"/>
            <a:ext cx="10616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</a:t>
            </a:r>
            <a:endParaRPr lang="en-US" sz="4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5A2FDA-1899-4422-8B84-276952E886F0}"/>
              </a:ext>
            </a:extLst>
          </p:cNvPr>
          <p:cNvGrpSpPr/>
          <p:nvPr/>
        </p:nvGrpSpPr>
        <p:grpSpPr>
          <a:xfrm>
            <a:off x="246977" y="25453"/>
            <a:ext cx="863972" cy="1015663"/>
            <a:chOff x="647810" y="155298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41566D5-7DF9-4FF9-88FD-13B1901CB9D0}"/>
                </a:ext>
              </a:extLst>
            </p:cNvPr>
            <p:cNvSpPr/>
            <p:nvPr/>
          </p:nvSpPr>
          <p:spPr>
            <a:xfrm>
              <a:off x="647810" y="1669149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61D96A-E36A-48D1-9A4A-022E1B821BEE}"/>
                </a:ext>
              </a:extLst>
            </p:cNvPr>
            <p:cNvSpPr/>
            <p:nvPr/>
          </p:nvSpPr>
          <p:spPr>
            <a:xfrm>
              <a:off x="756836" y="155298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pic>
        <p:nvPicPr>
          <p:cNvPr id="23" name="2">
            <a:extLst>
              <a:ext uri="{FF2B5EF4-FFF2-40B4-BE49-F238E27FC236}">
                <a16:creationId xmlns:a16="http://schemas.microsoft.com/office/drawing/2014/main" id="{0737A2CC-8E00-4B4B-BA7C-BFD20C94B6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0362"/>
            <a:ext cx="1658914" cy="11721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DE262A4-B657-4220-B356-8981DFE01B63}"/>
              </a:ext>
            </a:extLst>
          </p:cNvPr>
          <p:cNvSpPr txBox="1"/>
          <p:nvPr/>
        </p:nvSpPr>
        <p:spPr>
          <a:xfrm>
            <a:off x="2326010" y="2534919"/>
            <a:ext cx="1371347" cy="113876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6AF9FB-7BFC-4699-B815-E64B53ED6948}"/>
              </a:ext>
            </a:extLst>
          </p:cNvPr>
          <p:cNvSpPr txBox="1"/>
          <p:nvPr/>
        </p:nvSpPr>
        <p:spPr>
          <a:xfrm>
            <a:off x="610886" y="3585953"/>
            <a:ext cx="1258527" cy="113876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1BEB9A-26B3-45FD-825F-6225AD10B43E}"/>
              </a:ext>
            </a:extLst>
          </p:cNvPr>
          <p:cNvSpPr txBox="1"/>
          <p:nvPr/>
        </p:nvSpPr>
        <p:spPr>
          <a:xfrm>
            <a:off x="3714761" y="3807447"/>
            <a:ext cx="2128389" cy="61554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3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gũi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FFFB1D-AB8B-4907-8909-92C5E70BF8E9}"/>
              </a:ext>
            </a:extLst>
          </p:cNvPr>
          <p:cNvSpPr txBox="1"/>
          <p:nvPr/>
        </p:nvSpPr>
        <p:spPr>
          <a:xfrm>
            <a:off x="5366420" y="2573774"/>
            <a:ext cx="2128389" cy="113876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C0DE6-E4BF-46BC-957A-4BA99A9A9395}"/>
              </a:ext>
            </a:extLst>
          </p:cNvPr>
          <p:cNvSpPr txBox="1"/>
          <p:nvPr/>
        </p:nvSpPr>
        <p:spPr>
          <a:xfrm>
            <a:off x="8891600" y="2437301"/>
            <a:ext cx="2128389" cy="113876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khỏe</a:t>
            </a:r>
            <a:r>
              <a:rPr lang="en-US" sz="3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C382A3-A3D1-4A88-9AF9-BBB5C7FFB8AF}"/>
              </a:ext>
            </a:extLst>
          </p:cNvPr>
          <p:cNvSpPr txBox="1"/>
          <p:nvPr/>
        </p:nvSpPr>
        <p:spPr>
          <a:xfrm>
            <a:off x="7201421" y="3624091"/>
            <a:ext cx="2128389" cy="113876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3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mến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B2CB0C-35C1-4454-AD03-8F5C83E22C7C}"/>
              </a:ext>
            </a:extLst>
          </p:cNvPr>
          <p:cNvSpPr txBox="1"/>
          <p:nvPr/>
        </p:nvSpPr>
        <p:spPr>
          <a:xfrm>
            <a:off x="9850054" y="3840010"/>
            <a:ext cx="2128389" cy="113876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4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34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minh</a:t>
            </a:r>
            <a:endParaRPr lang="en-US" sz="3400" b="1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60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249</TotalTime>
  <Words>320</Words>
  <Application>Microsoft Office PowerPoint</Application>
  <PresentationFormat>Widescreen</PresentationFormat>
  <Paragraphs>100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.VnArial</vt:lpstr>
      <vt:lpstr>Arial-Rounded</vt:lpstr>
      <vt:lpstr>Calibri Light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Binh Bui Thanh</cp:lastModifiedBy>
  <cp:revision>199</cp:revision>
  <dcterms:created xsi:type="dcterms:W3CDTF">2021-01-05T07:56:37Z</dcterms:created>
  <dcterms:modified xsi:type="dcterms:W3CDTF">2023-07-19T03:09:37Z</dcterms:modified>
  <cp:category>9Slide.vn</cp:category>
</cp:coreProperties>
</file>