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</p:sldMasterIdLst>
  <p:notesMasterIdLst>
    <p:notesMasterId r:id="rId12"/>
  </p:notesMasterIdLst>
  <p:sldIdLst>
    <p:sldId id="274" r:id="rId5"/>
    <p:sldId id="268" r:id="rId6"/>
    <p:sldId id="258" r:id="rId7"/>
    <p:sldId id="259" r:id="rId8"/>
    <p:sldId id="294" r:id="rId9"/>
    <p:sldId id="314" r:id="rId10"/>
    <p:sldId id="38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4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11/12/2025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05561"/>
            <a:ext cx="10210800" cy="44672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0" y="5039368"/>
            <a:ext cx="10054225" cy="854469"/>
            <a:chOff x="2137774" y="4420839"/>
            <a:chExt cx="10054225" cy="854469"/>
          </a:xfrm>
        </p:grpSpPr>
        <p:sp>
          <p:nvSpPr>
            <p:cNvPr id="6" name="Rectangle 5"/>
            <p:cNvSpPr/>
            <p:nvPr/>
          </p:nvSpPr>
          <p:spPr>
            <a:xfrm>
              <a:off x="2137774" y="4444311"/>
              <a:ext cx="1005422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Thuyền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buồm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xuôi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chiều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81485" y="4420839"/>
              <a:ext cx="14847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uồm</a:t>
              </a:r>
              <a:endParaRPr lang="vi-VN" sz="1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8188" y="4444311"/>
              <a:ext cx="11095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8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vi-VN" sz="1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141" y="590503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783215-7840-F8AE-F9C0-89CD84D0958A}"/>
              </a:ext>
            </a:extLst>
          </p:cNvPr>
          <p:cNvGrpSpPr/>
          <p:nvPr/>
        </p:nvGrpSpPr>
        <p:grpSpPr>
          <a:xfrm>
            <a:off x="852404" y="1223613"/>
            <a:ext cx="3719595" cy="948058"/>
            <a:chOff x="827475" y="1338464"/>
            <a:chExt cx="2809236" cy="530989"/>
          </a:xfrm>
          <a:solidFill>
            <a:srgbClr val="0070C0"/>
          </a:solidFill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48D5051-02A8-5F68-111E-15962E2D5F79}"/>
                </a:ext>
              </a:extLst>
            </p:cNvPr>
            <p:cNvSpPr/>
            <p:nvPr/>
          </p:nvSpPr>
          <p:spPr>
            <a:xfrm>
              <a:off x="1211545" y="1338464"/>
              <a:ext cx="2425166" cy="5309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921" b="1" kern="0" dirty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lang="en-US" sz="4256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endParaRPr lang="en-US" sz="4256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AF7801-7F68-4EE3-9196-E1758C38D066}"/>
                </a:ext>
              </a:extLst>
            </p:cNvPr>
            <p:cNvSpPr/>
            <p:nvPr/>
          </p:nvSpPr>
          <p:spPr>
            <a:xfrm>
              <a:off x="827475" y="1402481"/>
              <a:ext cx="603543" cy="40295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256" b="1" kern="0" dirty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1</a:t>
              </a:r>
              <a:endParaRPr lang="en-US" sz="4256" b="1" kern="0" dirty="0">
                <a:solidFill>
                  <a:srgbClr val="000C1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suối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muỗm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EEE7C4-BE17-93D5-3F30-932EB3209104}"/>
              </a:ext>
            </a:extLst>
          </p:cNvPr>
          <p:cNvSpPr txBox="1">
            <a:spLocks/>
          </p:cNvSpPr>
          <p:nvPr/>
        </p:nvSpPr>
        <p:spPr>
          <a:xfrm>
            <a:off x="1908063" y="413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48AE-5168-5114-48C4-598D67B39B4D}"/>
              </a:ext>
            </a:extLst>
          </p:cNvPr>
          <p:cNvSpPr txBox="1">
            <a:spLocks/>
          </p:cNvSpPr>
          <p:nvPr/>
        </p:nvSpPr>
        <p:spPr>
          <a:xfrm>
            <a:off x="4929536" y="4158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C791AE-6EE8-2376-0CDF-A61A486A242E}"/>
              </a:ext>
            </a:extLst>
          </p:cNvPr>
          <p:cNvSpPr txBox="1">
            <a:spLocks/>
          </p:cNvSpPr>
          <p:nvPr/>
        </p:nvSpPr>
        <p:spPr>
          <a:xfrm>
            <a:off x="7898004" y="4154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188D77-F1ED-BCC4-A7B6-A35E519FE53D}"/>
              </a:ext>
            </a:extLst>
          </p:cNvPr>
          <p:cNvSpPr txBox="1">
            <a:spLocks/>
          </p:cNvSpPr>
          <p:nvPr/>
        </p:nvSpPr>
        <p:spPr>
          <a:xfrm>
            <a:off x="289719" y="504332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D258EB3-64F3-A04C-411A-DA1C9599D880}"/>
              </a:ext>
            </a:extLst>
          </p:cNvPr>
          <p:cNvSpPr txBox="1">
            <a:spLocks/>
          </p:cNvSpPr>
          <p:nvPr/>
        </p:nvSpPr>
        <p:spPr>
          <a:xfrm>
            <a:off x="2961228" y="50433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D58C6A-4814-FDF9-8F08-EB430AEFE27B}"/>
              </a:ext>
            </a:extLst>
          </p:cNvPr>
          <p:cNvSpPr txBox="1">
            <a:spLocks/>
          </p:cNvSpPr>
          <p:nvPr/>
        </p:nvSpPr>
        <p:spPr>
          <a:xfrm>
            <a:off x="5881999" y="504332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33FF10-E0EB-1204-E2C7-AF3F4F7EBE95}"/>
              </a:ext>
            </a:extLst>
          </p:cNvPr>
          <p:cNvSpPr txBox="1">
            <a:spLocks/>
          </p:cNvSpPr>
          <p:nvPr/>
        </p:nvSpPr>
        <p:spPr>
          <a:xfrm>
            <a:off x="8969582" y="505070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31F41B-8D40-A041-A58A-8CCC0F6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4795896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816" y="2057400"/>
            <a:ext cx="7620000" cy="38336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41411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/>
          <a:stretch/>
        </p:blipFill>
        <p:spPr bwMode="auto">
          <a:xfrm>
            <a:off x="1631383" y="2558648"/>
            <a:ext cx="8935584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19" y="0"/>
            <a:ext cx="3275661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087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</TotalTime>
  <Words>86</Words>
  <Application>Microsoft Office PowerPoint</Application>
  <PresentationFormat>Widescreen</PresentationFormat>
  <Paragraphs>21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Times New Roman</vt:lpstr>
      <vt:lpstr>Office Theme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Nguyen Tra</cp:lastModifiedBy>
  <cp:revision>86</cp:revision>
  <dcterms:created xsi:type="dcterms:W3CDTF">2020-11-09T02:47:30Z</dcterms:created>
  <dcterms:modified xsi:type="dcterms:W3CDTF">2025-12-11T07:44:24Z</dcterms:modified>
</cp:coreProperties>
</file>