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A52"/>
    <a:srgbClr val="E52D56"/>
    <a:srgbClr val="86CEF1"/>
    <a:srgbClr val="FFE2E1"/>
    <a:srgbClr val="FC7870"/>
    <a:srgbClr val="FEC5C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1EC9957-D4D0-4D62-8124-BFC8C63DBB7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32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A6C38-7130-4120-AC68-B3AC81853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690" y="3252065"/>
            <a:ext cx="4915435" cy="15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419913" y="5689600"/>
            <a:ext cx="11567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 ca véo von: Mẹ ơi, con đã lớn khôn.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512D9-E55B-491D-A4C6-2F28AEF97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3" y="961868"/>
            <a:ext cx="9996134" cy="465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CC0D1F-3E56-4725-B3D2-E50CE0328511}"/>
              </a:ext>
            </a:extLst>
          </p:cNvPr>
          <p:cNvSpPr txBox="1"/>
          <p:nvPr/>
        </p:nvSpPr>
        <p:spPr>
          <a:xfrm>
            <a:off x="737952" y="5721916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81101-B147-4AB4-A264-A92E46CC93C2}"/>
              </a:ext>
            </a:extLst>
          </p:cNvPr>
          <p:cNvSpPr txBox="1"/>
          <p:nvPr/>
        </p:nvSpPr>
        <p:spPr>
          <a:xfrm>
            <a:off x="3961674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CF0D1-6ED4-4BE7-B4FE-13D7C3C59CBB}"/>
              </a:ext>
            </a:extLst>
          </p:cNvPr>
          <p:cNvSpPr txBox="1"/>
          <p:nvPr/>
        </p:nvSpPr>
        <p:spPr>
          <a:xfrm>
            <a:off x="7255969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DF1B9-5AFC-4DB9-8918-E58A16130671}"/>
              </a:ext>
            </a:extLst>
          </p:cNvPr>
          <p:cNvSpPr txBox="1"/>
          <p:nvPr/>
        </p:nvSpPr>
        <p:spPr>
          <a:xfrm>
            <a:off x="9224707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5400" dirty="0">
              <a:solidFill>
                <a:srgbClr val="E52D5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FA1086-EF2A-44CD-91DA-6AB2D6D8CB8D}"/>
              </a:ext>
            </a:extLst>
          </p:cNvPr>
          <p:cNvSpPr txBox="1"/>
          <p:nvPr/>
        </p:nvSpPr>
        <p:spPr>
          <a:xfrm>
            <a:off x="10795341" y="5720553"/>
            <a:ext cx="97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5400" dirty="0">
              <a:solidFill>
                <a:srgbClr val="E52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98353-8B8C-4C4C-A415-3D00394F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70" y="988063"/>
            <a:ext cx="5978196" cy="2848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42431-A031-4524-99E9-16D06F1D0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57" y="841574"/>
            <a:ext cx="4909038" cy="299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699AD0-B38C-49E8-9D08-C64DB5410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33" y="3995802"/>
            <a:ext cx="10910168" cy="27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113</TotalTime>
  <Words>28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My Nguyen Tra</cp:lastModifiedBy>
  <cp:revision>98</cp:revision>
  <dcterms:created xsi:type="dcterms:W3CDTF">2021-07-04T07:01:58Z</dcterms:created>
  <dcterms:modified xsi:type="dcterms:W3CDTF">2025-11-12T01:40:29Z</dcterms:modified>
  <cp:category>9Slide.vn</cp:category>
</cp:coreProperties>
</file>