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9" r:id="rId2"/>
    <p:sldId id="289" r:id="rId3"/>
    <p:sldId id="311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4" d="100"/>
          <a:sy n="84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6036" y="365944"/>
            <a:ext cx="2363147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522" y="1490009"/>
            <a:ext cx="7744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6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6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2419643" cy="90216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57796"/>
              </p:ext>
            </p:extLst>
          </p:nvPr>
        </p:nvGraphicFramePr>
        <p:xfrm>
          <a:off x="2626608" y="1383288"/>
          <a:ext cx="6938785" cy="409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4373"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3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pha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7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7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7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39185" y="2184392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phe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8399" y="2184392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4316" y="3011170"/>
            <a:ext cx="141922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235" y="3011170"/>
            <a:ext cx="151511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4671" y="3067050"/>
            <a:ext cx="1420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3886" y="3011170"/>
            <a:ext cx="14928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quơ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8827" y="3847697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414" y="385065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3627" y="385065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8828" y="463548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4414" y="4597361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84772" y="463548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98399" y="463548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28"/>
          <p:cNvSpPr txBox="1"/>
          <p:nvPr/>
        </p:nvSpPr>
        <p:spPr>
          <a:xfrm>
            <a:off x="6831105" y="2226302"/>
            <a:ext cx="131362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AC7AF5-8844-48AA-9D2B-CA8B61092605}"/>
              </a:ext>
            </a:extLst>
          </p:cNvPr>
          <p:cNvSpPr txBox="1"/>
          <p:nvPr/>
        </p:nvSpPr>
        <p:spPr>
          <a:xfrm>
            <a:off x="6991502" y="3907760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vê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30" grpId="0"/>
      <p:bldP spid="34" grpId="0"/>
      <p:bldP spid="43" grpId="0"/>
      <p:bldP spid="44" grpId="0"/>
      <p:bldP spid="45" grpId="0"/>
      <p:bldP spid="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2278966" cy="849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538"/>
          <a:stretch>
            <a:fillRect/>
          </a:stretch>
        </p:blipFill>
        <p:spPr>
          <a:xfrm>
            <a:off x="1622476" y="891915"/>
            <a:ext cx="8975188" cy="589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: Rounded Corners 7"/>
          <p:cNvSpPr/>
          <p:nvPr/>
        </p:nvSpPr>
        <p:spPr>
          <a:xfrm>
            <a:off x="2112818" y="4754571"/>
            <a:ext cx="8484846" cy="19389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56002" y="4754570"/>
            <a:ext cx="8087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Thọ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chè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5527"/>
            <a:ext cx="2171014" cy="872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3040" y="2721114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ǯǯǯǯǯǯǯǯǰǰ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3040" y="1915008"/>
            <a:ext cx="90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</a:rPr>
              <a:t>ǰǰǰǰǰǰǰǰǰǰ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806" y="2343521"/>
            <a:ext cx="7582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Chia Ǖ</a:t>
            </a:r>
            <a:r>
              <a:rPr lang="el-GR" sz="8000" b="1" dirty="0">
                <a:latin typeface="HP001 4 hàng" panose="020B0603050302020204" pitchFamily="34" charset="0"/>
              </a:rPr>
              <a:t>ί</a:t>
            </a:r>
            <a:r>
              <a:rPr lang="en-US" sz="8000" b="1" dirty="0">
                <a:latin typeface="HP001 4 hàng" panose="020B0603050302020204" pitchFamily="34" charset="0"/>
              </a:rPr>
              <a:t>à </a:t>
            </a:r>
            <a:r>
              <a:rPr lang="el-GR" sz="8000" b="1" dirty="0">
                <a:latin typeface="HP001 4 hàng" panose="020B0603050302020204" pitchFamily="34" charset="0"/>
              </a:rPr>
              <a:t>ε</a:t>
            </a:r>
            <a:r>
              <a:rPr lang="en-US" sz="8000" b="1" dirty="0">
                <a:latin typeface="HP001 4 hàng" panose="020B0603050302020204" pitchFamily="34" charset="0"/>
              </a:rPr>
              <a:t>o </a:t>
            </a:r>
            <a:r>
              <a:rPr lang="el-GR" sz="8000" b="1" dirty="0">
                <a:latin typeface="HP001 4 hàng" panose="020B0603050302020204" pitchFamily="34" charset="0"/>
              </a:rPr>
              <a:t>χ</a:t>
            </a:r>
            <a:r>
              <a:rPr lang="en-US" sz="8000" b="1" dirty="0">
                <a:latin typeface="HP001 4 hàng" panose="020B0603050302020204" pitchFamily="34" charset="0"/>
              </a:rPr>
              <a:t>ď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Arial-Rounded</vt:lpstr>
      <vt:lpstr>Calibri</vt:lpstr>
      <vt:lpstr>Calibri Light</vt:lpstr>
      <vt:lpstr>HP001 4 hàng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 Nguyen Tra</cp:lastModifiedBy>
  <cp:revision>178</cp:revision>
  <dcterms:created xsi:type="dcterms:W3CDTF">2020-08-07T01:41:00Z</dcterms:created>
  <dcterms:modified xsi:type="dcterms:W3CDTF">2025-11-12T01:57:23Z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