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38" r:id="rId2"/>
    <p:sldMasterId id="2147483767" r:id="rId3"/>
  </p:sldMasterIdLst>
  <p:notesMasterIdLst>
    <p:notesMasterId r:id="rId10"/>
  </p:notesMasterIdLst>
  <p:sldIdLst>
    <p:sldId id="295" r:id="rId4"/>
    <p:sldId id="293" r:id="rId5"/>
    <p:sldId id="311" r:id="rId6"/>
    <p:sldId id="359" r:id="rId7"/>
    <p:sldId id="272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691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9277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5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6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030DC-C178-46E5-9288-4D4F640FC47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8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5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37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1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05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22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619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914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6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05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03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89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43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1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65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vi-VN" dirty="0"/>
              <a:t>Click to edit Master text styles</a:t>
            </a:r>
          </a:p>
          <a:p>
            <a:pPr lvl="1" indent="-285750"/>
            <a:r>
              <a:rPr lang="vi-VN" dirty="0"/>
              <a:t>Second level</a:t>
            </a:r>
          </a:p>
          <a:p>
            <a:pPr lvl="2" indent="-228600"/>
            <a:r>
              <a:rPr lang="vi-VN" dirty="0"/>
              <a:t>Third level</a:t>
            </a:r>
          </a:p>
          <a:p>
            <a:pPr lvl="3" indent="-228600"/>
            <a:r>
              <a:rPr lang="vi-VN" dirty="0"/>
              <a:t>Fourth level</a:t>
            </a:r>
          </a:p>
          <a:p>
            <a:pPr lvl="4" indent="-228600"/>
            <a:r>
              <a:rPr 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8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09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S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624CB45A-FE0B-4688-9501-20C9675F8A1E}"/>
              </a:ext>
            </a:extLst>
          </p:cNvPr>
          <p:cNvSpPr txBox="1"/>
          <p:nvPr/>
        </p:nvSpPr>
        <p:spPr>
          <a:xfrm>
            <a:off x="11276219" y="2140336"/>
            <a:ext cx="44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Quicksand Medium" panose="0000060000000000000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EFF566D-320E-4CAD-A9DF-4FB3CA3DF22D}"/>
              </a:ext>
            </a:extLst>
          </p:cNvPr>
          <p:cNvSpPr txBox="1"/>
          <p:nvPr/>
        </p:nvSpPr>
        <p:spPr>
          <a:xfrm>
            <a:off x="11276219" y="1611847"/>
            <a:ext cx="59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44D8D-3E06-4E8D-9644-B7B299F28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9" y="128731"/>
            <a:ext cx="2791791" cy="814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1B4DA-5EAC-4A39-AA04-46ADE9D60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68" y="1051196"/>
            <a:ext cx="7874405" cy="4464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7F5FA-AA3C-774F-1F1D-9C42A40A4E42}"/>
              </a:ext>
            </a:extLst>
          </p:cNvPr>
          <p:cNvSpPr txBox="1">
            <a:spLocks/>
          </p:cNvSpPr>
          <p:nvPr/>
        </p:nvSpPr>
        <p:spPr>
          <a:xfrm>
            <a:off x="6824" y="5338809"/>
            <a:ext cx="13092487" cy="9344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Bầy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516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543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2438400" y="3184525"/>
            <a:ext cx="2971800" cy="1882775"/>
            <a:chOff x="384" y="1680"/>
            <a:chExt cx="1680" cy="960"/>
          </a:xfrm>
        </p:grpSpPr>
        <p:sp>
          <p:nvSpPr>
            <p:cNvPr id="10243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44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5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3581400" y="1758950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2971800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4354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2" name="Text Box 9"/>
          <p:cNvSpPr txBox="1"/>
          <p:nvPr/>
        </p:nvSpPr>
        <p:spPr>
          <a:xfrm>
            <a:off x="7772400" y="1782763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6488113" y="3167063"/>
            <a:ext cx="2971800" cy="1882775"/>
            <a:chOff x="384" y="1680"/>
            <a:chExt cx="1680" cy="960"/>
          </a:xfrm>
        </p:grpSpPr>
        <p:sp>
          <p:nvSpPr>
            <p:cNvPr id="10251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2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53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altLang="x-none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7021513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</a:p>
        </p:txBody>
      </p:sp>
      <p:sp>
        <p:nvSpPr>
          <p:cNvPr id="48" name="Text Box 9"/>
          <p:cNvSpPr txBox="1"/>
          <p:nvPr/>
        </p:nvSpPr>
        <p:spPr>
          <a:xfrm>
            <a:off x="8404225" y="3114675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256" name="Text Box 9"/>
          <p:cNvSpPr txBox="1"/>
          <p:nvPr/>
        </p:nvSpPr>
        <p:spPr>
          <a:xfrm>
            <a:off x="7631113" y="3868738"/>
            <a:ext cx="1524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60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47875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   rế     rổ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578600" y="5528310"/>
            <a:ext cx="410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    sẽ    sò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34285" y="4160520"/>
            <a:ext cx="2821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58025" y="4053205"/>
            <a:ext cx="2097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3AF821-6D95-4BC7-B022-D63FB2B5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74940"/>
            <a:ext cx="1097280" cy="571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46BB5-87DA-40E6-AF0F-14A24DBF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56AE1-766E-4871-A11C-03EE079EA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E3401-9CAF-4EE4-B5A2-262737879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6F3DC5-3C80-4CF1-88DA-F18914DCD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8EB49A-4E3F-4D0A-A298-88FC3562AD8E}"/>
              </a:ext>
            </a:extLst>
          </p:cNvPr>
          <p:cNvSpPr txBox="1"/>
          <p:nvPr/>
        </p:nvSpPr>
        <p:spPr>
          <a:xfrm>
            <a:off x="1128387" y="4468596"/>
            <a:ext cx="140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34249-B9A5-46D0-A926-F3684CA31E84}"/>
              </a:ext>
            </a:extLst>
          </p:cNvPr>
          <p:cNvSpPr txBox="1"/>
          <p:nvPr/>
        </p:nvSpPr>
        <p:spPr>
          <a:xfrm>
            <a:off x="4204036" y="4468596"/>
            <a:ext cx="144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8B7A94-9128-445B-8981-A4D72143C508}"/>
              </a:ext>
            </a:extLst>
          </p:cNvPr>
          <p:cNvSpPr txBox="1"/>
          <p:nvPr/>
        </p:nvSpPr>
        <p:spPr>
          <a:xfrm>
            <a:off x="7259668" y="4468596"/>
            <a:ext cx="1553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1D152-9F07-4D5F-BFC8-49EBDB230B67}"/>
              </a:ext>
            </a:extLst>
          </p:cNvPr>
          <p:cNvSpPr txBox="1"/>
          <p:nvPr/>
        </p:nvSpPr>
        <p:spPr>
          <a:xfrm>
            <a:off x="9788619" y="4468596"/>
            <a:ext cx="184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85</Words>
  <Application>Microsoft Office PowerPoint</Application>
  <PresentationFormat>Widescreen</PresentationFormat>
  <Paragraphs>26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Arial-Rounded</vt:lpstr>
      <vt:lpstr>Calibri</vt:lpstr>
      <vt:lpstr>Quicksand Medium</vt:lpstr>
      <vt:lpstr>Default Design</vt:lpstr>
      <vt:lpstr>Office 主题​​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>Administrator</dc:creator>
  <cp:lastModifiedBy>My Nguyen Tra</cp:lastModifiedBy>
  <cp:revision>24</cp:revision>
  <dcterms:created xsi:type="dcterms:W3CDTF">2020-10-07T04:35:00Z</dcterms:created>
  <dcterms:modified xsi:type="dcterms:W3CDTF">2025-10-13T04:55:36Z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