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0" r:id="rId1"/>
    <p:sldMasterId id="2147483967" r:id="rId2"/>
  </p:sldMasterIdLst>
  <p:notesMasterIdLst>
    <p:notesMasterId r:id="rId8"/>
  </p:notesMasterIdLst>
  <p:sldIdLst>
    <p:sldId id="321" r:id="rId3"/>
    <p:sldId id="2007577122" r:id="rId4"/>
    <p:sldId id="288" r:id="rId5"/>
    <p:sldId id="289" r:id="rId6"/>
    <p:sldId id="286" r:id="rId7"/>
  </p:sldIdLst>
  <p:sldSz cx="12192000" cy="6858000"/>
  <p:notesSz cx="6858000" cy="9144000"/>
  <p:embeddedFontLst>
    <p:embeddedFont>
      <p:font typeface=".VnAvant" panose="020B7200000000000000"/>
      <p:regular r:id="rId9"/>
      <p:bold r:id="rId10"/>
      <p:italic r:id="rId11"/>
      <p:boldItalic r:id="rId12"/>
    </p:embeddedFont>
    <p:embeddedFont>
      <p:font typeface=".VnCooper" panose="020B7200000000000000"/>
      <p:regular r:id="rId13"/>
    </p:embeddedFont>
    <p:embeddedFont>
      <p:font typeface="Arial Rounded MT Bold" panose="020F0704030504030204" pitchFamily="34" charset="0"/>
      <p:regular r:id="rId14"/>
    </p:embeddedFont>
    <p:embeddedFont>
      <p:font typeface="Arial-Rounded" panose="020B0500000000000000" charset="0"/>
      <p:regular r:id="rId15"/>
    </p:embeddedFont>
    <p:embeddedFont>
      <p:font typeface="HP001 4 hàng" panose="020B0603050302020204" pitchFamily="34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EEB7"/>
    <a:srgbClr val="D6A300"/>
    <a:srgbClr val="FFC305"/>
    <a:srgbClr val="FFEDB3"/>
    <a:srgbClr val="FFE89F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740" autoAdjust="0"/>
  </p:normalViewPr>
  <p:slideViewPr>
    <p:cSldViewPr>
      <p:cViewPr varScale="1">
        <p:scale>
          <a:sx n="82" d="100"/>
          <a:sy n="82" d="100"/>
        </p:scale>
        <p:origin x="10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B17E91F-9496-4F77-BC55-8BD7AEC73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75147D4-85D2-411B-B9A1-51CFAC7BDD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1A8AF05-0C22-4631-9E0A-208224E4A8AB}" type="datetimeFigureOut">
              <a:rPr lang="en-US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BD5B8B1-D2C4-4C6A-969E-B3BD0C01DD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EDE8465-DD4F-49B6-9C21-4C8647DD0B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62068E1-8158-4989-ADD6-2295C3F5D7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9912D77-99AA-46A9-9750-FCAD99BD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9E681D-BE55-4687-97D3-7668702F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7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4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2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0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5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4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9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358134" cy="6453632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7ABE2-7B1B-48FE-94D3-FE3AE19F8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752" y="3195286"/>
            <a:ext cx="1431861" cy="3242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45F95-24CB-4401-9D1E-AB7C03A78EDA}"/>
              </a:ext>
            </a:extLst>
          </p:cNvPr>
          <p:cNvSpPr txBox="1"/>
          <p:nvPr/>
        </p:nvSpPr>
        <p:spPr>
          <a:xfrm>
            <a:off x="2104917" y="2113101"/>
            <a:ext cx="726768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6000" b="1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6000" b="1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6000" b="1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6000" b="1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52323-EF3B-4AE9-80C4-086BA7BA8BB2}"/>
              </a:ext>
            </a:extLst>
          </p:cNvPr>
          <p:cNvSpPr txBox="1"/>
          <p:nvPr/>
        </p:nvSpPr>
        <p:spPr>
          <a:xfrm>
            <a:off x="3963362" y="6592463"/>
            <a:ext cx="7329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376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39532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28169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2434679"/>
          <a:ext cx="7555376" cy="42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" name="Title 1"/>
          <p:cNvSpPr txBox="1">
            <a:spLocks/>
          </p:cNvSpPr>
          <p:nvPr/>
        </p:nvSpPr>
        <p:spPr>
          <a:xfrm>
            <a:off x="4492864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4492864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4492864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4492864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4492864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492864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4492864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4492864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492864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4492864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4492864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492864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4492864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492864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4492864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4492864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6353628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6353628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8275795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019989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8275795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1019989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6353628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8275795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019989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6353628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8275795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1019989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6" name="Title 1"/>
          <p:cNvSpPr txBox="1">
            <a:spLocks/>
          </p:cNvSpPr>
          <p:nvPr/>
        </p:nvSpPr>
        <p:spPr>
          <a:xfrm>
            <a:off x="6353628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275795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1019989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6062697" y="4971550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24800" y="4971550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3.17919E-6 L 0.13339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2.89017E-6 L 0.28882 0.0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1.04046E-6 L 0.44662 0.0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5.20231E-7 L 0.13221 -0.002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1.38728E-6 L 0.01109 0.249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-5.20231E-7 L 0.29 -0.0027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-3.46821E-6 L 0.00966 0.248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2.02312E-6 L 0.44218 -0.001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0836 0.248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7341E-7 L 0.43918 -0.0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1.38728E-6 L 0.00209 0.3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1.6185E-6 L 0.13339 0.00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4922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2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6185E-6 L 0.28882 0.003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1.38728E-6 L 0.01592 0.4931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6185E-6 L 0.44544 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1462 0.492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" y="2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0" grpId="0"/>
      <p:bldP spid="101" grpId="0"/>
      <p:bldP spid="102" grpId="0"/>
      <p:bldP spid="103" grpId="0"/>
      <p:bldP spid="105" grpId="0"/>
      <p:bldP spid="106" grpId="0"/>
      <p:bldP spid="110" grpId="0"/>
      <p:bldP spid="111" grpId="0"/>
      <p:bldP spid="112" grpId="0"/>
      <p:bldP spid="113" grpId="0"/>
      <p:bldP spid="115" grpId="0"/>
      <p:bldP spid="118" grpId="0"/>
      <p:bldP spid="119" grpId="0"/>
      <p:bldP spid="120" grpId="0"/>
      <p:bldP spid="121" grpId="0"/>
      <p:bldP spid="122" grpId="0"/>
      <p:bldP spid="125" grpId="0"/>
      <p:bldP spid="126" grpId="0"/>
      <p:bldP spid="127" grpId="0"/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376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39532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28169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2434679"/>
          <a:ext cx="7555376" cy="42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9" name="Title 1"/>
          <p:cNvSpPr txBox="1">
            <a:spLocks/>
          </p:cNvSpPr>
          <p:nvPr/>
        </p:nvSpPr>
        <p:spPr>
          <a:xfrm>
            <a:off x="4543824" y="419757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4482531" y="333650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543824" y="419757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4492864" y="498977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4543824" y="419757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543824" y="419757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4432932" y="5839559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492864" y="498977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4492864" y="498977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432932" y="5839559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6353628" y="250680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0210568" y="250727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8273812" y="249613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6353628" y="250680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8273812" y="249613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0210568" y="250727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8273812" y="249613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10210568" y="250727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6353628" y="250680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6038549" y="3295673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9775732" y="3295674"/>
            <a:ext cx="1828800" cy="799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90368" y="4989044"/>
            <a:ext cx="1885364" cy="799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42518" y="5826450"/>
            <a:ext cx="1885364" cy="799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784812" y="5792631"/>
            <a:ext cx="1885364" cy="799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8273812" y="249613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482531" y="333650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25983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2.89017E-6 L 0.28882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436E-6 -2.22222E-6 L 0.11598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1.38728E-6 L 0.01109 0.249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436E-6 -2.22222E-6 L 0.2788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-3.46821E-6 L 0.00966 0.2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966E-6 -2.22222E-6 L 0.42727 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0836 0.24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503E-6 -1.48148E-6 L 0.12642 0.00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142E-6 -1.11111E-6 L 0.02103 0.371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503E-6 -1.48148E-6 L 0.43953 -0.0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284E-6 -4.44444E-6 L 0.01983 0.358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503E-6 -4.07407E-6 L 0.28298 0.005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128E-6 -4.07407E-6 L 0.02871 0.493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5" grpId="0"/>
      <p:bldP spid="106" grpId="0"/>
      <p:bldP spid="109" grpId="0"/>
      <p:bldP spid="110" grpId="0"/>
      <p:bldP spid="111" grpId="0"/>
      <p:bldP spid="118" grpId="0"/>
      <p:bldP spid="120" grpId="0"/>
      <p:bldP spid="121" grpId="0"/>
      <p:bldP spid="122" grpId="0"/>
      <p:bldP spid="125" grpId="0"/>
      <p:bldP spid="12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0"/>
            <a:ext cx="8949531" cy="608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43914" y="5869859"/>
            <a:ext cx="12306165" cy="1002889"/>
          </a:xfrm>
          <a:custGeom>
            <a:avLst/>
            <a:gdLst>
              <a:gd name="connsiteX0" fmla="*/ 0 w 12114435"/>
              <a:gd name="connsiteY0" fmla="*/ 0 h 800100"/>
              <a:gd name="connsiteX1" fmla="*/ 12114435 w 12114435"/>
              <a:gd name="connsiteY1" fmla="*/ 0 h 800100"/>
              <a:gd name="connsiteX2" fmla="*/ 12114435 w 12114435"/>
              <a:gd name="connsiteY2" fmla="*/ 800100 h 800100"/>
              <a:gd name="connsiteX3" fmla="*/ 0 w 12114435"/>
              <a:gd name="connsiteY3" fmla="*/ 800100 h 800100"/>
              <a:gd name="connsiteX4" fmla="*/ 0 w 12114435"/>
              <a:gd name="connsiteY4" fmla="*/ 0 h 800100"/>
              <a:gd name="connsiteX0" fmla="*/ 0 w 12158680"/>
              <a:gd name="connsiteY0" fmla="*/ 191729 h 800100"/>
              <a:gd name="connsiteX1" fmla="*/ 12158680 w 12158680"/>
              <a:gd name="connsiteY1" fmla="*/ 0 h 800100"/>
              <a:gd name="connsiteX2" fmla="*/ 12158680 w 12158680"/>
              <a:gd name="connsiteY2" fmla="*/ 800100 h 800100"/>
              <a:gd name="connsiteX3" fmla="*/ 44245 w 12158680"/>
              <a:gd name="connsiteY3" fmla="*/ 800100 h 800100"/>
              <a:gd name="connsiteX4" fmla="*/ 0 w 12158680"/>
              <a:gd name="connsiteY4" fmla="*/ 191729 h 800100"/>
              <a:gd name="connsiteX0" fmla="*/ 0 w 12158680"/>
              <a:gd name="connsiteY0" fmla="*/ 191729 h 800100"/>
              <a:gd name="connsiteX1" fmla="*/ 2168013 w 12158680"/>
              <a:gd name="connsiteY1" fmla="*/ 62681 h 800100"/>
              <a:gd name="connsiteX2" fmla="*/ 12158680 w 12158680"/>
              <a:gd name="connsiteY2" fmla="*/ 0 h 800100"/>
              <a:gd name="connsiteX3" fmla="*/ 12158680 w 12158680"/>
              <a:gd name="connsiteY3" fmla="*/ 800100 h 800100"/>
              <a:gd name="connsiteX4" fmla="*/ 44245 w 12158680"/>
              <a:gd name="connsiteY4" fmla="*/ 800100 h 800100"/>
              <a:gd name="connsiteX5" fmla="*/ 0 w 12158680"/>
              <a:gd name="connsiteY5" fmla="*/ 191729 h 800100"/>
              <a:gd name="connsiteX0" fmla="*/ 0 w 12158680"/>
              <a:gd name="connsiteY0" fmla="*/ 129048 h 737419"/>
              <a:gd name="connsiteX1" fmla="*/ 2168013 w 12158680"/>
              <a:gd name="connsiteY1" fmla="*/ 0 h 737419"/>
              <a:gd name="connsiteX2" fmla="*/ 12084938 w 12158680"/>
              <a:gd name="connsiteY2" fmla="*/ 202790 h 737419"/>
              <a:gd name="connsiteX3" fmla="*/ 12158680 w 12158680"/>
              <a:gd name="connsiteY3" fmla="*/ 737419 h 737419"/>
              <a:gd name="connsiteX4" fmla="*/ 44245 w 12158680"/>
              <a:gd name="connsiteY4" fmla="*/ 737419 h 737419"/>
              <a:gd name="connsiteX5" fmla="*/ 0 w 12158680"/>
              <a:gd name="connsiteY5" fmla="*/ 129048 h 737419"/>
              <a:gd name="connsiteX0" fmla="*/ 0 w 12158680"/>
              <a:gd name="connsiteY0" fmla="*/ 158545 h 766916"/>
              <a:gd name="connsiteX1" fmla="*/ 2168013 w 12158680"/>
              <a:gd name="connsiteY1" fmla="*/ 29497 h 766916"/>
              <a:gd name="connsiteX2" fmla="*/ 8436077 w 12158680"/>
              <a:gd name="connsiteY2" fmla="*/ 0 h 766916"/>
              <a:gd name="connsiteX3" fmla="*/ 12084938 w 12158680"/>
              <a:gd name="connsiteY3" fmla="*/ 232287 h 766916"/>
              <a:gd name="connsiteX4" fmla="*/ 12158680 w 12158680"/>
              <a:gd name="connsiteY4" fmla="*/ 766916 h 766916"/>
              <a:gd name="connsiteX5" fmla="*/ 44245 w 12158680"/>
              <a:gd name="connsiteY5" fmla="*/ 766916 h 766916"/>
              <a:gd name="connsiteX6" fmla="*/ 0 w 12158680"/>
              <a:gd name="connsiteY6" fmla="*/ 158545 h 766916"/>
              <a:gd name="connsiteX0" fmla="*/ 0 w 12158680"/>
              <a:gd name="connsiteY0" fmla="*/ 306230 h 914601"/>
              <a:gd name="connsiteX1" fmla="*/ 2168013 w 12158680"/>
              <a:gd name="connsiteY1" fmla="*/ 177182 h 914601"/>
              <a:gd name="connsiteX2" fmla="*/ 8436077 w 12158680"/>
              <a:gd name="connsiteY2" fmla="*/ 147685 h 914601"/>
              <a:gd name="connsiteX3" fmla="*/ 12084938 w 12158680"/>
              <a:gd name="connsiteY3" fmla="*/ 379972 h 914601"/>
              <a:gd name="connsiteX4" fmla="*/ 12158680 w 12158680"/>
              <a:gd name="connsiteY4" fmla="*/ 914601 h 914601"/>
              <a:gd name="connsiteX5" fmla="*/ 44245 w 12158680"/>
              <a:gd name="connsiteY5" fmla="*/ 914601 h 914601"/>
              <a:gd name="connsiteX6" fmla="*/ 0 w 12158680"/>
              <a:gd name="connsiteY6" fmla="*/ 306230 h 914601"/>
              <a:gd name="connsiteX0" fmla="*/ 0 w 12158680"/>
              <a:gd name="connsiteY0" fmla="*/ 306230 h 914601"/>
              <a:gd name="connsiteX1" fmla="*/ 2168013 w 12158680"/>
              <a:gd name="connsiteY1" fmla="*/ 177182 h 914601"/>
              <a:gd name="connsiteX2" fmla="*/ 8436077 w 12158680"/>
              <a:gd name="connsiteY2" fmla="*/ 147685 h 914601"/>
              <a:gd name="connsiteX3" fmla="*/ 12084938 w 12158680"/>
              <a:gd name="connsiteY3" fmla="*/ 379972 h 914601"/>
              <a:gd name="connsiteX4" fmla="*/ 12158680 w 12158680"/>
              <a:gd name="connsiteY4" fmla="*/ 914601 h 914601"/>
              <a:gd name="connsiteX5" fmla="*/ 44245 w 12158680"/>
              <a:gd name="connsiteY5" fmla="*/ 914601 h 914601"/>
              <a:gd name="connsiteX6" fmla="*/ 0 w 12158680"/>
              <a:gd name="connsiteY6" fmla="*/ 306230 h 914601"/>
              <a:gd name="connsiteX0" fmla="*/ 0 w 12158680"/>
              <a:gd name="connsiteY0" fmla="*/ 158545 h 766916"/>
              <a:gd name="connsiteX1" fmla="*/ 2168013 w 12158680"/>
              <a:gd name="connsiteY1" fmla="*/ 29497 h 766916"/>
              <a:gd name="connsiteX2" fmla="*/ 8436077 w 12158680"/>
              <a:gd name="connsiteY2" fmla="*/ 0 h 766916"/>
              <a:gd name="connsiteX3" fmla="*/ 12084938 w 12158680"/>
              <a:gd name="connsiteY3" fmla="*/ 232287 h 766916"/>
              <a:gd name="connsiteX4" fmla="*/ 12158680 w 12158680"/>
              <a:gd name="connsiteY4" fmla="*/ 766916 h 766916"/>
              <a:gd name="connsiteX5" fmla="*/ 44245 w 12158680"/>
              <a:gd name="connsiteY5" fmla="*/ 766916 h 766916"/>
              <a:gd name="connsiteX6" fmla="*/ 0 w 12158680"/>
              <a:gd name="connsiteY6" fmla="*/ 158545 h 766916"/>
              <a:gd name="connsiteX0" fmla="*/ 0 w 12158680"/>
              <a:gd name="connsiteY0" fmla="*/ 291280 h 899651"/>
              <a:gd name="connsiteX1" fmla="*/ 2168013 w 12158680"/>
              <a:gd name="connsiteY1" fmla="*/ 162232 h 899651"/>
              <a:gd name="connsiteX2" fmla="*/ 8391832 w 12158680"/>
              <a:gd name="connsiteY2" fmla="*/ 0 h 899651"/>
              <a:gd name="connsiteX3" fmla="*/ 12084938 w 12158680"/>
              <a:gd name="connsiteY3" fmla="*/ 365022 h 899651"/>
              <a:gd name="connsiteX4" fmla="*/ 12158680 w 12158680"/>
              <a:gd name="connsiteY4" fmla="*/ 899651 h 899651"/>
              <a:gd name="connsiteX5" fmla="*/ 44245 w 12158680"/>
              <a:gd name="connsiteY5" fmla="*/ 899651 h 899651"/>
              <a:gd name="connsiteX6" fmla="*/ 0 w 12158680"/>
              <a:gd name="connsiteY6" fmla="*/ 291280 h 899651"/>
              <a:gd name="connsiteX0" fmla="*/ 0 w 12158680"/>
              <a:gd name="connsiteY0" fmla="*/ 379770 h 988141"/>
              <a:gd name="connsiteX1" fmla="*/ 2168013 w 12158680"/>
              <a:gd name="connsiteY1" fmla="*/ 250722 h 988141"/>
              <a:gd name="connsiteX2" fmla="*/ 6238568 w 12158680"/>
              <a:gd name="connsiteY2" fmla="*/ 0 h 988141"/>
              <a:gd name="connsiteX3" fmla="*/ 8391832 w 12158680"/>
              <a:gd name="connsiteY3" fmla="*/ 88490 h 988141"/>
              <a:gd name="connsiteX4" fmla="*/ 12084938 w 12158680"/>
              <a:gd name="connsiteY4" fmla="*/ 453512 h 988141"/>
              <a:gd name="connsiteX5" fmla="*/ 12158680 w 12158680"/>
              <a:gd name="connsiteY5" fmla="*/ 988141 h 988141"/>
              <a:gd name="connsiteX6" fmla="*/ 44245 w 12158680"/>
              <a:gd name="connsiteY6" fmla="*/ 988141 h 988141"/>
              <a:gd name="connsiteX7" fmla="*/ 0 w 12158680"/>
              <a:gd name="connsiteY7" fmla="*/ 379770 h 988141"/>
              <a:gd name="connsiteX0" fmla="*/ 0 w 12291416"/>
              <a:gd name="connsiteY0" fmla="*/ 379770 h 988141"/>
              <a:gd name="connsiteX1" fmla="*/ 2168013 w 12291416"/>
              <a:gd name="connsiteY1" fmla="*/ 250722 h 988141"/>
              <a:gd name="connsiteX2" fmla="*/ 6238568 w 12291416"/>
              <a:gd name="connsiteY2" fmla="*/ 0 h 988141"/>
              <a:gd name="connsiteX3" fmla="*/ 8391832 w 12291416"/>
              <a:gd name="connsiteY3" fmla="*/ 88490 h 988141"/>
              <a:gd name="connsiteX4" fmla="*/ 12291416 w 12291416"/>
              <a:gd name="connsiteY4" fmla="*/ 468261 h 988141"/>
              <a:gd name="connsiteX5" fmla="*/ 12158680 w 12291416"/>
              <a:gd name="connsiteY5" fmla="*/ 988141 h 988141"/>
              <a:gd name="connsiteX6" fmla="*/ 44245 w 12291416"/>
              <a:gd name="connsiteY6" fmla="*/ 988141 h 988141"/>
              <a:gd name="connsiteX7" fmla="*/ 0 w 12291416"/>
              <a:gd name="connsiteY7" fmla="*/ 379770 h 988141"/>
              <a:gd name="connsiteX0" fmla="*/ 0 w 12291416"/>
              <a:gd name="connsiteY0" fmla="*/ 379770 h 1002889"/>
              <a:gd name="connsiteX1" fmla="*/ 2168013 w 12291416"/>
              <a:gd name="connsiteY1" fmla="*/ 250722 h 1002889"/>
              <a:gd name="connsiteX2" fmla="*/ 6238568 w 12291416"/>
              <a:gd name="connsiteY2" fmla="*/ 0 h 1002889"/>
              <a:gd name="connsiteX3" fmla="*/ 8391832 w 12291416"/>
              <a:gd name="connsiteY3" fmla="*/ 88490 h 1002889"/>
              <a:gd name="connsiteX4" fmla="*/ 12291416 w 12291416"/>
              <a:gd name="connsiteY4" fmla="*/ 468261 h 1002889"/>
              <a:gd name="connsiteX5" fmla="*/ 12276668 w 12291416"/>
              <a:gd name="connsiteY5" fmla="*/ 1002889 h 1002889"/>
              <a:gd name="connsiteX6" fmla="*/ 44245 w 12291416"/>
              <a:gd name="connsiteY6" fmla="*/ 988141 h 1002889"/>
              <a:gd name="connsiteX7" fmla="*/ 0 w 12291416"/>
              <a:gd name="connsiteY7" fmla="*/ 379770 h 1002889"/>
              <a:gd name="connsiteX0" fmla="*/ 14749 w 12306165"/>
              <a:gd name="connsiteY0" fmla="*/ 379770 h 1002889"/>
              <a:gd name="connsiteX1" fmla="*/ 2182762 w 12306165"/>
              <a:gd name="connsiteY1" fmla="*/ 250722 h 1002889"/>
              <a:gd name="connsiteX2" fmla="*/ 6253317 w 12306165"/>
              <a:gd name="connsiteY2" fmla="*/ 0 h 1002889"/>
              <a:gd name="connsiteX3" fmla="*/ 8406581 w 12306165"/>
              <a:gd name="connsiteY3" fmla="*/ 88490 h 1002889"/>
              <a:gd name="connsiteX4" fmla="*/ 12306165 w 12306165"/>
              <a:gd name="connsiteY4" fmla="*/ 468261 h 1002889"/>
              <a:gd name="connsiteX5" fmla="*/ 12291417 w 12306165"/>
              <a:gd name="connsiteY5" fmla="*/ 1002889 h 1002889"/>
              <a:gd name="connsiteX6" fmla="*/ 0 w 12306165"/>
              <a:gd name="connsiteY6" fmla="*/ 988141 h 1002889"/>
              <a:gd name="connsiteX7" fmla="*/ 14749 w 12306165"/>
              <a:gd name="connsiteY7" fmla="*/ 379770 h 10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6165" h="1002889">
                <a:moveTo>
                  <a:pt x="14749" y="379770"/>
                </a:moveTo>
                <a:cubicBezTo>
                  <a:pt x="717755" y="366251"/>
                  <a:pt x="1479756" y="264241"/>
                  <a:pt x="2182762" y="250722"/>
                </a:cubicBezTo>
                <a:cubicBezTo>
                  <a:pt x="3539614" y="206477"/>
                  <a:pt x="4896465" y="44245"/>
                  <a:pt x="6253317" y="0"/>
                </a:cubicBezTo>
                <a:lnTo>
                  <a:pt x="8406581" y="88490"/>
                </a:lnTo>
                <a:cubicBezTo>
                  <a:pt x="9696610" y="151170"/>
                  <a:pt x="11089878" y="390832"/>
                  <a:pt x="12306165" y="468261"/>
                </a:cubicBezTo>
                <a:lnTo>
                  <a:pt x="12291417" y="1002889"/>
                </a:lnTo>
                <a:lnTo>
                  <a:pt x="0" y="988141"/>
                </a:lnTo>
                <a:lnTo>
                  <a:pt x="14749" y="37977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4" descr="Giraffe P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03" y="261931"/>
            <a:ext cx="6604482" cy="66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781800" y="5257800"/>
            <a:ext cx="5347716" cy="8298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bà ở ngõ nhỏ.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" y="5486400"/>
            <a:ext cx="4419600" cy="8298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ghé nhà bà.</a:t>
            </a:r>
          </a:p>
        </p:txBody>
      </p:sp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" y="1600201"/>
            <a:ext cx="1204842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390900" y="2838451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wgõ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ỏ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à bà.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1679</TotalTime>
  <Words>123</Words>
  <Application>Microsoft Office PowerPoint</Application>
  <PresentationFormat>Widescreen</PresentationFormat>
  <Paragraphs>77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 Rounded MT Bold</vt:lpstr>
      <vt:lpstr>Arial-Rounded</vt:lpstr>
      <vt:lpstr>Arrus-Black</vt:lpstr>
      <vt:lpstr>Calibri</vt:lpstr>
      <vt:lpstr>.VnAvant</vt:lpstr>
      <vt:lpstr>Arial</vt:lpstr>
      <vt:lpstr>.VnCooper</vt:lpstr>
      <vt:lpstr>HP001 4 hàng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My Nguyen Tra</cp:lastModifiedBy>
  <cp:revision>136</cp:revision>
  <dcterms:created xsi:type="dcterms:W3CDTF">2002-08-27T21:28:28Z</dcterms:created>
  <dcterms:modified xsi:type="dcterms:W3CDTF">2025-10-13T04:56:57Z</dcterms:modified>
</cp:coreProperties>
</file>