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1" r:id="rId1"/>
    <p:sldMasterId id="2147483770" r:id="rId2"/>
    <p:sldMasterId id="2147483796" r:id="rId3"/>
    <p:sldMasterId id="2147483822" r:id="rId4"/>
    <p:sldMasterId id="2147483834" r:id="rId5"/>
  </p:sldMasterIdLst>
  <p:notesMasterIdLst>
    <p:notesMasterId r:id="rId37"/>
  </p:notesMasterIdLst>
  <p:sldIdLst>
    <p:sldId id="450" r:id="rId6"/>
    <p:sldId id="402" r:id="rId7"/>
    <p:sldId id="259" r:id="rId8"/>
    <p:sldId id="260" r:id="rId9"/>
    <p:sldId id="380" r:id="rId10"/>
    <p:sldId id="403" r:id="rId11"/>
    <p:sldId id="336" r:id="rId12"/>
    <p:sldId id="263" r:id="rId13"/>
    <p:sldId id="282" r:id="rId14"/>
    <p:sldId id="283" r:id="rId15"/>
    <p:sldId id="284" r:id="rId16"/>
    <p:sldId id="404" r:id="rId17"/>
    <p:sldId id="264" r:id="rId18"/>
    <p:sldId id="357" r:id="rId19"/>
    <p:sldId id="350" r:id="rId20"/>
    <p:sldId id="355" r:id="rId21"/>
    <p:sldId id="267" r:id="rId22"/>
    <p:sldId id="405" r:id="rId23"/>
    <p:sldId id="406" r:id="rId24"/>
    <p:sldId id="407" r:id="rId25"/>
    <p:sldId id="408" r:id="rId26"/>
    <p:sldId id="381" r:id="rId27"/>
    <p:sldId id="382" r:id="rId28"/>
    <p:sldId id="383" r:id="rId29"/>
    <p:sldId id="314" r:id="rId30"/>
    <p:sldId id="272" r:id="rId31"/>
    <p:sldId id="2897" r:id="rId32"/>
    <p:sldId id="265" r:id="rId33"/>
    <p:sldId id="275" r:id="rId34"/>
    <p:sldId id="409" r:id="rId35"/>
    <p:sldId id="420" r:id="rId36"/>
  </p:sldIdLst>
  <p:sldSz cx="12192000" cy="6858000"/>
  <p:notesSz cx="6858000" cy="9144000"/>
  <p:defaultTextStyle>
    <a:defPPr>
      <a:defRPr lang="vi-VN"/>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780" y="32"/>
      </p:cViewPr>
      <p:guideLst>
        <p:guide orient="horz" pos="2160"/>
        <p:guide pos="38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515FC-18E5-41A4-882A-EF9FEF768DFE}"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B5463-5032-453A-A8DF-1B05F8C8F3C2}" type="slidenum">
              <a:rPr lang="en-US" smtClean="0"/>
              <a:t>‹#›</a:t>
            </a:fld>
            <a:endParaRPr lang="en-US"/>
          </a:p>
        </p:txBody>
      </p:sp>
    </p:spTree>
    <p:extLst>
      <p:ext uri="{BB962C8B-B14F-4D97-AF65-F5344CB8AC3E}">
        <p14:creationId xmlns:p14="http://schemas.microsoft.com/office/powerpoint/2010/main" val="406501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a:t>
            </a:r>
            <a:r>
              <a:rPr lang="en-US" baseline="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A45BF-78A6-4805-B166-47FC266EE2F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0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637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472EEC1-03BB-4B00-BE46-2895184B3549}" type="datetimeFigureOut">
              <a:rPr lang="vi-VN" smtClean="0"/>
              <a:t>21/08/2024</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A7F4F5B5-36D5-43CF-A33D-B2D07FD605D9}" type="slidenum">
              <a:rPr lang="vi-VN" altLang="en-US" smtClean="0"/>
              <a:t>‹#›</a:t>
            </a:fld>
            <a:endParaRPr lang="vi-VN" altLang="en-US"/>
          </a:p>
        </p:txBody>
      </p:sp>
    </p:spTree>
    <p:extLst>
      <p:ext uri="{BB962C8B-B14F-4D97-AF65-F5344CB8AC3E}">
        <p14:creationId xmlns:p14="http://schemas.microsoft.com/office/powerpoint/2010/main" val="216455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0F5CCB-A7C5-42CD-AA3C-CE4ABFC56193}" type="datetimeFigureOut">
              <a:rPr lang="vi-VN" smtClean="0"/>
              <a:t>21/08/2024</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228943A5-B608-4DB4-A047-0328830B8C79}" type="slidenum">
              <a:rPr lang="vi-VN" altLang="en-US" smtClean="0"/>
              <a:t>‹#›</a:t>
            </a:fld>
            <a:endParaRPr lang="vi-VN" altLang="en-US"/>
          </a:p>
        </p:txBody>
      </p:sp>
    </p:spTree>
    <p:extLst>
      <p:ext uri="{BB962C8B-B14F-4D97-AF65-F5344CB8AC3E}">
        <p14:creationId xmlns:p14="http://schemas.microsoft.com/office/powerpoint/2010/main" val="95432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2D3312F-E172-457A-A8C9-41CC8A4634D4}" type="datetimeFigureOut">
              <a:rPr lang="vi-VN" smtClean="0"/>
              <a:t>21/08/2024</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92777B08-8719-4746-92BF-010C1408CCF0}" type="slidenum">
              <a:rPr lang="vi-VN" altLang="en-US" smtClean="0"/>
              <a:t>‹#›</a:t>
            </a:fld>
            <a:endParaRPr lang="vi-VN" altLang="en-US"/>
          </a:p>
        </p:txBody>
      </p:sp>
    </p:spTree>
    <p:extLst>
      <p:ext uri="{BB962C8B-B14F-4D97-AF65-F5344CB8AC3E}">
        <p14:creationId xmlns:p14="http://schemas.microsoft.com/office/powerpoint/2010/main" val="1996881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45672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0763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1589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1081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83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26487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36343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4138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00939D9-8E6C-483F-85E7-64F4EFDEF0CC}" type="datetimeFigureOut">
              <a:rPr lang="vi-VN" smtClean="0"/>
              <a:t>21/08/2024</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36AFCBF3-7FB7-4FDF-AD0E-6A79C64CFEF7}" type="slidenum">
              <a:rPr lang="vi-VN" altLang="en-US" smtClean="0"/>
              <a:t>‹#›</a:t>
            </a:fld>
            <a:endParaRPr lang="vi-VN" altLang="en-US"/>
          </a:p>
        </p:txBody>
      </p:sp>
    </p:spTree>
    <p:extLst>
      <p:ext uri="{BB962C8B-B14F-4D97-AF65-F5344CB8AC3E}">
        <p14:creationId xmlns:p14="http://schemas.microsoft.com/office/powerpoint/2010/main" val="2159062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71012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45118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58369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426109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12111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24306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1916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50971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90231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1603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0D975F1-FE63-4486-AB56-6132A870962B}" type="datetimeFigureOut">
              <a:rPr lang="vi-VN" smtClean="0"/>
              <a:t>21/08/2024</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C6DDB56A-F96A-4FD3-B742-E7983DD76620}" type="slidenum">
              <a:rPr lang="vi-VN" altLang="en-US" smtClean="0"/>
              <a:t>‹#›</a:t>
            </a:fld>
            <a:endParaRPr lang="vi-VN" altLang="en-US"/>
          </a:p>
        </p:txBody>
      </p:sp>
    </p:spTree>
    <p:extLst>
      <p:ext uri="{BB962C8B-B14F-4D97-AF65-F5344CB8AC3E}">
        <p14:creationId xmlns:p14="http://schemas.microsoft.com/office/powerpoint/2010/main" val="696680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4000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36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86788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93241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9272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8556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49752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68412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6258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9689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4217E4C-15DE-4AE9-B534-C4358153F3DC}" type="datetimeFigureOut">
              <a:rPr lang="vi-VN" smtClean="0"/>
              <a:t>21/08/2024</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980E5AB1-7461-447F-BB6C-8ECDF861F7F7}" type="slidenum">
              <a:rPr lang="vi-VN" altLang="en-US" smtClean="0"/>
              <a:t>‹#›</a:t>
            </a:fld>
            <a:endParaRPr lang="vi-VN" altLang="en-US"/>
          </a:p>
        </p:txBody>
      </p:sp>
    </p:spTree>
    <p:extLst>
      <p:ext uri="{BB962C8B-B14F-4D97-AF65-F5344CB8AC3E}">
        <p14:creationId xmlns:p14="http://schemas.microsoft.com/office/powerpoint/2010/main" val="2055310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634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2686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603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71911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601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5111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90881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02424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39671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3718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4C9D924-500E-43FF-B54F-2F6D76DF3E5B}" type="datetimeFigureOut">
              <a:rPr lang="vi-VN" smtClean="0"/>
              <a:t>21/08/2024</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fld id="{F5BAC51C-CF1C-42B5-8B5F-01098541F701}" type="slidenum">
              <a:rPr lang="vi-VN" altLang="en-US" smtClean="0"/>
              <a:t>‹#›</a:t>
            </a:fld>
            <a:endParaRPr lang="vi-VN" altLang="en-US"/>
          </a:p>
        </p:txBody>
      </p:sp>
    </p:spTree>
    <p:extLst>
      <p:ext uri="{BB962C8B-B14F-4D97-AF65-F5344CB8AC3E}">
        <p14:creationId xmlns:p14="http://schemas.microsoft.com/office/powerpoint/2010/main" val="413864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41900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67691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60948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43195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3720521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64202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8/21/2024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03405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61E8016-325B-4E9C-84D4-0A1576C27AF8}" type="datetimeFigureOut">
              <a:rPr lang="vi-VN" smtClean="0"/>
              <a:t>21/08/2024</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fld id="{F0054187-E39C-4E09-8A7A-55ADD2CD04CB}" type="slidenum">
              <a:rPr lang="vi-VN" altLang="en-US" smtClean="0"/>
              <a:t>‹#›</a:t>
            </a:fld>
            <a:endParaRPr lang="vi-VN" altLang="en-US"/>
          </a:p>
        </p:txBody>
      </p:sp>
    </p:spTree>
    <p:extLst>
      <p:ext uri="{BB962C8B-B14F-4D97-AF65-F5344CB8AC3E}">
        <p14:creationId xmlns:p14="http://schemas.microsoft.com/office/powerpoint/2010/main" val="237357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9C0B149-21E7-43FB-AE7B-D7BED2EDFFDF}" type="datetimeFigureOut">
              <a:rPr lang="vi-VN" smtClean="0"/>
              <a:t>21/08/2024</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fld id="{6A022689-A100-4919-9AFC-D87ACEA287B5}" type="slidenum">
              <a:rPr lang="vi-VN" altLang="en-US" smtClean="0"/>
              <a:t>‹#›</a:t>
            </a:fld>
            <a:endParaRPr lang="vi-VN" altLang="en-US"/>
          </a:p>
        </p:txBody>
      </p:sp>
    </p:spTree>
    <p:extLst>
      <p:ext uri="{BB962C8B-B14F-4D97-AF65-F5344CB8AC3E}">
        <p14:creationId xmlns:p14="http://schemas.microsoft.com/office/powerpoint/2010/main" val="12730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F530124-94E9-4144-9FA0-2C3607B3932E}" type="datetimeFigureOut">
              <a:rPr lang="vi-VN" smtClean="0"/>
              <a:t>21/08/2024</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F0C04131-F102-41DD-BB14-3E52FC53C665}" type="slidenum">
              <a:rPr lang="vi-VN" altLang="en-US" smtClean="0"/>
              <a:t>‹#›</a:t>
            </a:fld>
            <a:endParaRPr lang="vi-VN" altLang="en-US"/>
          </a:p>
        </p:txBody>
      </p:sp>
    </p:spTree>
    <p:extLst>
      <p:ext uri="{BB962C8B-B14F-4D97-AF65-F5344CB8AC3E}">
        <p14:creationId xmlns:p14="http://schemas.microsoft.com/office/powerpoint/2010/main" val="281258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19D40D-6BBA-4D76-8BF9-288B6A80C958}" type="datetimeFigureOut">
              <a:rPr lang="vi-VN" smtClean="0"/>
              <a:t>21/08/2024</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3B7ACB46-48B0-479F-9A17-636A22070676}" type="slidenum">
              <a:rPr lang="vi-VN" altLang="en-US" smtClean="0"/>
              <a:t>‹#›</a:t>
            </a:fld>
            <a:endParaRPr lang="vi-VN" altLang="en-US"/>
          </a:p>
        </p:txBody>
      </p:sp>
    </p:spTree>
    <p:extLst>
      <p:ext uri="{BB962C8B-B14F-4D97-AF65-F5344CB8AC3E}">
        <p14:creationId xmlns:p14="http://schemas.microsoft.com/office/powerpoint/2010/main" val="198922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E5294BF-1917-4457-9D22-D1F63CDA8CBF}" type="datetimeFigureOut">
              <a:rPr lang="vi-VN" smtClean="0"/>
              <a:t>21/08/2024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89C98-9D9E-4328-A7F2-F33EDAFEBDA4}" type="slidenum">
              <a:rPr lang="vi-VN" altLang="en-US" smtClean="0"/>
              <a:t>‹#›</a:t>
            </a:fld>
            <a:endParaRPr lang="vi-VN" altLang="en-US"/>
          </a:p>
        </p:txBody>
      </p:sp>
    </p:spTree>
    <p:extLst>
      <p:ext uri="{BB962C8B-B14F-4D97-AF65-F5344CB8AC3E}">
        <p14:creationId xmlns:p14="http://schemas.microsoft.com/office/powerpoint/2010/main" val="42737631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2024/8/21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95330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2024/8/21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5308831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8/21/2024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49EDFD17-876A-AAF2-3170-1A5975EC03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801BE1D1-6241-37D4-938E-7B8DCC265FD9}"/>
              </a:ext>
            </a:extLst>
          </p:cNvPr>
          <p:cNvSpPr/>
          <p:nvPr userDrawn="1"/>
        </p:nvSpPr>
        <p:spPr>
          <a:xfrm>
            <a:off x="279163" y="246185"/>
            <a:ext cx="11654346" cy="6365629"/>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0210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8/21/2024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151194943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6.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7.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9.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4.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1723851-DBD9-0695-B6BA-9F9343F07A87}"/>
              </a:ext>
            </a:extLst>
          </p:cNvPr>
          <p:cNvPicPr>
            <a:picLocks noChangeAspect="1"/>
          </p:cNvPicPr>
          <p:nvPr/>
        </p:nvPicPr>
        <p:blipFill>
          <a:blip r:embed="rId3"/>
          <a:stretch>
            <a:fillRect/>
          </a:stretch>
        </p:blipFill>
        <p:spPr>
          <a:xfrm>
            <a:off x="6096000" y="836712"/>
            <a:ext cx="4645555" cy="1353429"/>
          </a:xfrm>
          <a:prstGeom prst="rect">
            <a:avLst/>
          </a:prstGeom>
        </p:spPr>
      </p:pic>
    </p:spTree>
    <p:extLst>
      <p:ext uri="{BB962C8B-B14F-4D97-AF65-F5344CB8AC3E}">
        <p14:creationId xmlns:p14="http://schemas.microsoft.com/office/powerpoint/2010/main" val="2294883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91201"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84862"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59988"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52785"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7180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304801" y="4719097"/>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83964"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90270" y="4719097"/>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623" y="2209801"/>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971" y="2212676"/>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56144"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124"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29883" y="1628776"/>
            <a:ext cx="8051865" cy="4524118"/>
          </a:xfrm>
          <a:prstGeom prst="rect">
            <a:avLst/>
          </a:prstGeom>
          <a:noFill/>
        </p:spPr>
        <p:txBody>
          <a:bodyPr wrap="square" lIns="121725" tIns="60862" rIns="121725" bIns="60862" rtlCol="0">
            <a:spAutoFit/>
          </a:bodyPr>
          <a:lstStyle/>
          <a:p>
            <a:pPr fontAlgn="auto">
              <a:spcBef>
                <a:spcPts val="0"/>
              </a:spcBef>
              <a:spcAft>
                <a:spcPts val="0"/>
              </a:spcAft>
            </a:pPr>
            <a:r>
              <a:rPr lang="el-GR" sz="28600">
                <a:solidFill>
                  <a:srgbClr val="FF0000"/>
                </a:solidFill>
                <a:latin typeface="HP001 4 hàng"/>
                <a:cs typeface="+mn-cs"/>
              </a:rPr>
              <a:t>Ξ</a:t>
            </a:r>
            <a:r>
              <a:rPr lang="en-US" sz="28600">
                <a:solidFill>
                  <a:srgbClr val="FF0000"/>
                </a:solidFill>
                <a:latin typeface="HP001 4 hàng"/>
                <a:cs typeface="+mn-cs"/>
              </a:rPr>
              <a:t>n </a:t>
            </a:r>
            <a:endParaRPr lang="en-US" sz="28600">
              <a:solidFill>
                <a:srgbClr val="FF0000"/>
              </a:solidFill>
              <a:latin typeface="HP001 4 hàng" pitchFamily="34" charset="0"/>
              <a:cs typeface="+mn-cs"/>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l-GR" sz="14000">
                <a:solidFill>
                  <a:srgbClr val="FF0000"/>
                </a:solidFill>
                <a:latin typeface="HP001 4 hàng"/>
                <a:cs typeface="+mn-cs"/>
              </a:rPr>
              <a:t>Ξ</a:t>
            </a:r>
            <a:r>
              <a:rPr lang="en-US" sz="14000">
                <a:solidFill>
                  <a:srgbClr val="FF0000"/>
                </a:solidFill>
                <a:latin typeface="HP001 4 hàng"/>
                <a:cs typeface="+mn-cs"/>
              </a:rPr>
              <a:t>n </a:t>
            </a:r>
            <a:endParaRPr lang="en-US" sz="14000">
              <a:solidFill>
                <a:srgbClr val="FF0000"/>
              </a:solidFill>
              <a:latin typeface="HP001 4 hàng" pitchFamily="34" charset="0"/>
              <a:cs typeface="+mn-cs"/>
            </a:endParaRPr>
          </a:p>
        </p:txBody>
      </p:sp>
      <p:grpSp>
        <p:nvGrpSpPr>
          <p:cNvPr id="5" name="Group 4"/>
          <p:cNvGrpSpPr/>
          <p:nvPr/>
        </p:nvGrpSpPr>
        <p:grpSpPr>
          <a:xfrm>
            <a:off x="-69276" y="76203"/>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n-US" sz="28600">
                <a:solidFill>
                  <a:srgbClr val="FF0000"/>
                </a:solidFill>
                <a:latin typeface="HP001 4 hàng"/>
                <a:cs typeface="+mn-cs"/>
              </a:rPr>
              <a:t>ęn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n-US" sz="14000">
                <a:solidFill>
                  <a:srgbClr val="FF0000"/>
                </a:solidFill>
                <a:latin typeface="HP001 4 hàng"/>
                <a:cs typeface="+mn-cs"/>
              </a:rPr>
              <a:t>ęn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353956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l-GR" sz="28600">
                <a:solidFill>
                  <a:srgbClr val="FF0000"/>
                </a:solidFill>
                <a:latin typeface="HP001 4 hàng"/>
                <a:cs typeface="+mn-cs"/>
              </a:rPr>
              <a:t>Ξ</a:t>
            </a:r>
            <a:r>
              <a:rPr lang="en-US" sz="28600">
                <a:solidFill>
                  <a:srgbClr val="FF0000"/>
                </a:solidFill>
                <a:latin typeface="HP001 4 hàng"/>
                <a:cs typeface="+mn-cs"/>
              </a:rPr>
              <a:t>t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l-GR" sz="14000">
                <a:solidFill>
                  <a:srgbClr val="FF0000"/>
                </a:solidFill>
                <a:latin typeface="HP001 4 hàng"/>
                <a:cs typeface="+mn-cs"/>
              </a:rPr>
              <a:t>Ξ</a:t>
            </a:r>
            <a:r>
              <a:rPr lang="en-US" sz="14000">
                <a:solidFill>
                  <a:srgbClr val="FF0000"/>
                </a:solidFill>
                <a:latin typeface="HP001 4 hàng"/>
                <a:cs typeface="+mn-cs"/>
              </a:rPr>
              <a:t>t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1279619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6525" y="3814425"/>
            <a:ext cx="1143000" cy="1143000"/>
          </a:xfrm>
          <a:prstGeom prst="rect">
            <a:avLst/>
          </a:prstGeom>
        </p:spPr>
      </p:pic>
      <p:sp>
        <p:nvSpPr>
          <p:cNvPr id="8" name="Title 1"/>
          <p:cNvSpPr txBox="1">
            <a:spLocks/>
          </p:cNvSpPr>
          <p:nvPr/>
        </p:nvSpPr>
        <p:spPr>
          <a:xfrm>
            <a:off x="533401"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000" dirty="0" err="1">
                <a:solidFill>
                  <a:srgbClr val="00B0F0"/>
                </a:solidFill>
                <a:latin typeface="Arial-Rounded" pitchFamily="34" charset="0"/>
                <a:ea typeface="Arial-Rounded" pitchFamily="34" charset="0"/>
                <a:cs typeface="Arial-Rounded" pitchFamily="34" charset="0"/>
              </a:rPr>
              <a:t>Em</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hãy</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đọc</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bài</a:t>
            </a:r>
            <a:r>
              <a:rPr lang="en-US" sz="4000"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thơ</a:t>
            </a:r>
            <a:r>
              <a:rPr lang="en-US" sz="4000" dirty="0">
                <a:solidFill>
                  <a:srgbClr val="00B0F0"/>
                </a:solidFill>
                <a:latin typeface="Arial-Rounded" pitchFamily="34" charset="0"/>
                <a:ea typeface="Arial-Rounded" pitchFamily="34" charset="0"/>
                <a:cs typeface="Arial-Rounded" pitchFamily="34" charset="0"/>
              </a:rPr>
              <a:t> </a:t>
            </a:r>
          </a:p>
          <a:p>
            <a:pPr algn="ctr" fontAlgn="auto">
              <a:spcAft>
                <a:spcPts val="0"/>
              </a:spcAft>
            </a:pPr>
            <a:r>
              <a:rPr lang="en-US" sz="4000" i="1" dirty="0" err="1">
                <a:solidFill>
                  <a:srgbClr val="00B0F0"/>
                </a:solidFill>
                <a:latin typeface="Arial-Rounded" pitchFamily="34" charset="0"/>
                <a:ea typeface="Arial-Rounded" pitchFamily="34" charset="0"/>
                <a:cs typeface="Arial-Rounded" pitchFamily="34" charset="0"/>
              </a:rPr>
              <a:t>Buổi</a:t>
            </a:r>
            <a:r>
              <a:rPr lang="en-US" sz="4000" i="1" dirty="0">
                <a:solidFill>
                  <a:srgbClr val="00B0F0"/>
                </a:solidFill>
                <a:latin typeface="Arial-Rounded" pitchFamily="34" charset="0"/>
                <a:ea typeface="Arial-Rounded" pitchFamily="34" charset="0"/>
                <a:cs typeface="Arial-Rounded" pitchFamily="34" charset="0"/>
              </a:rPr>
              <a:t> </a:t>
            </a:r>
            <a:r>
              <a:rPr lang="en-US" sz="4000" i="1" dirty="0" err="1">
                <a:solidFill>
                  <a:srgbClr val="00B0F0"/>
                </a:solidFill>
                <a:latin typeface="Arial-Rounded" pitchFamily="34" charset="0"/>
                <a:ea typeface="Arial-Rounded" pitchFamily="34" charset="0"/>
                <a:cs typeface="Arial-Rounded" pitchFamily="34" charset="0"/>
              </a:rPr>
              <a:t>sớm</a:t>
            </a:r>
            <a:r>
              <a:rPr lang="en-US" sz="4000" i="1" dirty="0">
                <a:solidFill>
                  <a:srgbClr val="00B0F0"/>
                </a:solidFill>
                <a:latin typeface="Arial-Rounded" pitchFamily="34" charset="0"/>
                <a:ea typeface="Arial-Rounded" pitchFamily="34" charset="0"/>
                <a:cs typeface="Arial-Rounded" pitchFamily="34" charset="0"/>
              </a:rPr>
              <a:t> </a:t>
            </a:r>
            <a:r>
              <a:rPr lang="en-US" sz="4000" dirty="0" err="1">
                <a:solidFill>
                  <a:srgbClr val="00B0F0"/>
                </a:solidFill>
                <a:latin typeface="Arial-Rounded" pitchFamily="34" charset="0"/>
                <a:ea typeface="Arial-Rounded" pitchFamily="34" charset="0"/>
                <a:cs typeface="Arial-Rounded" pitchFamily="34" charset="0"/>
              </a:rPr>
              <a:t>trang</a:t>
            </a:r>
            <a:r>
              <a:rPr lang="en-US" sz="4000" dirty="0">
                <a:solidFill>
                  <a:srgbClr val="00B0F0"/>
                </a:solidFill>
                <a:latin typeface="Arial-Rounded" pitchFamily="34" charset="0"/>
                <a:ea typeface="Arial-Rounded" pitchFamily="34" charset="0"/>
                <a:cs typeface="Arial-Rounded" pitchFamily="34" charset="0"/>
              </a:rPr>
              <a:t> 162/SGK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0704" y="2348880"/>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1" y="3048000"/>
            <a:ext cx="3655671" cy="2310254"/>
          </a:xfrm>
          <a:prstGeom prst="rect">
            <a:avLst/>
          </a:prstGeom>
        </p:spPr>
      </p:pic>
      <p:sp>
        <p:nvSpPr>
          <p:cNvPr id="12" name="TextBox 11"/>
          <p:cNvSpPr txBox="1"/>
          <p:nvPr/>
        </p:nvSpPr>
        <p:spPr>
          <a:xfrm>
            <a:off x="3599545" y="3814426"/>
            <a:ext cx="5468547" cy="1138575"/>
          </a:xfrm>
          <a:prstGeom prst="rect">
            <a:avLst/>
          </a:prstGeom>
          <a:noFill/>
        </p:spPr>
        <p:txBody>
          <a:bodyPr wrap="square" lIns="121725" tIns="60862" rIns="121725" bIns="60862" rtlCol="0">
            <a:spAutoFit/>
          </a:bodyPr>
          <a:lstStyle/>
          <a:p>
            <a:pPr algn="ctr" fontAlgn="auto">
              <a:spcBef>
                <a:spcPts val="0"/>
              </a:spcBef>
              <a:spcAft>
                <a:spcPts val="0"/>
              </a:spcAft>
            </a:pPr>
            <a:r>
              <a:rPr lang="vi-VN" sz="6600">
                <a:solidFill>
                  <a:prstClr val="white"/>
                </a:solidFill>
                <a:latin typeface="HP001 4 hàng" pitchFamily="34" charset="0"/>
                <a:cs typeface="+mn-cs"/>
              </a:rPr>
              <a:t>đǨ h</a:t>
            </a:r>
            <a:r>
              <a:rPr lang="el-GR" sz="6600">
                <a:solidFill>
                  <a:prstClr val="white"/>
                </a:solidFill>
                <a:latin typeface="HP001 4 hàng" pitchFamily="34" charset="0"/>
                <a:cs typeface="+mn-cs"/>
              </a:rPr>
              <a:t>Ξ</a:t>
            </a:r>
            <a:endParaRPr lang="en-US" sz="6600">
              <a:solidFill>
                <a:prstClr val="white"/>
              </a:solidFill>
              <a:latin typeface="HP001 4 hàng" pitchFamily="34" charset="0"/>
              <a:cs typeface="+mn-c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754"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32759" y="1628776"/>
            <a:ext cx="9553902" cy="4524118"/>
          </a:xfrm>
          <a:prstGeom prst="rect">
            <a:avLst/>
          </a:prstGeom>
          <a:noFill/>
        </p:spPr>
        <p:txBody>
          <a:bodyPr wrap="square" lIns="121725" tIns="60862" rIns="121725" bIns="60862" rtlCol="0">
            <a:spAutoFit/>
          </a:bodyPr>
          <a:lstStyle/>
          <a:p>
            <a:pPr fontAlgn="auto">
              <a:spcBef>
                <a:spcPts val="0"/>
              </a:spcBef>
              <a:spcAft>
                <a:spcPts val="0"/>
              </a:spcAft>
            </a:pPr>
            <a:r>
              <a:rPr lang="en-US" sz="28600">
                <a:solidFill>
                  <a:srgbClr val="FF0000"/>
                </a:solidFill>
                <a:latin typeface="HP001 4 hàng"/>
                <a:cs typeface="+mn-cs"/>
              </a:rPr>
              <a:t>ęt </a:t>
            </a:r>
            <a:endParaRPr lang="en-US" sz="28600">
              <a:solidFill>
                <a:srgbClr val="FF0000"/>
              </a:solidFill>
              <a:latin typeface="HP001 4 hàng" pitchFamily="34" charset="0"/>
              <a:cs typeface="+mn-cs"/>
            </a:endParaRPr>
          </a:p>
        </p:txBody>
      </p:sp>
      <p:sp>
        <p:nvSpPr>
          <p:cNvPr id="8" name="TextBox 7"/>
          <p:cNvSpPr txBox="1"/>
          <p:nvPr/>
        </p:nvSpPr>
        <p:spPr>
          <a:xfrm>
            <a:off x="7425744" y="3009903"/>
            <a:ext cx="5417550" cy="2277349"/>
          </a:xfrm>
          <a:prstGeom prst="rect">
            <a:avLst/>
          </a:prstGeom>
          <a:noFill/>
        </p:spPr>
        <p:txBody>
          <a:bodyPr wrap="square" lIns="121725" tIns="60862" rIns="121725" bIns="60862" rtlCol="0">
            <a:spAutoFit/>
          </a:bodyPr>
          <a:lstStyle/>
          <a:p>
            <a:pPr fontAlgn="auto">
              <a:spcBef>
                <a:spcPts val="0"/>
              </a:spcBef>
              <a:spcAft>
                <a:spcPts val="0"/>
              </a:spcAft>
            </a:pPr>
            <a:r>
              <a:rPr lang="en-US" sz="14000">
                <a:solidFill>
                  <a:srgbClr val="FF0000"/>
                </a:solidFill>
                <a:latin typeface="HP001 4 hàng"/>
                <a:cs typeface="+mn-cs"/>
              </a:rPr>
              <a:t>ęt </a:t>
            </a:r>
            <a:endParaRPr lang="en-US" sz="14000">
              <a:solidFill>
                <a:srgbClr val="FF0000"/>
              </a:solidFill>
              <a:latin typeface="HP001 4 hàng" pitchFamily="34" charset="0"/>
              <a:cs typeface="+mn-cs"/>
            </a:endParaRPr>
          </a:p>
        </p:txBody>
      </p:sp>
    </p:spTree>
    <p:extLst>
      <p:ext uri="{BB962C8B-B14F-4D97-AF65-F5344CB8AC3E}">
        <p14:creationId xmlns:p14="http://schemas.microsoft.com/office/powerpoint/2010/main" val="217275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vi-VN" sz="8400">
                <a:solidFill>
                  <a:srgbClr val="FF0000"/>
                </a:solidFill>
                <a:latin typeface="HP001 4 hàng"/>
                <a:cs typeface="+mn-cs"/>
              </a:rPr>
              <a:t>xęn</a:t>
            </a:r>
            <a:endParaRPr lang="en-US" sz="8400">
              <a:solidFill>
                <a:srgbClr val="FF0000"/>
              </a:solidFill>
              <a:latin typeface="HP001 4 hàng" pitchFamily="34" charset="0"/>
              <a:cs typeface="+mn-cs"/>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vi-VN" sz="4200">
                <a:solidFill>
                  <a:srgbClr val="FF0000"/>
                </a:solidFill>
                <a:latin typeface="HP001 4 hàng"/>
                <a:cs typeface="+mn-cs"/>
              </a:rPr>
              <a:t>xęn</a:t>
            </a:r>
            <a:endParaRPr lang="en-US" sz="4200">
              <a:solidFill>
                <a:srgbClr val="FF0000"/>
              </a:solidFill>
              <a:latin typeface="HP001 4 hàng" pitchFamily="34" charset="0"/>
              <a:cs typeface="+mn-cs"/>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nl" sz="8400">
                <a:solidFill>
                  <a:srgbClr val="FF0000"/>
                </a:solidFill>
                <a:latin typeface="HP001 4 hàng"/>
                <a:cs typeface="+mn-cs"/>
              </a:rPr>
              <a:t>hĳt </a:t>
            </a:r>
            <a:endParaRPr lang="en-US" sz="8400">
              <a:solidFill>
                <a:srgbClr val="FF0000"/>
              </a:solidFill>
              <a:latin typeface="HP001 4 hàng" pitchFamily="34" charset="0"/>
              <a:cs typeface="+mn-cs"/>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nl" sz="4200">
                <a:solidFill>
                  <a:srgbClr val="FF0000"/>
                </a:solidFill>
                <a:latin typeface="HP001 4 hàng"/>
                <a:cs typeface="+mn-cs"/>
              </a:rPr>
              <a:t>hĳt </a:t>
            </a:r>
            <a:endParaRPr lang="en-US" sz="4200">
              <a:solidFill>
                <a:srgbClr val="FF0000"/>
              </a:solidFill>
              <a:latin typeface="HP001 4 hàng" pitchFamily="34" charset="0"/>
              <a:cs typeface="+mn-cs"/>
            </a:endParaRPr>
          </a:p>
        </p:txBody>
      </p:sp>
    </p:spTree>
    <p:extLst>
      <p:ext uri="{BB962C8B-B14F-4D97-AF65-F5344CB8AC3E}">
        <p14:creationId xmlns:p14="http://schemas.microsoft.com/office/powerpoint/2010/main" val="423318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963879"/>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Ξ</a:t>
            </a:r>
            <a:r>
              <a:rPr lang="en-US" sz="8400">
                <a:solidFill>
                  <a:srgbClr val="FF0000"/>
                </a:solidFill>
                <a:latin typeface="HP001 4 hàng"/>
                <a:cs typeface="+mn-cs"/>
              </a:rPr>
              <a:t>n</a:t>
            </a:r>
            <a:endParaRPr lang="en-US" sz="8400">
              <a:solidFill>
                <a:srgbClr val="FF0000"/>
              </a:solidFill>
              <a:latin typeface="HP001 4 hàng" pitchFamily="34" charset="0"/>
              <a:cs typeface="+mn-cs"/>
            </a:endParaRPr>
          </a:p>
        </p:txBody>
      </p:sp>
      <p:sp>
        <p:nvSpPr>
          <p:cNvPr id="8" name="TextBox 7"/>
          <p:cNvSpPr txBox="1"/>
          <p:nvPr/>
        </p:nvSpPr>
        <p:spPr>
          <a:xfrm>
            <a:off x="3087234" y="1350448"/>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el-GR" sz="4200">
                <a:solidFill>
                  <a:srgbClr val="FF0000"/>
                </a:solidFill>
                <a:latin typeface="HP001 4 hàng"/>
                <a:cs typeface="+mn-cs"/>
              </a:rPr>
              <a:t>Ξ</a:t>
            </a:r>
            <a:r>
              <a:rPr lang="en-US" sz="4200">
                <a:solidFill>
                  <a:srgbClr val="FF0000"/>
                </a:solidFill>
                <a:latin typeface="HP001 4 hàng"/>
                <a:cs typeface="+mn-cs"/>
              </a:rPr>
              <a:t>n</a:t>
            </a:r>
            <a:endParaRPr lang="en-US" sz="4200">
              <a:solidFill>
                <a:srgbClr val="FF0000"/>
              </a:solidFill>
              <a:latin typeface="HP001 4 hàng" pitchFamily="34" charset="0"/>
              <a:cs typeface="+mn-cs"/>
            </a:endParaRPr>
          </a:p>
        </p:txBody>
      </p:sp>
      <p:grpSp>
        <p:nvGrpSpPr>
          <p:cNvPr id="9" name="Group 8"/>
          <p:cNvGrpSpPr/>
          <p:nvPr/>
        </p:nvGrpSpPr>
        <p:grpSpPr>
          <a:xfrm>
            <a:off x="230478" y="203423"/>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4</a:t>
              </a:r>
            </a:p>
          </p:txBody>
        </p:sp>
      </p:grpSp>
      <p:sp>
        <p:nvSpPr>
          <p:cNvPr id="13" name="TextBox 12"/>
          <p:cNvSpPr txBox="1"/>
          <p:nvPr/>
        </p:nvSpPr>
        <p:spPr>
          <a:xfrm>
            <a:off x="642528" y="2590800"/>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n-US" sz="8400">
                <a:solidFill>
                  <a:srgbClr val="FF0000"/>
                </a:solidFill>
                <a:latin typeface="HP001 4 hàng"/>
                <a:cs typeface="+mn-cs"/>
              </a:rPr>
              <a:t>ęn </a:t>
            </a:r>
            <a:endParaRPr lang="en-US" sz="8400">
              <a:solidFill>
                <a:srgbClr val="FF0000"/>
              </a:solidFill>
              <a:latin typeface="HP001 4 hàng" pitchFamily="34" charset="0"/>
              <a:cs typeface="+mn-cs"/>
            </a:endParaRPr>
          </a:p>
        </p:txBody>
      </p:sp>
      <p:sp>
        <p:nvSpPr>
          <p:cNvPr id="14" name="TextBox 13"/>
          <p:cNvSpPr txBox="1"/>
          <p:nvPr/>
        </p:nvSpPr>
        <p:spPr>
          <a:xfrm>
            <a:off x="3085055" y="2977369"/>
            <a:ext cx="2297569" cy="800021"/>
          </a:xfrm>
          <a:prstGeom prst="rect">
            <a:avLst/>
          </a:prstGeom>
          <a:noFill/>
        </p:spPr>
        <p:txBody>
          <a:bodyPr wrap="square" lIns="121725" tIns="60862" rIns="121725" bIns="60862" rtlCol="0">
            <a:spAutoFit/>
          </a:bodyPr>
          <a:lstStyle/>
          <a:p>
            <a:pPr fontAlgn="auto">
              <a:spcBef>
                <a:spcPts val="0"/>
              </a:spcBef>
              <a:spcAft>
                <a:spcPts val="0"/>
              </a:spcAft>
            </a:pPr>
            <a:r>
              <a:rPr lang="en-US" sz="4400">
                <a:solidFill>
                  <a:srgbClr val="FF0000"/>
                </a:solidFill>
                <a:latin typeface="HP001 4 hàng"/>
                <a:cs typeface="+mn-cs"/>
              </a:rPr>
              <a:t>ęn </a:t>
            </a:r>
            <a:endParaRPr lang="en-US" sz="4400">
              <a:solidFill>
                <a:srgbClr val="FF0000"/>
              </a:solidFill>
              <a:latin typeface="HP001 4 hàng" pitchFamily="34" charset="0"/>
              <a:cs typeface="+mn-cs"/>
            </a:endParaRPr>
          </a:p>
        </p:txBody>
      </p:sp>
      <p:sp>
        <p:nvSpPr>
          <p:cNvPr id="12" name="TextBox 11"/>
          <p:cNvSpPr txBox="1"/>
          <p:nvPr/>
        </p:nvSpPr>
        <p:spPr>
          <a:xfrm>
            <a:off x="629033" y="4272705"/>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Ξ</a:t>
            </a:r>
            <a:r>
              <a:rPr lang="en-US" sz="8400">
                <a:solidFill>
                  <a:srgbClr val="FF0000"/>
                </a:solidFill>
                <a:latin typeface="HP001 4 hàng"/>
                <a:cs typeface="+mn-cs"/>
              </a:rPr>
              <a:t>t</a:t>
            </a:r>
            <a:endParaRPr lang="en-US" sz="8400">
              <a:solidFill>
                <a:srgbClr val="FF0000"/>
              </a:solidFill>
              <a:latin typeface="HP001 4 hàng" pitchFamily="34" charset="0"/>
              <a:cs typeface="+mn-cs"/>
            </a:endParaRPr>
          </a:p>
        </p:txBody>
      </p:sp>
      <p:sp>
        <p:nvSpPr>
          <p:cNvPr id="15" name="TextBox 14"/>
          <p:cNvSpPr txBox="1"/>
          <p:nvPr/>
        </p:nvSpPr>
        <p:spPr>
          <a:xfrm>
            <a:off x="3088813" y="4659274"/>
            <a:ext cx="2297569" cy="769243"/>
          </a:xfrm>
          <a:prstGeom prst="rect">
            <a:avLst/>
          </a:prstGeom>
          <a:noFill/>
        </p:spPr>
        <p:txBody>
          <a:bodyPr wrap="square" lIns="121725" tIns="60862" rIns="121725" bIns="60862" rtlCol="0">
            <a:spAutoFit/>
          </a:bodyPr>
          <a:lstStyle/>
          <a:p>
            <a:pPr fontAlgn="auto">
              <a:spcBef>
                <a:spcPts val="0"/>
              </a:spcBef>
              <a:spcAft>
                <a:spcPts val="0"/>
              </a:spcAft>
            </a:pPr>
            <a:r>
              <a:rPr lang="el-GR" sz="4200">
                <a:solidFill>
                  <a:srgbClr val="FF0000"/>
                </a:solidFill>
                <a:latin typeface="HP001 4 hàng"/>
                <a:cs typeface="+mn-cs"/>
              </a:rPr>
              <a:t>Ξ</a:t>
            </a:r>
            <a:r>
              <a:rPr lang="en-US" sz="4200">
                <a:solidFill>
                  <a:srgbClr val="FF0000"/>
                </a:solidFill>
                <a:latin typeface="HP001 4 hàng"/>
                <a:cs typeface="+mn-cs"/>
              </a:rPr>
              <a:t>t</a:t>
            </a:r>
            <a:endParaRPr lang="en-US" sz="4200">
              <a:solidFill>
                <a:srgbClr val="FF0000"/>
              </a:solidFill>
              <a:latin typeface="HP001 4 hàng" pitchFamily="34" charset="0"/>
              <a:cs typeface="+mn-cs"/>
            </a:endParaRPr>
          </a:p>
        </p:txBody>
      </p:sp>
      <p:sp>
        <p:nvSpPr>
          <p:cNvPr id="16" name="TextBox 15"/>
          <p:cNvSpPr txBox="1"/>
          <p:nvPr/>
        </p:nvSpPr>
        <p:spPr>
          <a:xfrm>
            <a:off x="626854" y="5899626"/>
            <a:ext cx="3414777" cy="1415574"/>
          </a:xfrm>
          <a:prstGeom prst="rect">
            <a:avLst/>
          </a:prstGeom>
          <a:noFill/>
        </p:spPr>
        <p:txBody>
          <a:bodyPr wrap="square" lIns="121725" tIns="60862" rIns="121725" bIns="60862" rtlCol="0">
            <a:spAutoFit/>
          </a:bodyPr>
          <a:lstStyle/>
          <a:p>
            <a:pPr fontAlgn="auto">
              <a:spcBef>
                <a:spcPts val="0"/>
              </a:spcBef>
              <a:spcAft>
                <a:spcPts val="0"/>
              </a:spcAft>
            </a:pPr>
            <a:r>
              <a:rPr lang="en-US" sz="8400">
                <a:solidFill>
                  <a:srgbClr val="FF0000"/>
                </a:solidFill>
                <a:latin typeface="HP001 4 hàng"/>
                <a:cs typeface="+mn-cs"/>
              </a:rPr>
              <a:t>ęt </a:t>
            </a:r>
            <a:endParaRPr lang="en-US" sz="8400">
              <a:solidFill>
                <a:srgbClr val="FF0000"/>
              </a:solidFill>
              <a:latin typeface="HP001 4 hàng" pitchFamily="34" charset="0"/>
              <a:cs typeface="+mn-cs"/>
            </a:endParaRPr>
          </a:p>
        </p:txBody>
      </p:sp>
      <p:sp>
        <p:nvSpPr>
          <p:cNvPr id="17" name="TextBox 16"/>
          <p:cNvSpPr txBox="1"/>
          <p:nvPr/>
        </p:nvSpPr>
        <p:spPr>
          <a:xfrm>
            <a:off x="3086634" y="6286195"/>
            <a:ext cx="2297569" cy="800021"/>
          </a:xfrm>
          <a:prstGeom prst="rect">
            <a:avLst/>
          </a:prstGeom>
          <a:noFill/>
        </p:spPr>
        <p:txBody>
          <a:bodyPr wrap="square" lIns="121725" tIns="60862" rIns="121725" bIns="60862" rtlCol="0">
            <a:spAutoFit/>
          </a:bodyPr>
          <a:lstStyle/>
          <a:p>
            <a:pPr fontAlgn="auto">
              <a:spcBef>
                <a:spcPts val="0"/>
              </a:spcBef>
              <a:spcAft>
                <a:spcPts val="0"/>
              </a:spcAft>
            </a:pPr>
            <a:r>
              <a:rPr lang="en-US" sz="4400">
                <a:solidFill>
                  <a:srgbClr val="FF0000"/>
                </a:solidFill>
                <a:latin typeface="HP001 4 hàng"/>
                <a:cs typeface="+mn-cs"/>
              </a:rPr>
              <a:t>ęt </a:t>
            </a:r>
            <a:endParaRPr lang="en-US" sz="4400">
              <a:solidFill>
                <a:srgbClr val="FF0000"/>
              </a:solidFill>
              <a:latin typeface="HP001 4 hàng" pitchFamily="34" charset="0"/>
              <a:cs typeface="+mn-cs"/>
            </a:endParaRPr>
          </a:p>
        </p:txBody>
      </p:sp>
    </p:spTree>
    <p:extLst>
      <p:ext uri="{BB962C8B-B14F-4D97-AF65-F5344CB8AC3E}">
        <p14:creationId xmlns:p14="http://schemas.microsoft.com/office/powerpoint/2010/main" val="654365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fontAlgn="auto">
              <a:spcBef>
                <a:spcPts val="0"/>
              </a:spcBef>
              <a:spcAft>
                <a:spcPts val="0"/>
              </a:spcAft>
            </a:pPr>
            <a:r>
              <a:rPr lang="vi-VN" sz="8400">
                <a:solidFill>
                  <a:srgbClr val="FF0000"/>
                </a:solidFill>
                <a:latin typeface="HP001 4 hàng" pitchFamily="34" charset="0"/>
                <a:cs typeface="+mn-cs"/>
              </a:rPr>
              <a:t>Ǉŉ xęn </a:t>
            </a:r>
            <a:endParaRPr lang="en-US" sz="8400">
              <a:solidFill>
                <a:srgbClr val="FF0000"/>
              </a:solidFill>
              <a:latin typeface="HP001 4 hàng" pitchFamily="34" charset="0"/>
              <a:cs typeface="+mn-cs"/>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fontAlgn="auto">
              <a:spcBef>
                <a:spcPts val="0"/>
              </a:spcBef>
              <a:spcAft>
                <a:spcPts val="0"/>
              </a:spcAft>
            </a:pPr>
            <a:r>
              <a:rPr lang="vi-VN" sz="4200">
                <a:solidFill>
                  <a:srgbClr val="FF0000"/>
                </a:solidFill>
                <a:latin typeface="HP001 4 hàng" pitchFamily="34" charset="0"/>
                <a:cs typeface="+mn-cs"/>
              </a:rPr>
              <a:t>Ǉŉ xęn</a:t>
            </a:r>
            <a:endParaRPr lang="en-US" sz="4200">
              <a:solidFill>
                <a:srgbClr val="FF0000"/>
              </a:solidFill>
              <a:latin typeface="HP001 4 hàng" pitchFamily="34" charset="0"/>
              <a:cs typeface="+mn-cs"/>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pPr fontAlgn="auto">
              <a:spcBef>
                <a:spcPts val="0"/>
              </a:spcBef>
              <a:spcAft>
                <a:spcPts val="0"/>
              </a:spcAft>
            </a:pPr>
            <a:r>
              <a:rPr lang="el-GR" sz="8400">
                <a:solidFill>
                  <a:srgbClr val="FF0000"/>
                </a:solidFill>
                <a:latin typeface="HP001 4 hàng"/>
                <a:cs typeface="+mn-cs"/>
              </a:rPr>
              <a:t>η</a:t>
            </a:r>
            <a:r>
              <a:rPr lang="nl" sz="8400">
                <a:solidFill>
                  <a:srgbClr val="FF0000"/>
                </a:solidFill>
                <a:latin typeface="HP001 4 hàng"/>
                <a:cs typeface="+mn-cs"/>
              </a:rPr>
              <a:t>ŧ hĳt </a:t>
            </a:r>
            <a:endParaRPr lang="en-US" sz="8400">
              <a:solidFill>
                <a:srgbClr val="FF0000"/>
              </a:solidFill>
              <a:latin typeface="HP001 4 hàng" pitchFamily="34" charset="0"/>
              <a:cs typeface="+mn-cs"/>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pPr fontAlgn="auto">
              <a:spcBef>
                <a:spcPts val="0"/>
              </a:spcBef>
              <a:spcAft>
                <a:spcPts val="0"/>
              </a:spcAft>
            </a:pPr>
            <a:r>
              <a:rPr lang="el-GR" sz="4400">
                <a:solidFill>
                  <a:srgbClr val="FF0000"/>
                </a:solidFill>
                <a:latin typeface="HP001 4 hàng"/>
                <a:cs typeface="+mn-cs"/>
              </a:rPr>
              <a:t>η</a:t>
            </a:r>
            <a:r>
              <a:rPr lang="nl" sz="4400">
                <a:solidFill>
                  <a:srgbClr val="FF0000"/>
                </a:solidFill>
                <a:latin typeface="HP001 4 hàng"/>
                <a:cs typeface="+mn-cs"/>
              </a:rPr>
              <a:t>ŧ hĳt </a:t>
            </a:r>
            <a:endParaRPr lang="en-US" sz="4200">
              <a:solidFill>
                <a:srgbClr val="FF0000"/>
              </a:solidFill>
              <a:latin typeface="HP001 4 hàng" pitchFamily="34" charset="0"/>
              <a:cs typeface="+mn-cs"/>
            </a:endParaRPr>
          </a:p>
        </p:txBody>
      </p:sp>
    </p:spTree>
    <p:extLst>
      <p:ext uri="{BB962C8B-B14F-4D97-AF65-F5344CB8AC3E}">
        <p14:creationId xmlns:p14="http://schemas.microsoft.com/office/powerpoint/2010/main" val="263092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90800" y="60960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33707" y="-428710"/>
            <a:ext cx="8055566" cy="4034505"/>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25" name="Title 1"/>
          <p:cNvSpPr txBox="1">
            <a:spLocks/>
          </p:cNvSpPr>
          <p:nvPr/>
        </p:nvSpPr>
        <p:spPr>
          <a:xfrm>
            <a:off x="262732"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40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cxnSp>
        <p:nvCxnSpPr>
          <p:cNvPr id="11" name="Straight Connector 10"/>
          <p:cNvCxnSpPr/>
          <p:nvPr/>
        </p:nvCxnSpPr>
        <p:spPr>
          <a:xfrm flipH="1">
            <a:off x="7511935" y="399135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24350" y="328652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754479" y="388627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258621" y="4015368"/>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66111"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21884" y="386021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4728971"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54304"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37457" y="4931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5498008"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54305" y="552873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358766"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85395"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81239"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0" y="419100"/>
            <a:ext cx="35099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_图片 2"/>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057400" y="419100"/>
            <a:ext cx="9601199" cy="6139543"/>
          </a:xfrm>
          <a:prstGeom prst="rect">
            <a:avLst/>
          </a:prstGeom>
        </p:spPr>
      </p:pic>
      <p:pic>
        <p:nvPicPr>
          <p:cNvPr id="19" name="PA_图片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79380" y="2438400"/>
            <a:ext cx="4655117" cy="4655117"/>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0105" y="67097"/>
            <a:ext cx="1630009" cy="1485472"/>
          </a:xfrm>
          <a:prstGeom prst="rect">
            <a:avLst/>
          </a:prstGeom>
        </p:spPr>
      </p:pic>
      <p:sp>
        <p:nvSpPr>
          <p:cNvPr id="2" name="TextBox 1">
            <a:extLst>
              <a:ext uri="{FF2B5EF4-FFF2-40B4-BE49-F238E27FC236}">
                <a16:creationId xmlns:a16="http://schemas.microsoft.com/office/drawing/2014/main" id="{9E431477-CB08-4592-8B3A-5EE4DA4274E9}"/>
              </a:ext>
            </a:extLst>
          </p:cNvPr>
          <p:cNvSpPr txBox="1"/>
          <p:nvPr/>
        </p:nvSpPr>
        <p:spPr>
          <a:xfrm>
            <a:off x="3733800" y="2553384"/>
            <a:ext cx="68665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0417"/>
                                        </p:tgtEl>
                                        <p:attrNameLst>
                                          <p:attrName>style.visibility</p:attrName>
                                        </p:attrNameLst>
                                      </p:cBhvr>
                                      <p:to>
                                        <p:strVal val="visible"/>
                                      </p:to>
                                    </p:set>
                                    <p:animEffect transition="in" filter="wipe(down)">
                                      <p:cBhvr>
                                        <p:cTn id="7" dur="500"/>
                                        <p:tgtEl>
                                          <p:spTgt spid="604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1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 Single Corner Rectangle 2"/>
          <p:cNvSpPr/>
          <p:nvPr/>
        </p:nvSpPr>
        <p:spPr>
          <a:xfrm>
            <a:off x="3862091" y="-35272"/>
            <a:ext cx="4464496" cy="1584650"/>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dirty="0"/>
          </a:p>
        </p:txBody>
      </p:sp>
      <p:grpSp>
        <p:nvGrpSpPr>
          <p:cNvPr id="4" name="Group 1">
            <a:extLst>
              <a:ext uri="{FF2B5EF4-FFF2-40B4-BE49-F238E27FC236}">
                <a16:creationId xmlns:a16="http://schemas.microsoft.com/office/drawing/2014/main" id="{618A814A-6A83-4CE6-A28E-D8B85D03EED1}"/>
              </a:ext>
            </a:extLst>
          </p:cNvPr>
          <p:cNvGrpSpPr/>
          <p:nvPr/>
        </p:nvGrpSpPr>
        <p:grpSpPr bwMode="auto">
          <a:xfrm>
            <a:off x="840061" y="189905"/>
            <a:ext cx="2327275" cy="717550"/>
            <a:chOff x="1233053" y="1094509"/>
            <a:chExt cx="2881746" cy="762000"/>
          </a:xfrm>
        </p:grpSpPr>
        <p:sp>
          <p:nvSpPr>
            <p:cNvPr id="5" name="Rounded Rectangle 2">
              <a:extLst>
                <a:ext uri="{FF2B5EF4-FFF2-40B4-BE49-F238E27FC236}">
                  <a16:creationId xmlns:a16="http://schemas.microsoft.com/office/drawing/2014/main" id="{0FAC228B-B0FD-42A0-8C52-B4A0A260339A}"/>
                </a:ext>
              </a:extLst>
            </p:cNvPr>
            <p:cNvSpPr/>
            <p:nvPr/>
          </p:nvSpPr>
          <p:spPr>
            <a:xfrm>
              <a:off x="1606540" y="1094509"/>
              <a:ext cx="2508259"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err="1">
                  <a:latin typeface="Arial-Rounded" panose="020B0500000000000000" pitchFamily="34" charset="0"/>
                  <a:ea typeface="Arial-Rounded" panose="020B0500000000000000" pitchFamily="34" charset="0"/>
                  <a:cs typeface="Arial-Rounded" panose="020B0500000000000000" pitchFamily="34" charset="0"/>
                </a:rPr>
                <a:t>Nói</a:t>
              </a:r>
              <a:endParaRPr lang="vi-VN" sz="4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4E378885-A295-4CCF-A464-20691AB9B064}"/>
                </a:ext>
              </a:extLst>
            </p:cNvPr>
            <p:cNvSpPr/>
            <p:nvPr/>
          </p:nvSpPr>
          <p:spPr>
            <a:xfrm>
              <a:off x="1233053" y="1094509"/>
              <a:ext cx="748940"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6</a:t>
              </a:r>
              <a:endParaRPr lang="vi-VN"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TextBox 1">
            <a:extLst>
              <a:ext uri="{FF2B5EF4-FFF2-40B4-BE49-F238E27FC236}">
                <a16:creationId xmlns:a16="http://schemas.microsoft.com/office/drawing/2014/main" id="{2217622B-8994-414A-B2AE-F4A89987B546}"/>
              </a:ext>
            </a:extLst>
          </p:cNvPr>
          <p:cNvSpPr txBox="1"/>
          <p:nvPr/>
        </p:nvSpPr>
        <p:spPr>
          <a:xfrm>
            <a:off x="4655840" y="445790"/>
            <a:ext cx="3816424" cy="923330"/>
          </a:xfrm>
          <a:prstGeom prst="rect">
            <a:avLst/>
          </a:prstGeom>
          <a:noFill/>
        </p:spPr>
        <p:txBody>
          <a:bodyPr wrap="square" rtlCol="0">
            <a:spAutoFit/>
          </a:bodyPr>
          <a:lstStyle/>
          <a:p>
            <a:r>
              <a:rPr lang="en-US" sz="5400" dirty="0" err="1">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Trồng</a:t>
            </a:r>
            <a:r>
              <a:rPr lang="en-US" sz="5400" dirty="0">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5400" dirty="0">
              <a:solidFill>
                <a:schemeClr val="accent6"/>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A561BF3-8025-336B-C17A-2D4799C85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616" y="764704"/>
            <a:ext cx="7193903" cy="5791702"/>
          </a:xfrm>
          <a:prstGeom prst="rect">
            <a:avLst/>
          </a:prstGeom>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a:stretch/>
        </p:blipFill>
        <p:spPr>
          <a:xfrm>
            <a:off x="750047" y="168122"/>
            <a:ext cx="10503711" cy="5683038"/>
          </a:xfrm>
          <a:prstGeom prst="rect">
            <a:avLst/>
          </a:prstGeom>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fontAlgn="auto">
              <a:spcBef>
                <a:spcPts val="0"/>
              </a:spcBef>
              <a:spcAft>
                <a:spcPts val="0"/>
              </a:spcAft>
            </a:pP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fontAlgn="auto">
              <a:spcBef>
                <a:spcPts val="0"/>
              </a:spcBef>
              <a:spcAft>
                <a:spcPts val="0"/>
              </a:spcAft>
            </a:pP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fontAlgn="auto">
              <a:spcBef>
                <a:spcPts val="0"/>
              </a:spcBef>
              <a:spcAft>
                <a:spcPts val="0"/>
              </a:spcAft>
            </a:pPr>
            <a:r>
              <a:rPr lang="en-US" sz="5300" b="1">
                <a:solidFill>
                  <a:srgbClr val="0070C0"/>
                </a:solidFill>
                <a:latin typeface=".VnCooper" pitchFamily="34" charset="0"/>
                <a:ea typeface="Arial-Rounded" pitchFamily="34" charset="0"/>
                <a:cs typeface="Arial-Rounded" pitchFamily="34" charset="0"/>
              </a:rPr>
              <a:t>76</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sz="6600" b="1">
                <a:solidFill>
                  <a:prstClr val="white"/>
                </a:solidFill>
                <a:latin typeface="Arial-Rounded" pitchFamily="34" charset="0"/>
                <a:ea typeface="Arial-Rounded" pitchFamily="34" charset="0"/>
                <a:cs typeface="Arial-Rounded" pitchFamily="34" charset="0"/>
              </a:rPr>
              <a:t>oan  oăn  oat  oăt</a:t>
            </a:r>
          </a:p>
        </p:txBody>
      </p:sp>
      <p:grpSp>
        <p:nvGrpSpPr>
          <p:cNvPr id="27" name="Group 26"/>
          <p:cNvGrpSpPr/>
          <p:nvPr/>
        </p:nvGrpSpPr>
        <p:grpSpPr>
          <a:xfrm>
            <a:off x="152400"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6" name="Group 5"/>
          <p:cNvGrpSpPr/>
          <p:nvPr/>
        </p:nvGrpSpPr>
        <p:grpSpPr>
          <a:xfrm>
            <a:off x="509389" y="4797134"/>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lnSpc>
                  <a:spcPct val="100000"/>
                </a:lnSpc>
                <a:spcAft>
                  <a:spcPts val="0"/>
                </a:spcAft>
              </a:pPr>
              <a:r>
                <a:rPr lang="en-US" b="1">
                  <a:solidFill>
                    <a:srgbClr val="0070C0"/>
                  </a:solidFill>
                  <a:latin typeface="Arial-Rounded" pitchFamily="34" charset="0"/>
                  <a:ea typeface="Arial-Rounded" pitchFamily="34" charset="0"/>
                  <a:cs typeface="Arial-Rounded" pitchFamily="34" charset="0"/>
                </a:rPr>
                <a:t>	Trên phim </a:t>
              </a:r>
              <a:r>
                <a:rPr lang="en-US" b="1">
                  <a:solidFill>
                    <a:srgbClr val="FF0000"/>
                  </a:solidFill>
                  <a:latin typeface="Arial-Rounded" pitchFamily="34" charset="0"/>
                  <a:ea typeface="Arial-Rounded" pitchFamily="34" charset="0"/>
                  <a:cs typeface="Arial-Rounded" pitchFamily="34" charset="0"/>
                </a:rPr>
                <a:t>hoat</a:t>
              </a:r>
              <a:r>
                <a:rPr lang="en-US" b="1">
                  <a:solidFill>
                    <a:srgbClr val="0070C0"/>
                  </a:solidFill>
                  <a:latin typeface="Arial-Rounded" pitchFamily="34" charset="0"/>
                  <a:ea typeface="Arial-Rounded" pitchFamily="34" charset="0"/>
                  <a:cs typeface="Arial-Rounded" pitchFamily="34" charset="0"/>
                </a:rPr>
                <a:t> hình, voi bước </a:t>
              </a:r>
            </a:p>
            <a:p>
              <a:pPr algn="just" fontAlgn="auto">
                <a:lnSpc>
                  <a:spcPct val="100000"/>
                </a:lnSpc>
                <a:spcAft>
                  <a:spcPts val="0"/>
                </a:spcAft>
              </a:pPr>
              <a:r>
                <a:rPr lang="en-US" b="1">
                  <a:solidFill>
                    <a:srgbClr val="0070C0"/>
                  </a:solidFill>
                  <a:latin typeface="Arial-Rounded" pitchFamily="34" charset="0"/>
                  <a:ea typeface="Arial-Rounded" pitchFamily="34" charset="0"/>
                  <a:cs typeface="Arial-Rounded" pitchFamily="34" charset="0"/>
                </a:rPr>
                <a:t>kh</a:t>
              </a:r>
              <a:r>
                <a:rPr lang="en-US" b="1">
                  <a:solidFill>
                    <a:srgbClr val="FF0000"/>
                  </a:solidFill>
                  <a:latin typeface="Arial-Rounded" pitchFamily="34" charset="0"/>
                  <a:ea typeface="Arial-Rounded" pitchFamily="34" charset="0"/>
                  <a:cs typeface="Arial-Rounded" pitchFamily="34" charset="0"/>
                </a:rPr>
                <a:t>oan</a:t>
              </a:r>
              <a:r>
                <a:rPr lang="en-US" b="1">
                  <a:solidFill>
                    <a:srgbClr val="0070C0"/>
                  </a:solidFill>
                  <a:latin typeface="Arial-Rounded" pitchFamily="34" charset="0"/>
                  <a:ea typeface="Arial-Rounded" pitchFamily="34" charset="0"/>
                  <a:cs typeface="Arial-Rounded" pitchFamily="34" charset="0"/>
                </a:rPr>
                <a:t> thai, thỏ chạy th</a:t>
              </a:r>
              <a:r>
                <a:rPr lang="en-US" b="1">
                  <a:solidFill>
                    <a:srgbClr val="FF0000"/>
                  </a:solidFill>
                  <a:latin typeface="Arial-Rounded" pitchFamily="34" charset="0"/>
                  <a:ea typeface="Arial-Rounded" pitchFamily="34" charset="0"/>
                  <a:cs typeface="Arial-Rounded" pitchFamily="34" charset="0"/>
                </a:rPr>
                <a:t>oăn</a:t>
              </a:r>
              <a:r>
                <a:rPr lang="en-US" b="1">
                  <a:solidFill>
                    <a:srgbClr val="0070C0"/>
                  </a:solidFill>
                  <a:latin typeface="Arial-Rounded" pitchFamily="34" charset="0"/>
                  <a:ea typeface="Arial-Rounded" pitchFamily="34" charset="0"/>
                  <a:cs typeface="Arial-Rounded" pitchFamily="34" charset="0"/>
                </a:rPr>
                <a:t> </a:t>
              </a:r>
              <a:r>
                <a:rPr lang="en-US" b="1">
                  <a:solidFill>
                    <a:srgbClr val="FF0000"/>
                  </a:solidFill>
                  <a:latin typeface="Arial-Rounded" pitchFamily="34" charset="0"/>
                  <a:ea typeface="Arial-Rounded" pitchFamily="34" charset="0"/>
                  <a:cs typeface="Arial-Rounded" pitchFamily="34" charset="0"/>
                </a:rPr>
                <a:t>thoăt</a:t>
              </a:r>
              <a:r>
                <a:rPr lang="en-US" b="1">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199456" y="1772816"/>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dirty="0" err="1">
                <a:solidFill>
                  <a:prstClr val="black"/>
                </a:solidFill>
                <a:latin typeface="Arial-Rounded" pitchFamily="34" charset="0"/>
                <a:ea typeface="Arial-Rounded" pitchFamily="34" charset="0"/>
                <a:cs typeface="Arial-Rounded" pitchFamily="34" charset="0"/>
              </a:rPr>
              <a:t>Tìm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vật</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xung</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quanh</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em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có</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tên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gọi</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chứa</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vần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vừa</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học</a:t>
            </a:r>
            <a:endParaRPr lang="en-US" sz="6000" dirty="0">
              <a:solidFill>
                <a:srgbClr val="0070C0"/>
              </a:solidFill>
              <a:latin typeface="Arial-Rounded" pitchFamily="34" charset="0"/>
              <a:ea typeface="Arial-Rounded" pitchFamily="34" charset="0"/>
              <a:cs typeface="Arial-Rounded" pitchFamily="34" charset="0"/>
            </a:endParaRPr>
          </a:p>
        </p:txBody>
      </p:sp>
      <p:pic>
        <p:nvPicPr>
          <p:cNvPr id="2" name="Graphic 10">
            <a:extLst>
              <a:ext uri="{FF2B5EF4-FFF2-40B4-BE49-F238E27FC236}">
                <a16:creationId xmlns:a16="http://schemas.microsoft.com/office/drawing/2014/main" id="{334CA943-23BA-4235-B697-C9AF2FE4F0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760296" y="3356992"/>
            <a:ext cx="3719698" cy="3599512"/>
          </a:xfrm>
          <a:prstGeom prst="rect">
            <a:avLst/>
          </a:prstGeom>
        </p:spPr>
      </p:pic>
    </p:spTree>
    <p:extLst>
      <p:ext uri="{BB962C8B-B14F-4D97-AF65-F5344CB8AC3E}">
        <p14:creationId xmlns:p14="http://schemas.microsoft.com/office/powerpoint/2010/main" val="1782243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ADC5005B-FE53-58FE-DBCB-FDDB743ADEC5}"/>
              </a:ext>
            </a:extLst>
          </p:cNvPr>
          <p:cNvPicPr>
            <a:picLocks noChangeAspect="1"/>
          </p:cNvPicPr>
          <p:nvPr/>
        </p:nvPicPr>
        <p:blipFill>
          <a:blip r:embed="rId3"/>
          <a:stretch>
            <a:fillRect/>
          </a:stretch>
        </p:blipFill>
        <p:spPr>
          <a:xfrm>
            <a:off x="-96688" y="4149080"/>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457932"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89454"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484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107181"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fontAlgn="auto">
              <a:spcBef>
                <a:spcPts val="0"/>
              </a:spcBef>
              <a:spcAft>
                <a:spcPts val="0"/>
              </a:spcAft>
            </a:pP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72036"/>
            <a:ext cx="3088767" cy="1862048"/>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oan</a:t>
            </a:r>
          </a:p>
        </p:txBody>
      </p:sp>
      <p:sp>
        <p:nvSpPr>
          <p:cNvPr id="7" name="TextBox 6"/>
          <p:cNvSpPr txBox="1"/>
          <p:nvPr/>
        </p:nvSpPr>
        <p:spPr>
          <a:xfrm>
            <a:off x="6434194" y="3470372"/>
            <a:ext cx="3397644" cy="1865376"/>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oăn</a:t>
            </a:r>
          </a:p>
        </p:txBody>
      </p:sp>
      <p:sp>
        <p:nvSpPr>
          <p:cNvPr id="10" name="TextBox 9"/>
          <p:cNvSpPr txBox="1"/>
          <p:nvPr/>
        </p:nvSpPr>
        <p:spPr>
          <a:xfrm>
            <a:off x="2315981"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2890961" y="3481614"/>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6856666" y="3475220"/>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911514"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a:t>
            </a:r>
          </a:p>
        </p:txBody>
      </p:sp>
      <p:sp>
        <p:nvSpPr>
          <p:cNvPr id="13" name="TextBox 12"/>
          <p:cNvSpPr txBox="1"/>
          <p:nvPr/>
        </p:nvSpPr>
        <p:spPr>
          <a:xfrm>
            <a:off x="6276999"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7253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8"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fontAlgn="auto">
              <a:spcBef>
                <a:spcPts val="0"/>
              </a:spcBef>
              <a:spcAft>
                <a:spcPts val="0"/>
              </a:spcAft>
            </a:pP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72036"/>
            <a:ext cx="3088767" cy="1862048"/>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oat</a:t>
            </a:r>
          </a:p>
        </p:txBody>
      </p:sp>
      <p:sp>
        <p:nvSpPr>
          <p:cNvPr id="7" name="TextBox 6"/>
          <p:cNvSpPr txBox="1"/>
          <p:nvPr/>
        </p:nvSpPr>
        <p:spPr>
          <a:xfrm>
            <a:off x="6434194" y="3470372"/>
            <a:ext cx="3397644" cy="1865376"/>
          </a:xfrm>
          <a:prstGeom prst="rect">
            <a:avLst/>
          </a:prstGeom>
          <a:solidFill>
            <a:schemeClr val="accent5">
              <a:lumMod val="20000"/>
              <a:lumOff val="80000"/>
            </a:schemeClr>
          </a:solidFill>
        </p:spPr>
        <p:txBody>
          <a:bodyPr wrap="square" rtlCol="0">
            <a:spAutoFit/>
          </a:bodyPr>
          <a:lstStyle/>
          <a:p>
            <a:pPr algn="ctr" fontAlgn="auto">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oăt</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53853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101090" y="3481614"/>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051536" y="3475220"/>
            <a:ext cx="2552700" cy="1862048"/>
          </a:xfrm>
          <a:prstGeom prst="rect">
            <a:avLst/>
          </a:prstGeom>
          <a:noFill/>
        </p:spPr>
        <p:txBody>
          <a:bodyPr wrap="square" rtlCol="0">
            <a:spAutoFit/>
          </a:bodyPr>
          <a:lstStyle/>
          <a:p>
            <a:pPr algn="ctr" fontAlgn="auto">
              <a:spcBef>
                <a:spcPts val="0"/>
              </a:spcBef>
              <a:spcAft>
                <a:spcPts val="0"/>
              </a:spcAft>
            </a:pP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911514"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t</a:t>
            </a:r>
          </a:p>
        </p:txBody>
      </p:sp>
      <p:sp>
        <p:nvSpPr>
          <p:cNvPr id="13" name="TextBox 12"/>
          <p:cNvSpPr txBox="1"/>
          <p:nvPr/>
        </p:nvSpPr>
        <p:spPr>
          <a:xfrm>
            <a:off x="648594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72532" y="3472036"/>
            <a:ext cx="2109669" cy="1862048"/>
          </a:xfrm>
          <a:prstGeom prst="rect">
            <a:avLst/>
          </a:prstGeom>
          <a:noFill/>
        </p:spPr>
        <p:txBody>
          <a:bodyPr wrap="square" rtlCol="0">
            <a:spAutoFit/>
          </a:bodyPr>
          <a:lstStyle/>
          <a:p>
            <a:pPr algn="ctr" fontAlgn="auto">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hoạt</a:t>
            </a:r>
          </a:p>
        </p:txBody>
      </p:sp>
      <p:sp>
        <p:nvSpPr>
          <p:cNvPr id="5" name="Title 1"/>
          <p:cNvSpPr txBox="1">
            <a:spLocks/>
          </p:cNvSpPr>
          <p:nvPr/>
        </p:nvSpPr>
        <p:spPr>
          <a:xfrm>
            <a:off x="3488407"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khoát</a:t>
            </a:r>
          </a:p>
        </p:txBody>
      </p:sp>
      <p:sp>
        <p:nvSpPr>
          <p:cNvPr id="7" name="Title 1"/>
          <p:cNvSpPr txBox="1">
            <a:spLocks/>
          </p:cNvSpPr>
          <p:nvPr/>
        </p:nvSpPr>
        <p:spPr>
          <a:xfrm>
            <a:off x="6201633"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toán</a:t>
            </a:r>
          </a:p>
        </p:txBody>
      </p:sp>
      <p:sp>
        <p:nvSpPr>
          <p:cNvPr id="8" name="Title 1"/>
          <p:cNvSpPr txBox="1">
            <a:spLocks/>
          </p:cNvSpPr>
          <p:nvPr/>
        </p:nvSpPr>
        <p:spPr>
          <a:xfrm>
            <a:off x="1265317"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11" name="Title 1"/>
          <p:cNvSpPr txBox="1">
            <a:spLocks/>
          </p:cNvSpPr>
          <p:nvPr/>
        </p:nvSpPr>
        <p:spPr>
          <a:xfrm>
            <a:off x="4231011"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13" name="Title 1"/>
          <p:cNvSpPr txBox="1">
            <a:spLocks/>
          </p:cNvSpPr>
          <p:nvPr/>
        </p:nvSpPr>
        <p:spPr>
          <a:xfrm>
            <a:off x="66619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600">
              <a:solidFill>
                <a:prstClr val="black"/>
              </a:solidFill>
              <a:latin typeface="Calibri"/>
              <a:cs typeface="+mn-cs"/>
            </a:endParaRPr>
          </a:p>
        </p:txBody>
      </p:sp>
      <p:sp>
        <p:nvSpPr>
          <p:cNvPr id="17" name="Title 1"/>
          <p:cNvSpPr txBox="1">
            <a:spLocks/>
          </p:cNvSpPr>
          <p:nvPr/>
        </p:nvSpPr>
        <p:spPr>
          <a:xfrm>
            <a:off x="8877857"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xoan</a:t>
            </a:r>
          </a:p>
        </p:txBody>
      </p:sp>
      <p:sp>
        <p:nvSpPr>
          <p:cNvPr id="18" name="Title 1"/>
          <p:cNvSpPr txBox="1">
            <a:spLocks/>
          </p:cNvSpPr>
          <p:nvPr/>
        </p:nvSpPr>
        <p:spPr>
          <a:xfrm>
            <a:off x="9539172"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22" name="Title 1"/>
          <p:cNvSpPr txBox="1">
            <a:spLocks/>
          </p:cNvSpPr>
          <p:nvPr/>
        </p:nvSpPr>
        <p:spPr>
          <a:xfrm>
            <a:off x="631004"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choắt</a:t>
            </a:r>
          </a:p>
        </p:txBody>
      </p:sp>
      <p:sp>
        <p:nvSpPr>
          <p:cNvPr id="23" name="Title 1"/>
          <p:cNvSpPr txBox="1">
            <a:spLocks/>
          </p:cNvSpPr>
          <p:nvPr/>
        </p:nvSpPr>
        <p:spPr>
          <a:xfrm>
            <a:off x="3496923"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hoắt</a:t>
            </a:r>
          </a:p>
        </p:txBody>
      </p:sp>
      <p:sp>
        <p:nvSpPr>
          <p:cNvPr id="24" name="Title 1"/>
          <p:cNvSpPr txBox="1">
            <a:spLocks/>
          </p:cNvSpPr>
          <p:nvPr/>
        </p:nvSpPr>
        <p:spPr>
          <a:xfrm>
            <a:off x="6210149"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ngoằn</a:t>
            </a:r>
          </a:p>
        </p:txBody>
      </p:sp>
      <p:sp>
        <p:nvSpPr>
          <p:cNvPr id="25" name="Title 1"/>
          <p:cNvSpPr txBox="1">
            <a:spLocks/>
          </p:cNvSpPr>
          <p:nvPr/>
        </p:nvSpPr>
        <p:spPr>
          <a:xfrm>
            <a:off x="1488525"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26" name="Title 1"/>
          <p:cNvSpPr txBox="1">
            <a:spLocks/>
          </p:cNvSpPr>
          <p:nvPr/>
        </p:nvSpPr>
        <p:spPr>
          <a:xfrm>
            <a:off x="4063621"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27" name="Title 1"/>
          <p:cNvSpPr txBox="1">
            <a:spLocks/>
          </p:cNvSpPr>
          <p:nvPr/>
        </p:nvSpPr>
        <p:spPr>
          <a:xfrm>
            <a:off x="698522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
        <p:nvSpPr>
          <p:cNvPr id="28" name="Title 1"/>
          <p:cNvSpPr txBox="1">
            <a:spLocks/>
          </p:cNvSpPr>
          <p:nvPr/>
        </p:nvSpPr>
        <p:spPr>
          <a:xfrm>
            <a:off x="8853715"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thoăn</a:t>
            </a:r>
          </a:p>
        </p:txBody>
      </p:sp>
      <p:sp>
        <p:nvSpPr>
          <p:cNvPr id="29" name="Title 1"/>
          <p:cNvSpPr txBox="1">
            <a:spLocks/>
          </p:cNvSpPr>
          <p:nvPr/>
        </p:nvSpPr>
        <p:spPr>
          <a:xfrm>
            <a:off x="963723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72057"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88407"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201633"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65317"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31011"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619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77857"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39172"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31004"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96923"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210149"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88525"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63621"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8522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53715"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3723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754"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cs typeface="+mn-cs"/>
            </a:endParaRPr>
          </a:p>
        </p:txBody>
      </p:sp>
      <p:sp>
        <p:nvSpPr>
          <p:cNvPr id="8" name="Title 1"/>
          <p:cNvSpPr txBox="1">
            <a:spLocks/>
          </p:cNvSpPr>
          <p:nvPr/>
        </p:nvSpPr>
        <p:spPr>
          <a:xfrm>
            <a:off x="6194786" y="5591906"/>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359"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2960" y="152401"/>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2448" y="174596"/>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297</Words>
  <Application>Microsoft Office PowerPoint</Application>
  <PresentationFormat>Widescreen</PresentationFormat>
  <Paragraphs>146</Paragraphs>
  <Slides>31</Slides>
  <Notes>19</Notes>
  <HiddenSlides>0</HiddenSlides>
  <MMClips>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Arrus-Black</vt:lpstr>
      <vt:lpstr>等线</vt:lpstr>
      <vt:lpstr>.VnCooper</vt:lpstr>
      <vt:lpstr>Arial</vt:lpstr>
      <vt:lpstr>Arial Rounded MT Bold</vt:lpstr>
      <vt:lpstr>Arial-Rounded</vt:lpstr>
      <vt:lpstr>Calibri</vt:lpstr>
      <vt:lpstr>Calibri Light</vt:lpstr>
      <vt:lpstr>HP001 4 hàng</vt:lpstr>
      <vt:lpstr>Office Theme</vt:lpstr>
      <vt:lpstr>Office 主题</vt:lpstr>
      <vt:lpstr>Office 主题​​</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Thao Tran</cp:lastModifiedBy>
  <cp:revision>28</cp:revision>
  <dcterms:created xsi:type="dcterms:W3CDTF">2020-08-19T10:07:00Z</dcterms:created>
  <dcterms:modified xsi:type="dcterms:W3CDTF">2024-08-21T13:31:48Z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