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8"/>
  </p:notesMasterIdLst>
  <p:sldIdLst>
    <p:sldId id="257" r:id="rId3"/>
    <p:sldId id="285" r:id="rId4"/>
    <p:sldId id="2636" r:id="rId5"/>
    <p:sldId id="268" r:id="rId6"/>
    <p:sldId id="265" r:id="rId7"/>
    <p:sldId id="286" r:id="rId8"/>
    <p:sldId id="287" r:id="rId9"/>
    <p:sldId id="288" r:id="rId10"/>
    <p:sldId id="289" r:id="rId11"/>
    <p:sldId id="308" r:id="rId12"/>
    <p:sldId id="310" r:id="rId13"/>
    <p:sldId id="2652" r:id="rId14"/>
    <p:sldId id="302" r:id="rId15"/>
    <p:sldId id="2633" r:id="rId16"/>
    <p:sldId id="263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Nguyễn" userId="9ec3e4e99a16812e" providerId="LiveId" clId="{5B32BB24-3E4D-42A2-BF0E-63019DA42C90}"/>
    <pc:docChg chg="custSel delSld modSld">
      <pc:chgData name="Thảo Nguyễn" userId="9ec3e4e99a16812e" providerId="LiveId" clId="{5B32BB24-3E4D-42A2-BF0E-63019DA42C90}" dt="2025-11-18T01:52:15.799" v="3" actId="47"/>
      <pc:docMkLst>
        <pc:docMk/>
      </pc:docMkLst>
      <pc:sldChg chg="delSp modSp mod delAnim">
        <pc:chgData name="Thảo Nguyễn" userId="9ec3e4e99a16812e" providerId="LiveId" clId="{5B32BB24-3E4D-42A2-BF0E-63019DA42C90}" dt="2025-11-18T01:51:49.885" v="1" actId="1076"/>
        <pc:sldMkLst>
          <pc:docMk/>
          <pc:sldMk cId="0" sldId="257"/>
        </pc:sldMkLst>
        <pc:spChg chg="mod">
          <ac:chgData name="Thảo Nguyễn" userId="9ec3e4e99a16812e" providerId="LiveId" clId="{5B32BB24-3E4D-42A2-BF0E-63019DA42C90}" dt="2025-11-18T01:51:49.885" v="1" actId="1076"/>
          <ac:spMkLst>
            <pc:docMk/>
            <pc:sldMk cId="0" sldId="257"/>
            <ac:spMk id="8" creationId="{00000000-0000-0000-0000-000000000000}"/>
          </ac:spMkLst>
        </pc:spChg>
        <pc:spChg chg="del">
          <ac:chgData name="Thảo Nguyễn" userId="9ec3e4e99a16812e" providerId="LiveId" clId="{5B32BB24-3E4D-42A2-BF0E-63019DA42C90}" dt="2025-11-18T01:51:45.596" v="0" actId="478"/>
          <ac:spMkLst>
            <pc:docMk/>
            <pc:sldMk cId="0" sldId="257"/>
            <ac:spMk id="14" creationId="{00000000-0000-0000-0000-000000000000}"/>
          </ac:spMkLst>
        </pc:spChg>
      </pc:sldChg>
      <pc:sldChg chg="del">
        <pc:chgData name="Thảo Nguyễn" userId="9ec3e4e99a16812e" providerId="LiveId" clId="{5B32BB24-3E4D-42A2-BF0E-63019DA42C90}" dt="2025-11-18T01:51:52.677" v="2" actId="47"/>
        <pc:sldMkLst>
          <pc:docMk/>
          <pc:sldMk cId="0" sldId="258"/>
        </pc:sldMkLst>
      </pc:sldChg>
      <pc:sldChg chg="del">
        <pc:chgData name="Thảo Nguyễn" userId="9ec3e4e99a16812e" providerId="LiveId" clId="{5B32BB24-3E4D-42A2-BF0E-63019DA42C90}" dt="2025-11-18T01:52:15.799" v="3" actId="47"/>
        <pc:sldMkLst>
          <pc:docMk/>
          <pc:sldMk cId="0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317" y="2565251"/>
            <a:ext cx="7821366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 iu/ưu, iên/iêng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0" y="16192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Trong vườn, cây ∎ (lịu/lựu) sai ∎ (trĩu/trữu) quả.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Mẹ ∎ (địu/đựu) bé lên nương.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Đàn chim sà xuống cây bằng lăng, hót ∎ (líu lo/lứu lo).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542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 từ ngữ trong ngoặc đơn thay cho chỗ chấm.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iên/iêng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32280" y="229870"/>
            <a:ext cx="6901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tiếng trong bông hoa thay cho mỗi chỗ chấm.</a:t>
            </a:r>
          </a:p>
        </p:txBody>
      </p:sp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2293620" y="984885"/>
            <a:ext cx="4804410" cy="891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397635" y="2275205"/>
            <a:ext cx="100863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khéo léo của bố đã ∎ những mảnh gỗ vụn thành máy bay, ô tô, con vịt,...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bảo Duy không nên lười ∎, phải chăm tập thể dục hằng ngày.</a:t>
            </a:r>
          </a:p>
        </p:txBody>
      </p:sp>
      <p:pic>
        <p:nvPicPr>
          <p:cNvPr id="101" name="Picture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2292985" y="3208655"/>
            <a:ext cx="5006975" cy="1129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533525" y="4441825"/>
            <a:ext cx="85845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Dũng giả làm ∎ kêu của các con vật rất giỏi.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lớp, Mai và Hà là đôi bạn cùng 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70355" y="756285"/>
            <a:ext cx="84416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Viết vào vở 1 - 2 câu đã hoàn thành ở bài tập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61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887832" cy="701979"/>
            <a:chOff x="4839490" y="4942370"/>
            <a:chExt cx="10414115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151432" y="126459"/>
            <a:ext cx="410781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Khi cả nhà bé tí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7893" y="852944"/>
            <a:ext cx="5304047" cy="336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Khi con còn bé tí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đọc sách, chơi cờ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dọn dẹp, chữa đồ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Cả ngày con đùa nghịch.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2861" y="404630"/>
            <a:ext cx="28276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charset="0"/>
                <a:cs typeface="HP001 4H" panose="020B0603050302020204" charset="0"/>
                <a:sym typeface="+mn-ea"/>
              </a:rPr>
              <a:t>Khi cả nhà bé tí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charset="0"/>
              <a:cs typeface="HP001 4H" panose="020B0603050302020204" charset="0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445" y="99469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3448" y="15640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thích lái ô tô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447" y="206805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48" y="25724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621" y="367540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446" y="421166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46" y="474121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3446" y="5293794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ối khuya ôm cuốn sách?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5470" y="98978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5470" y="1539603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5470" y="208942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5470" y="260141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5135" y="581121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dọn dẹp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đùa nghịch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Khi bố còn bé tí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59614" y="955433"/>
            <a:ext cx="3770630" cy="1478468"/>
            <a:chOff x="4259614" y="955433"/>
            <a:chExt cx="3770630" cy="1478468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59614" y="1665551"/>
              <a:ext cx="377063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cả nhà bé tí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iu/ưu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513</Words>
  <Application>Microsoft Office PowerPoint</Application>
  <PresentationFormat>Widescreen</PresentationFormat>
  <Paragraphs>86</Paragraphs>
  <Slides>15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Arial-Rounded</vt:lpstr>
      <vt:lpstr>Calibri</vt:lpstr>
      <vt:lpstr>Coiny</vt:lpstr>
      <vt:lpstr>Gloria Hallelujah</vt:lpstr>
      <vt:lpstr>HP001 4 hàng</vt:lpstr>
      <vt:lpstr>HP001 4H</vt:lpstr>
      <vt:lpstr>SVN-SAF</vt:lpstr>
      <vt:lpstr>Times New Roman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Thảo Nguyễn</cp:lastModifiedBy>
  <cp:revision>28</cp:revision>
  <dcterms:created xsi:type="dcterms:W3CDTF">2022-05-21T08:09:00Z</dcterms:created>
  <dcterms:modified xsi:type="dcterms:W3CDTF">2025-11-18T01:52:20Z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