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4"/>
  </p:notesMasterIdLst>
  <p:sldIdLst>
    <p:sldId id="256" r:id="rId2"/>
    <p:sldId id="285" r:id="rId3"/>
    <p:sldId id="258" r:id="rId4"/>
    <p:sldId id="283" r:id="rId5"/>
    <p:sldId id="270" r:id="rId6"/>
    <p:sldId id="272" r:id="rId7"/>
    <p:sldId id="278" r:id="rId8"/>
    <p:sldId id="273" r:id="rId9"/>
    <p:sldId id="277" r:id="rId10"/>
    <p:sldId id="279" r:id="rId11"/>
    <p:sldId id="284" r:id="rId12"/>
    <p:sldId id="271" r:id="rId13"/>
  </p:sldIdLst>
  <p:sldSz cx="16276638" cy="9144000"/>
  <p:notesSz cx="6858000" cy="9144000"/>
  <p:defaultTextStyle>
    <a:defPPr>
      <a:defRPr lang="zh-CN"/>
    </a:defPPr>
    <a:lvl1pPr marL="0" lvl="0" indent="0" algn="l" defTabSz="885322" eaLnBrk="1" fontAlgn="base" latinLnBrk="0" hangingPunct="1">
      <a:lnSpc>
        <a:spcPct val="100000"/>
      </a:lnSpc>
      <a:spcBef>
        <a:spcPct val="0"/>
      </a:spcBef>
      <a:spcAft>
        <a:spcPct val="0"/>
      </a:spcAft>
      <a:buNone/>
      <a:defRPr sz="2900" b="0" i="0" u="none" kern="1200" baseline="0">
        <a:solidFill>
          <a:schemeClr val="tx1"/>
        </a:solidFill>
        <a:latin typeface="Arial" panose="020B0604020202020204" pitchFamily="34" charset="0"/>
        <a:ea typeface="宋体" panose="02010600030101010101" pitchFamily="2" charset="-122"/>
      </a:defRPr>
    </a:lvl1pPr>
    <a:lvl2pPr marL="442661" lvl="1" indent="0" algn="l" defTabSz="885322" eaLnBrk="1" fontAlgn="base" latinLnBrk="0" hangingPunct="1">
      <a:lnSpc>
        <a:spcPct val="100000"/>
      </a:lnSpc>
      <a:spcBef>
        <a:spcPct val="0"/>
      </a:spcBef>
      <a:spcAft>
        <a:spcPct val="0"/>
      </a:spcAft>
      <a:buNone/>
      <a:defRPr sz="2900" b="0" i="0" u="none" kern="1200" baseline="0">
        <a:solidFill>
          <a:schemeClr val="tx1"/>
        </a:solidFill>
        <a:latin typeface="Arial" panose="020B0604020202020204" pitchFamily="34" charset="0"/>
        <a:ea typeface="宋体" panose="02010600030101010101" pitchFamily="2" charset="-122"/>
      </a:defRPr>
    </a:lvl2pPr>
    <a:lvl3pPr marL="885322" lvl="2" indent="0" algn="l" defTabSz="885322" eaLnBrk="1" fontAlgn="base" latinLnBrk="0" hangingPunct="1">
      <a:lnSpc>
        <a:spcPct val="100000"/>
      </a:lnSpc>
      <a:spcBef>
        <a:spcPct val="0"/>
      </a:spcBef>
      <a:spcAft>
        <a:spcPct val="0"/>
      </a:spcAft>
      <a:buNone/>
      <a:defRPr sz="2900" b="0" i="0" u="none" kern="1200" baseline="0">
        <a:solidFill>
          <a:schemeClr val="tx1"/>
        </a:solidFill>
        <a:latin typeface="Arial" panose="020B0604020202020204" pitchFamily="34" charset="0"/>
        <a:ea typeface="宋体" panose="02010600030101010101" pitchFamily="2" charset="-122"/>
      </a:defRPr>
    </a:lvl3pPr>
    <a:lvl4pPr marL="1327983" lvl="3" indent="0" algn="l" defTabSz="885322" eaLnBrk="1" fontAlgn="base" latinLnBrk="0" hangingPunct="1">
      <a:lnSpc>
        <a:spcPct val="100000"/>
      </a:lnSpc>
      <a:spcBef>
        <a:spcPct val="0"/>
      </a:spcBef>
      <a:spcAft>
        <a:spcPct val="0"/>
      </a:spcAft>
      <a:buNone/>
      <a:defRPr sz="2900" b="0" i="0" u="none" kern="1200" baseline="0">
        <a:solidFill>
          <a:schemeClr val="tx1"/>
        </a:solidFill>
        <a:latin typeface="Arial" panose="020B0604020202020204" pitchFamily="34" charset="0"/>
        <a:ea typeface="宋体" panose="02010600030101010101" pitchFamily="2" charset="-122"/>
      </a:defRPr>
    </a:lvl4pPr>
    <a:lvl5pPr marL="1770644" lvl="4" indent="0" algn="l" defTabSz="885322" eaLnBrk="1" fontAlgn="base" latinLnBrk="0" hangingPunct="1">
      <a:lnSpc>
        <a:spcPct val="100000"/>
      </a:lnSpc>
      <a:spcBef>
        <a:spcPct val="0"/>
      </a:spcBef>
      <a:spcAft>
        <a:spcPct val="0"/>
      </a:spcAft>
      <a:buNone/>
      <a:defRPr sz="2900" b="0" i="0" u="none" kern="1200" baseline="0">
        <a:solidFill>
          <a:schemeClr val="tx1"/>
        </a:solidFill>
        <a:latin typeface="Arial" panose="020B0604020202020204" pitchFamily="34" charset="0"/>
        <a:ea typeface="宋体" panose="02010600030101010101" pitchFamily="2" charset="-122"/>
      </a:defRPr>
    </a:lvl5pPr>
    <a:lvl6pPr marL="2213305" lvl="5" indent="0" algn="l" defTabSz="885322" eaLnBrk="1" fontAlgn="base" latinLnBrk="0" hangingPunct="1">
      <a:lnSpc>
        <a:spcPct val="100000"/>
      </a:lnSpc>
      <a:spcBef>
        <a:spcPct val="0"/>
      </a:spcBef>
      <a:spcAft>
        <a:spcPct val="0"/>
      </a:spcAft>
      <a:buNone/>
      <a:defRPr sz="2900" b="0" i="0" u="none" kern="1200" baseline="0">
        <a:solidFill>
          <a:schemeClr val="tx1"/>
        </a:solidFill>
        <a:latin typeface="Arial" panose="020B0604020202020204" pitchFamily="34" charset="0"/>
        <a:ea typeface="宋体" panose="02010600030101010101" pitchFamily="2" charset="-122"/>
      </a:defRPr>
    </a:lvl6pPr>
    <a:lvl7pPr marL="2655966" lvl="6" indent="0" algn="l" defTabSz="885322" eaLnBrk="1" fontAlgn="base" latinLnBrk="0" hangingPunct="1">
      <a:lnSpc>
        <a:spcPct val="100000"/>
      </a:lnSpc>
      <a:spcBef>
        <a:spcPct val="0"/>
      </a:spcBef>
      <a:spcAft>
        <a:spcPct val="0"/>
      </a:spcAft>
      <a:buNone/>
      <a:defRPr sz="2900" b="0" i="0" u="none" kern="1200" baseline="0">
        <a:solidFill>
          <a:schemeClr val="tx1"/>
        </a:solidFill>
        <a:latin typeface="Arial" panose="020B0604020202020204" pitchFamily="34" charset="0"/>
        <a:ea typeface="宋体" panose="02010600030101010101" pitchFamily="2" charset="-122"/>
      </a:defRPr>
    </a:lvl7pPr>
    <a:lvl8pPr marL="3098627" lvl="7" indent="0" algn="l" defTabSz="885322" eaLnBrk="1" fontAlgn="base" latinLnBrk="0" hangingPunct="1">
      <a:lnSpc>
        <a:spcPct val="100000"/>
      </a:lnSpc>
      <a:spcBef>
        <a:spcPct val="0"/>
      </a:spcBef>
      <a:spcAft>
        <a:spcPct val="0"/>
      </a:spcAft>
      <a:buNone/>
      <a:defRPr sz="2900" b="0" i="0" u="none" kern="1200" baseline="0">
        <a:solidFill>
          <a:schemeClr val="tx1"/>
        </a:solidFill>
        <a:latin typeface="Arial" panose="020B0604020202020204" pitchFamily="34" charset="0"/>
        <a:ea typeface="宋体" panose="02010600030101010101" pitchFamily="2" charset="-122"/>
      </a:defRPr>
    </a:lvl8pPr>
    <a:lvl9pPr marL="3541288" lvl="8" indent="0" algn="l" defTabSz="885322" eaLnBrk="1" fontAlgn="base" latinLnBrk="0" hangingPunct="1">
      <a:lnSpc>
        <a:spcPct val="100000"/>
      </a:lnSpc>
      <a:spcBef>
        <a:spcPct val="0"/>
      </a:spcBef>
      <a:spcAft>
        <a:spcPct val="0"/>
      </a:spcAft>
      <a:buNone/>
      <a:defRPr sz="2900" b="0" i="0" u="none" kern="1200" baseline="0">
        <a:solidFill>
          <a:schemeClr val="tx1"/>
        </a:solidFill>
        <a:latin typeface="Arial" panose="020B0604020202020204" pitchFamily="34" charset="0"/>
        <a:ea typeface="宋体" panose="02010600030101010101" pitchFamily="2" charset="-122"/>
      </a:defRPr>
    </a:lvl9pPr>
  </p:defaultTextStyle>
  <p:extLst>
    <p:ext uri="{EFAFB233-063F-42B5-8137-9DF3F51BA10A}">
      <p15:sldGuideLst xmlns:p15="http://schemas.microsoft.com/office/powerpoint/2012/main">
        <p15:guide id="1" orient="horz" pos="2985">
          <p15:clr>
            <a:srgbClr val="A4A3A4"/>
          </p15:clr>
        </p15:guide>
        <p15:guide id="2" pos="5285">
          <p15:clr>
            <a:srgbClr val="A4A3A4"/>
          </p15:clr>
        </p15:guide>
        <p15:guide id="3" orient="horz" pos="2880">
          <p15:clr>
            <a:srgbClr val="A4A3A4"/>
          </p15:clr>
        </p15:guide>
        <p15:guide id="4"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8F"/>
    <a:srgbClr val="D6ECEE"/>
    <a:srgbClr val="3399FF"/>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55"/>
    <p:restoredTop sz="94660"/>
  </p:normalViewPr>
  <p:slideViewPr>
    <p:cSldViewPr showGuides="1">
      <p:cViewPr varScale="1">
        <p:scale>
          <a:sx n="53" d="100"/>
          <a:sy n="53" d="100"/>
        </p:scale>
        <p:origin x="552" y="24"/>
      </p:cViewPr>
      <p:guideLst>
        <p:guide orient="horz" pos="2985"/>
        <p:guide pos="5285"/>
        <p:guide orient="horz" pos="2880"/>
        <p:guide pos="5127"/>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ảo Nguyễn" userId="9ec3e4e99a16812e" providerId="LiveId" clId="{5B32BB24-3E4D-42A2-BF0E-63019DA42C90}"/>
    <pc:docChg chg="delSld">
      <pc:chgData name="Thảo Nguyễn" userId="9ec3e4e99a16812e" providerId="LiveId" clId="{5B32BB24-3E4D-42A2-BF0E-63019DA42C90}" dt="2025-11-18T01:30:59.253" v="3" actId="47"/>
      <pc:docMkLst>
        <pc:docMk/>
      </pc:docMkLst>
      <pc:sldChg chg="del">
        <pc:chgData name="Thảo Nguyễn" userId="9ec3e4e99a16812e" providerId="LiveId" clId="{5B32BB24-3E4D-42A2-BF0E-63019DA42C90}" dt="2025-11-18T01:30:50.539" v="1" actId="47"/>
        <pc:sldMkLst>
          <pc:docMk/>
          <pc:sldMk cId="0" sldId="257"/>
        </pc:sldMkLst>
      </pc:sldChg>
      <pc:sldChg chg="del">
        <pc:chgData name="Thảo Nguyễn" userId="9ec3e4e99a16812e" providerId="LiveId" clId="{5B32BB24-3E4D-42A2-BF0E-63019DA42C90}" dt="2025-11-18T01:30:59.253" v="3" actId="47"/>
        <pc:sldMkLst>
          <pc:docMk/>
          <pc:sldMk cId="1215747507" sldId="267"/>
        </pc:sldMkLst>
      </pc:sldChg>
      <pc:sldChg chg="del">
        <pc:chgData name="Thảo Nguyễn" userId="9ec3e4e99a16812e" providerId="LiveId" clId="{5B32BB24-3E4D-42A2-BF0E-63019DA42C90}" dt="2025-11-18T01:30:49.802" v="0" actId="47"/>
        <pc:sldMkLst>
          <pc:docMk/>
          <pc:sldMk cId="0" sldId="280"/>
        </pc:sldMkLst>
      </pc:sldChg>
      <pc:sldChg chg="del">
        <pc:chgData name="Thảo Nguyễn" userId="9ec3e4e99a16812e" providerId="LiveId" clId="{5B32BB24-3E4D-42A2-BF0E-63019DA42C90}" dt="2025-11-18T01:30:51.954" v="2" actId="47"/>
        <pc:sldMkLst>
          <pc:docMk/>
          <pc:sldMk cId="864087399" sldId="28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页眉占位符 16385"/>
          <p:cNvSpPr>
            <a:spLocks noGrp="1"/>
          </p:cNvSpPr>
          <p:nvPr>
            <p:ph type="hdr" sz="quarter"/>
          </p:nvPr>
        </p:nvSpPr>
        <p:spPr>
          <a:xfrm>
            <a:off x="0" y="0"/>
            <a:ext cx="2971800" cy="457200"/>
          </a:xfrm>
          <a:prstGeom prst="rect">
            <a:avLst/>
          </a:prstGeom>
          <a:noFill/>
          <a:ln w="9525">
            <a:noFill/>
          </a:ln>
        </p:spPr>
        <p:txBody>
          <a:bodyPr/>
          <a:lstStyle/>
          <a:p>
            <a:pPr lvl="0"/>
            <a:endParaRPr lang="zh-CN" sz="1200" dirty="0"/>
          </a:p>
        </p:txBody>
      </p:sp>
      <p:sp>
        <p:nvSpPr>
          <p:cNvPr id="16387" name="日期占位符 16386"/>
          <p:cNvSpPr>
            <a:spLocks noGrp="1"/>
          </p:cNvSpPr>
          <p:nvPr>
            <p:ph type="dt" idx="1"/>
          </p:nvPr>
        </p:nvSpPr>
        <p:spPr>
          <a:xfrm>
            <a:off x="3884613" y="0"/>
            <a:ext cx="2971800" cy="457200"/>
          </a:xfrm>
          <a:prstGeom prst="rect">
            <a:avLst/>
          </a:prstGeom>
          <a:noFill/>
          <a:ln w="9525">
            <a:noFill/>
          </a:ln>
        </p:spPr>
        <p:txBody>
          <a:bodyPr/>
          <a:lstStyle/>
          <a:p>
            <a:pPr lvl="0" algn="r"/>
            <a:endParaRPr lang="zh-CN" altLang="en-US" sz="1200" dirty="0"/>
          </a:p>
        </p:txBody>
      </p:sp>
      <p:sp>
        <p:nvSpPr>
          <p:cNvPr id="16388" name="幻灯片图像占位符 16387"/>
          <p:cNvSpPr>
            <a:spLocks noGrp="1" noRot="1" noChangeAspect="1" noTextEdit="1"/>
          </p:cNvSpPr>
          <p:nvPr>
            <p:ph type="sldImg" idx="2"/>
          </p:nvPr>
        </p:nvSpPr>
        <p:spPr>
          <a:xfrm>
            <a:off x="377825" y="685800"/>
            <a:ext cx="6102350" cy="3429000"/>
          </a:xfrm>
          <a:prstGeom prst="rect">
            <a:avLst/>
          </a:prstGeom>
          <a:ln w="9525" cap="flat" cmpd="sng">
            <a:solidFill>
              <a:srgbClr val="000000"/>
            </a:solidFill>
            <a:prstDash val="solid"/>
            <a:miter/>
            <a:headEnd type="none" w="med" len="med"/>
            <a:tailEnd type="none" w="med" len="med"/>
          </a:ln>
        </p:spPr>
      </p:sp>
      <p:sp>
        <p:nvSpPr>
          <p:cNvPr id="16389" name="文本占位符 16388"/>
          <p:cNvSpPr>
            <a:spLocks noGrp="1"/>
          </p:cNvSpPr>
          <p:nvPr>
            <p:ph type="body" sz="quarter" idx="3"/>
          </p:nvPr>
        </p:nvSpPr>
        <p:spPr>
          <a:xfrm>
            <a:off x="685800" y="4343400"/>
            <a:ext cx="5486400" cy="4114800"/>
          </a:xfrm>
          <a:prstGeom prst="rect">
            <a:avLst/>
          </a:prstGeom>
          <a:noFill/>
          <a:ln w="9525">
            <a:noFill/>
          </a:ln>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6390" name="页脚占位符 16389"/>
          <p:cNvSpPr>
            <a:spLocks noGrp="1"/>
          </p:cNvSpPr>
          <p:nvPr>
            <p:ph type="ftr" sz="quarter" idx="4"/>
          </p:nvPr>
        </p:nvSpPr>
        <p:spPr>
          <a:xfrm>
            <a:off x="0" y="8685213"/>
            <a:ext cx="2971800" cy="457200"/>
          </a:xfrm>
          <a:prstGeom prst="rect">
            <a:avLst/>
          </a:prstGeom>
          <a:noFill/>
          <a:ln w="9525">
            <a:noFill/>
          </a:ln>
        </p:spPr>
        <p:txBody>
          <a:bodyPr anchor="b"/>
          <a:lstStyle/>
          <a:p>
            <a:pPr lvl="0"/>
            <a:endParaRPr lang="zh-CN" sz="1200" dirty="0"/>
          </a:p>
        </p:txBody>
      </p:sp>
      <p:sp>
        <p:nvSpPr>
          <p:cNvPr id="16391" name="灯片编号占位符 16390"/>
          <p:cNvSpPr>
            <a:spLocks noGrp="1"/>
          </p:cNvSpPr>
          <p:nvPr>
            <p:ph type="sldNum" sz="quarter" idx="5"/>
          </p:nvPr>
        </p:nvSpPr>
        <p:spPr>
          <a:xfrm>
            <a:off x="3884613" y="8685213"/>
            <a:ext cx="2971800" cy="457200"/>
          </a:xfrm>
          <a:prstGeom prst="rect">
            <a:avLst/>
          </a:prstGeom>
          <a:noFill/>
          <a:ln w="9525">
            <a:noFill/>
          </a:ln>
        </p:spPr>
        <p:txBody>
          <a:bodyPr anchor="b"/>
          <a:lstStyle/>
          <a:p>
            <a:pPr lvl="0" algn="r"/>
            <a:fld id="{9A0DB2DC-4C9A-4742-B13C-FB6460FD3503}" type="slidenum">
              <a:rPr lang="en-US" altLang="zh-CN" sz="1200" dirty="0"/>
              <a:t>‹#›</a:t>
            </a:fld>
            <a:endParaRPr lang="zh-CN" sz="1200" dirty="0"/>
          </a:p>
        </p:txBody>
      </p:sp>
    </p:spTree>
    <p:extLst>
      <p:ext uri="{BB962C8B-B14F-4D97-AF65-F5344CB8AC3E}">
        <p14:creationId xmlns:p14="http://schemas.microsoft.com/office/powerpoint/2010/main" val="2947591287"/>
      </p:ext>
    </p:extLst>
  </p:cSld>
  <p:clrMap bg1="lt1" tx1="dk1" bg2="lt2" tx2="dk2" accent1="accent1" accent2="accent2" accent3="accent3" accent4="accent4" accent5="accent5" accent6="accent6" hlink="hlink" folHlink="folHlink"/>
  <p:hf hdr="0" ftr="0" dt="0"/>
  <p:notesStyle>
    <a:lvl1pPr marL="0" lvl="0" indent="0" algn="l" defTabSz="885322"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1pPr>
    <a:lvl2pPr marL="442661" lvl="1" indent="0" algn="l" defTabSz="885322"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2pPr>
    <a:lvl3pPr marL="885322" lvl="2" indent="0" algn="l" defTabSz="885322"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3pPr>
    <a:lvl4pPr marL="1327983" lvl="3" indent="0" algn="l" defTabSz="885322"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4pPr>
    <a:lvl5pPr marL="1770644" lvl="4" indent="0" algn="l" defTabSz="885322"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5pPr>
    <a:lvl6pPr marL="2213305" lvl="5" indent="0" algn="l" defTabSz="885322"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6pPr>
    <a:lvl7pPr marL="2655966" lvl="6" indent="0" algn="l" defTabSz="885322"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7pPr>
    <a:lvl8pPr marL="3098627" lvl="7" indent="0" algn="l" defTabSz="885322"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8pPr>
    <a:lvl9pPr marL="3541288" lvl="8" indent="0" algn="l" defTabSz="885322"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7409"/>
          <p:cNvSpPr>
            <a:spLocks noGrp="1" noRot="1" noChangeAspect="1" noTextEdit="1"/>
          </p:cNvSpPr>
          <p:nvPr>
            <p:ph type="sldImg"/>
          </p:nvPr>
        </p:nvSpPr>
        <p:spPr>
          <a:xfrm>
            <a:off x="377825" y="685800"/>
            <a:ext cx="6102350" cy="3429000"/>
          </a:xfrm>
          <a:ln/>
        </p:spPr>
      </p:sp>
      <p:sp>
        <p:nvSpPr>
          <p:cNvPr id="17411" name="文本占位符 17410"/>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a:t>
            </a:fld>
            <a:endParaRPr lang="zh-CN" sz="1200" dirty="0"/>
          </a:p>
        </p:txBody>
      </p:sp>
    </p:spTree>
    <p:extLst>
      <p:ext uri="{BB962C8B-B14F-4D97-AF65-F5344CB8AC3E}">
        <p14:creationId xmlns:p14="http://schemas.microsoft.com/office/powerpoint/2010/main" val="10698069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幻灯片图像占位符 58369"/>
          <p:cNvSpPr>
            <a:spLocks noGrp="1" noRot="1" noChangeAspect="1" noTextEdit="1"/>
          </p:cNvSpPr>
          <p:nvPr>
            <p:ph type="sldImg"/>
          </p:nvPr>
        </p:nvSpPr>
        <p:spPr>
          <a:xfrm>
            <a:off x="377825" y="685800"/>
            <a:ext cx="6102350" cy="3429000"/>
          </a:xfrm>
          <a:ln/>
        </p:spPr>
      </p:sp>
      <p:sp>
        <p:nvSpPr>
          <p:cNvPr id="58371" name="文本占位符 58370"/>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11</a:t>
            </a:fld>
            <a:endParaRPr lang="zh-CN" sz="1200" dirty="0"/>
          </a:p>
        </p:txBody>
      </p:sp>
    </p:spTree>
    <p:extLst>
      <p:ext uri="{BB962C8B-B14F-4D97-AF65-F5344CB8AC3E}">
        <p14:creationId xmlns:p14="http://schemas.microsoft.com/office/powerpoint/2010/main" val="21978584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幻灯片图像占位符 51201"/>
          <p:cNvSpPr>
            <a:spLocks noGrp="1" noRot="1" noChangeAspect="1" noTextEdit="1"/>
          </p:cNvSpPr>
          <p:nvPr>
            <p:ph type="sldImg"/>
          </p:nvPr>
        </p:nvSpPr>
        <p:spPr>
          <a:xfrm>
            <a:off x="377825" y="685800"/>
            <a:ext cx="6102350" cy="3429000"/>
          </a:xfrm>
          <a:ln/>
        </p:spPr>
      </p:sp>
      <p:sp>
        <p:nvSpPr>
          <p:cNvPr id="51203" name="文本占位符 51202"/>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12</a:t>
            </a:fld>
            <a:endParaRPr lang="zh-CN" sz="1200" dirty="0"/>
          </a:p>
        </p:txBody>
      </p:sp>
    </p:spTree>
    <p:extLst>
      <p:ext uri="{BB962C8B-B14F-4D97-AF65-F5344CB8AC3E}">
        <p14:creationId xmlns:p14="http://schemas.microsoft.com/office/powerpoint/2010/main" val="1198823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幻灯片图像占位符 58369"/>
          <p:cNvSpPr>
            <a:spLocks noGrp="1" noRot="1" noChangeAspect="1" noTextEdit="1"/>
          </p:cNvSpPr>
          <p:nvPr>
            <p:ph type="sldImg"/>
          </p:nvPr>
        </p:nvSpPr>
        <p:spPr>
          <a:xfrm>
            <a:off x="377825" y="685800"/>
            <a:ext cx="6102350" cy="3429000"/>
          </a:xfrm>
          <a:ln/>
        </p:spPr>
      </p:sp>
      <p:sp>
        <p:nvSpPr>
          <p:cNvPr id="58371" name="文本占位符 58370"/>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2</a:t>
            </a:fld>
            <a:endParaRPr lang="zh-CN" sz="1200" dirty="0"/>
          </a:p>
        </p:txBody>
      </p:sp>
    </p:spTree>
    <p:extLst>
      <p:ext uri="{BB962C8B-B14F-4D97-AF65-F5344CB8AC3E}">
        <p14:creationId xmlns:p14="http://schemas.microsoft.com/office/powerpoint/2010/main" val="1510541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幻灯片图像占位符 19457"/>
          <p:cNvSpPr>
            <a:spLocks noGrp="1" noRot="1" noChangeAspect="1" noTextEdit="1"/>
          </p:cNvSpPr>
          <p:nvPr>
            <p:ph type="sldImg"/>
          </p:nvPr>
        </p:nvSpPr>
        <p:spPr>
          <a:xfrm>
            <a:off x="377825" y="685800"/>
            <a:ext cx="6102350" cy="3429000"/>
          </a:xfrm>
          <a:ln/>
        </p:spPr>
      </p:sp>
      <p:sp>
        <p:nvSpPr>
          <p:cNvPr id="19459" name="文本占位符 19458"/>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3</a:t>
            </a:fld>
            <a:endParaRPr lang="zh-CN" sz="1200" dirty="0"/>
          </a:p>
        </p:txBody>
      </p:sp>
    </p:spTree>
    <p:extLst>
      <p:ext uri="{BB962C8B-B14F-4D97-AF65-F5344CB8AC3E}">
        <p14:creationId xmlns:p14="http://schemas.microsoft.com/office/powerpoint/2010/main" val="25887558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幻灯片图像占位符 50177"/>
          <p:cNvSpPr>
            <a:spLocks noGrp="1" noRot="1" noChangeAspect="1" noTextEdit="1"/>
          </p:cNvSpPr>
          <p:nvPr>
            <p:ph type="sldImg"/>
          </p:nvPr>
        </p:nvSpPr>
        <p:spPr>
          <a:xfrm>
            <a:off x="377825" y="685800"/>
            <a:ext cx="6102350" cy="3429000"/>
          </a:xfrm>
          <a:ln/>
        </p:spPr>
      </p:sp>
      <p:sp>
        <p:nvSpPr>
          <p:cNvPr id="50179" name="文本占位符 50178"/>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5</a:t>
            </a:fld>
            <a:endParaRPr lang="zh-CN" sz="1200" dirty="0"/>
          </a:p>
        </p:txBody>
      </p:sp>
    </p:spTree>
    <p:extLst>
      <p:ext uri="{BB962C8B-B14F-4D97-AF65-F5344CB8AC3E}">
        <p14:creationId xmlns:p14="http://schemas.microsoft.com/office/powerpoint/2010/main" val="25007499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幻灯片图像占位符 52225"/>
          <p:cNvSpPr>
            <a:spLocks noGrp="1" noRot="1" noChangeAspect="1" noTextEdit="1"/>
          </p:cNvSpPr>
          <p:nvPr>
            <p:ph type="sldImg"/>
          </p:nvPr>
        </p:nvSpPr>
        <p:spPr>
          <a:xfrm>
            <a:off x="377825" y="685800"/>
            <a:ext cx="6102350" cy="3429000"/>
          </a:xfrm>
          <a:ln/>
        </p:spPr>
      </p:sp>
      <p:sp>
        <p:nvSpPr>
          <p:cNvPr id="52227" name="文本占位符 52226"/>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6</a:t>
            </a:fld>
            <a:endParaRPr lang="zh-CN" sz="1200" dirty="0"/>
          </a:p>
        </p:txBody>
      </p:sp>
    </p:spTree>
    <p:extLst>
      <p:ext uri="{BB962C8B-B14F-4D97-AF65-F5344CB8AC3E}">
        <p14:creationId xmlns:p14="http://schemas.microsoft.com/office/powerpoint/2010/main" val="11709539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幻灯片图像占位符 54273"/>
          <p:cNvSpPr>
            <a:spLocks noGrp="1" noRot="1" noChangeAspect="1" noTextEdit="1"/>
          </p:cNvSpPr>
          <p:nvPr>
            <p:ph type="sldImg"/>
          </p:nvPr>
        </p:nvSpPr>
        <p:spPr>
          <a:xfrm>
            <a:off x="377825" y="685800"/>
            <a:ext cx="6102350" cy="3429000"/>
          </a:xfrm>
          <a:ln/>
        </p:spPr>
      </p:sp>
      <p:sp>
        <p:nvSpPr>
          <p:cNvPr id="54275" name="文本占位符 54274"/>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7</a:t>
            </a:fld>
            <a:endParaRPr lang="zh-CN" sz="1200" dirty="0"/>
          </a:p>
        </p:txBody>
      </p:sp>
    </p:spTree>
    <p:extLst>
      <p:ext uri="{BB962C8B-B14F-4D97-AF65-F5344CB8AC3E}">
        <p14:creationId xmlns:p14="http://schemas.microsoft.com/office/powerpoint/2010/main" val="2729820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幻灯片图像占位符 53249"/>
          <p:cNvSpPr>
            <a:spLocks noGrp="1" noRot="1" noChangeAspect="1" noTextEdit="1"/>
          </p:cNvSpPr>
          <p:nvPr>
            <p:ph type="sldImg"/>
          </p:nvPr>
        </p:nvSpPr>
        <p:spPr>
          <a:xfrm>
            <a:off x="377825" y="685800"/>
            <a:ext cx="6102350" cy="3429000"/>
          </a:xfrm>
          <a:ln/>
        </p:spPr>
      </p:sp>
      <p:sp>
        <p:nvSpPr>
          <p:cNvPr id="53251" name="文本占位符 53250"/>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8</a:t>
            </a:fld>
            <a:endParaRPr lang="zh-CN" sz="1200" dirty="0"/>
          </a:p>
        </p:txBody>
      </p:sp>
    </p:spTree>
    <p:extLst>
      <p:ext uri="{BB962C8B-B14F-4D97-AF65-F5344CB8AC3E}">
        <p14:creationId xmlns:p14="http://schemas.microsoft.com/office/powerpoint/2010/main" val="19179728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幻灯片图像占位符 55297"/>
          <p:cNvSpPr>
            <a:spLocks noGrp="1" noRot="1" noChangeAspect="1" noTextEdit="1"/>
          </p:cNvSpPr>
          <p:nvPr>
            <p:ph type="sldImg"/>
          </p:nvPr>
        </p:nvSpPr>
        <p:spPr>
          <a:xfrm>
            <a:off x="377825" y="685800"/>
            <a:ext cx="6102350" cy="3429000"/>
          </a:xfrm>
          <a:ln/>
        </p:spPr>
      </p:sp>
      <p:sp>
        <p:nvSpPr>
          <p:cNvPr id="55299" name="文本占位符 55298"/>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9</a:t>
            </a:fld>
            <a:endParaRPr lang="zh-CN" sz="1200" dirty="0"/>
          </a:p>
        </p:txBody>
      </p:sp>
    </p:spTree>
    <p:extLst>
      <p:ext uri="{BB962C8B-B14F-4D97-AF65-F5344CB8AC3E}">
        <p14:creationId xmlns:p14="http://schemas.microsoft.com/office/powerpoint/2010/main" val="1446693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幻灯片图像占位符 59393"/>
          <p:cNvSpPr>
            <a:spLocks noGrp="1" noRot="1" noChangeAspect="1" noTextEdit="1"/>
          </p:cNvSpPr>
          <p:nvPr>
            <p:ph type="sldImg"/>
          </p:nvPr>
        </p:nvSpPr>
        <p:spPr>
          <a:xfrm>
            <a:off x="377825" y="685800"/>
            <a:ext cx="6102350" cy="3429000"/>
          </a:xfrm>
          <a:ln/>
        </p:spPr>
      </p:sp>
      <p:sp>
        <p:nvSpPr>
          <p:cNvPr id="59395" name="文本占位符 59394"/>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10</a:t>
            </a:fld>
            <a:endParaRPr lang="zh-CN" sz="1200" dirty="0"/>
          </a:p>
        </p:txBody>
      </p:sp>
    </p:spTree>
    <p:extLst>
      <p:ext uri="{BB962C8B-B14F-4D97-AF65-F5344CB8AC3E}">
        <p14:creationId xmlns:p14="http://schemas.microsoft.com/office/powerpoint/2010/main" val="19027871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2034619" y="1496533"/>
            <a:ext cx="12207709" cy="3183573"/>
          </a:xfrm>
          <a:prstGeom prst="rect">
            <a:avLst/>
          </a:prstGeom>
        </p:spPr>
        <p:txBody>
          <a:bodyPr lIns="88532" tIns="44266" rIns="88532" bIns="44266" anchor="b"/>
          <a:lstStyle>
            <a:lvl1pPr algn="ctr">
              <a:defRPr sz="8000"/>
            </a:lvl1pPr>
          </a:lstStyle>
          <a:p>
            <a:r>
              <a:rPr lang="zh-CN" altLang="en-US"/>
              <a:t>单击此处编辑母版标题样式</a:t>
            </a:r>
          </a:p>
        </p:txBody>
      </p:sp>
      <p:sp>
        <p:nvSpPr>
          <p:cNvPr id="3" name="副标题 2"/>
          <p:cNvSpPr>
            <a:spLocks noGrp="1"/>
          </p:cNvSpPr>
          <p:nvPr>
            <p:ph type="subTitle" idx="1"/>
          </p:nvPr>
        </p:nvSpPr>
        <p:spPr>
          <a:xfrm>
            <a:off x="2034619" y="4802878"/>
            <a:ext cx="12207709" cy="2207756"/>
          </a:xfrm>
          <a:prstGeom prst="rect">
            <a:avLst/>
          </a:prstGeom>
        </p:spPr>
        <p:txBody>
          <a:bodyPr lIns="88532" tIns="44266" rIns="88532" bIns="44266"/>
          <a:lstStyle>
            <a:lvl1pPr marL="0" indent="0" algn="ctr">
              <a:buNone/>
              <a:defRPr sz="3200"/>
            </a:lvl1pPr>
            <a:lvl2pPr marL="609274" indent="0" algn="ctr">
              <a:buNone/>
              <a:defRPr sz="2700"/>
            </a:lvl2pPr>
            <a:lvl3pPr marL="1218547" indent="0" algn="ctr">
              <a:buNone/>
              <a:defRPr sz="2400"/>
            </a:lvl3pPr>
            <a:lvl4pPr marL="1827821" indent="0" algn="ctr">
              <a:buNone/>
              <a:defRPr sz="2100"/>
            </a:lvl4pPr>
            <a:lvl5pPr marL="2436480" indent="0" algn="ctr">
              <a:buNone/>
              <a:defRPr sz="2100"/>
            </a:lvl5pPr>
            <a:lvl6pPr marL="3045754" indent="0" algn="ctr">
              <a:buNone/>
              <a:defRPr sz="2100"/>
            </a:lvl6pPr>
            <a:lvl7pPr marL="3655028" indent="0" algn="ctr">
              <a:buNone/>
              <a:defRPr sz="2100"/>
            </a:lvl7pPr>
            <a:lvl8pPr marL="4264301" indent="0" algn="ctr">
              <a:buNone/>
              <a:defRPr sz="2100"/>
            </a:lvl8pPr>
            <a:lvl9pPr marL="4873575" indent="0" algn="ctr">
              <a:buNone/>
              <a:defRPr sz="2100"/>
            </a:lvl9pPr>
          </a:lstStyle>
          <a:p>
            <a:r>
              <a:rPr lang="zh-CN" altLang="en-US"/>
              <a:t>单击此处编辑母版副标题样式</a:t>
            </a:r>
          </a:p>
        </p:txBody>
      </p:sp>
    </p:spTree>
  </p:cSld>
  <p:clrMapOvr>
    <a:masterClrMapping/>
  </p:clrMapOvr>
  <p:transition advClick="0" advTm="3000">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43530" y="265327"/>
            <a:ext cx="7983545" cy="1102979"/>
          </a:xfrm>
          <a:prstGeom prst="rect">
            <a:avLst/>
          </a:prstGeom>
        </p:spPr>
        <p:txBody>
          <a:bodyPr lIns="88532" tIns="44266" rIns="88532" bIns="44266"/>
          <a:lstStyle/>
          <a:p>
            <a:r>
              <a:rPr lang="zh-CN" altLang="en-US"/>
              <a:t>单击此处编辑母版标题样式</a:t>
            </a:r>
          </a:p>
        </p:txBody>
      </p:sp>
      <p:sp>
        <p:nvSpPr>
          <p:cNvPr id="3" name="竖排文字占位符 2"/>
          <p:cNvSpPr>
            <a:spLocks noGrp="1"/>
          </p:cNvSpPr>
          <p:nvPr>
            <p:ph type="body" orient="vert" idx="1"/>
          </p:nvPr>
        </p:nvSpPr>
        <p:spPr>
          <a:xfrm>
            <a:off x="443530" y="1544170"/>
            <a:ext cx="7983545" cy="4367796"/>
          </a:xfrm>
          <a:prstGeom prst="rect">
            <a:avLst/>
          </a:prstGeom>
        </p:spPr>
        <p:txBody>
          <a:bodyPr vert="eaVert" lIns="88532" tIns="44266" rIns="88532" bIns="44266"/>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advClick="0" advTm="3000">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1648189" y="486850"/>
            <a:ext cx="3509717" cy="7749377"/>
          </a:xfrm>
          <a:prstGeom prst="rect">
            <a:avLst/>
          </a:prstGeom>
        </p:spPr>
        <p:txBody>
          <a:bodyPr vert="eaVert" lIns="88532" tIns="44266" rIns="88532" bIns="44266"/>
          <a:lstStyle/>
          <a:p>
            <a:r>
              <a:rPr lang="zh-CN" altLang="en-US"/>
              <a:t>单击此处编辑母版标题样式</a:t>
            </a:r>
          </a:p>
        </p:txBody>
      </p:sp>
      <p:sp>
        <p:nvSpPr>
          <p:cNvPr id="3" name="竖排文字占位符 2"/>
          <p:cNvSpPr>
            <a:spLocks noGrp="1"/>
          </p:cNvSpPr>
          <p:nvPr>
            <p:ph type="body" orient="vert" idx="1"/>
          </p:nvPr>
        </p:nvSpPr>
        <p:spPr>
          <a:xfrm>
            <a:off x="1119040" y="486850"/>
            <a:ext cx="10325688" cy="7749377"/>
          </a:xfrm>
          <a:prstGeom prst="rect">
            <a:avLst/>
          </a:prstGeom>
        </p:spPr>
        <p:txBody>
          <a:bodyPr vert="eaVert" lIns="88532" tIns="44266" rIns="88532" bIns="44266"/>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advClick="0" advTm="3000">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p:txBody>
          <a:bodyPr lIns="88532" tIns="44266" rIns="88532" bIns="44266"/>
          <a:lstStyle/>
          <a:p>
            <a:r>
              <a:rPr lang="zh-CN" altLang="en-US"/>
              <a:t>单击此处编辑母版标题样式</a:t>
            </a:r>
          </a:p>
        </p:txBody>
      </p:sp>
      <p:sp>
        <p:nvSpPr>
          <p:cNvPr id="3" name="内容占位符 2"/>
          <p:cNvSpPr>
            <a:spLocks noGrp="1"/>
          </p:cNvSpPr>
          <p:nvPr>
            <p:ph sz="half" idx="1"/>
          </p:nvPr>
        </p:nvSpPr>
        <p:spPr>
          <a:xfrm>
            <a:off x="1119040" y="2434248"/>
            <a:ext cx="6917702" cy="5801979"/>
          </a:xfrm>
        </p:spPr>
        <p:txBody>
          <a:bodyPr lIns="88532" tIns="44266" rIns="88532" bIns="44266"/>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8240204" y="2434248"/>
            <a:ext cx="6917702" cy="2798327"/>
          </a:xfrm>
        </p:spPr>
        <p:txBody>
          <a:bodyPr lIns="88532" tIns="44266" rIns="88532" bIns="44266"/>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8240204" y="5435782"/>
            <a:ext cx="6917702" cy="2800444"/>
          </a:xfrm>
        </p:spPr>
        <p:txBody>
          <a:bodyPr lIns="88532" tIns="44266" rIns="88532" bIns="44266"/>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advClick="0" advTm="3000">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43530" y="265327"/>
            <a:ext cx="7983545" cy="1102979"/>
          </a:xfrm>
          <a:prstGeom prst="rect">
            <a:avLst/>
          </a:prstGeom>
        </p:spPr>
        <p:txBody>
          <a:bodyPr lIns="88532" tIns="44266" rIns="88532" bIns="44266"/>
          <a:lstStyle/>
          <a:p>
            <a:r>
              <a:rPr lang="zh-CN" altLang="en-US"/>
              <a:t>单击此处编辑母版标题样式</a:t>
            </a:r>
          </a:p>
        </p:txBody>
      </p:sp>
      <p:sp>
        <p:nvSpPr>
          <p:cNvPr id="3" name="内容占位符 2"/>
          <p:cNvSpPr>
            <a:spLocks noGrp="1"/>
          </p:cNvSpPr>
          <p:nvPr>
            <p:ph idx="1"/>
          </p:nvPr>
        </p:nvSpPr>
        <p:spPr>
          <a:xfrm>
            <a:off x="443530" y="1544170"/>
            <a:ext cx="7983545" cy="4367796"/>
          </a:xfrm>
          <a:prstGeom prst="rect">
            <a:avLst/>
          </a:prstGeom>
        </p:spPr>
        <p:txBody>
          <a:bodyPr lIns="88532" tIns="44266" rIns="88532" bIns="44266"/>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advClick="0" advTm="3000">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1110563" y="2279727"/>
            <a:ext cx="14038866" cy="3803777"/>
          </a:xfrm>
          <a:prstGeom prst="rect">
            <a:avLst/>
          </a:prstGeom>
        </p:spPr>
        <p:txBody>
          <a:bodyPr lIns="88532" tIns="44266" rIns="88532" bIns="44266" anchor="b"/>
          <a:lstStyle>
            <a:lvl1pPr>
              <a:defRPr sz="8000"/>
            </a:lvl1pPr>
          </a:lstStyle>
          <a:p>
            <a:r>
              <a:rPr lang="zh-CN" altLang="en-US"/>
              <a:t>单击此处编辑母版标题样式</a:t>
            </a:r>
          </a:p>
        </p:txBody>
      </p:sp>
      <p:sp>
        <p:nvSpPr>
          <p:cNvPr id="3" name="文本占位符 2"/>
          <p:cNvSpPr>
            <a:spLocks noGrp="1"/>
          </p:cNvSpPr>
          <p:nvPr>
            <p:ph type="body" idx="1"/>
          </p:nvPr>
        </p:nvSpPr>
        <p:spPr>
          <a:xfrm>
            <a:off x="1110563" y="6119489"/>
            <a:ext cx="14038866" cy="2000316"/>
          </a:xfrm>
          <a:prstGeom prst="rect">
            <a:avLst/>
          </a:prstGeom>
        </p:spPr>
        <p:txBody>
          <a:bodyPr lIns="88532" tIns="44266" rIns="88532" bIns="44266"/>
          <a:lstStyle>
            <a:lvl1pPr marL="0" indent="0">
              <a:buNone/>
              <a:defRPr sz="3200">
                <a:solidFill>
                  <a:schemeClr val="tx1">
                    <a:tint val="75000"/>
                  </a:schemeClr>
                </a:solidFill>
              </a:defRPr>
            </a:lvl1pPr>
            <a:lvl2pPr marL="609274" indent="0">
              <a:buNone/>
              <a:defRPr sz="2700">
                <a:solidFill>
                  <a:schemeClr val="tx1">
                    <a:tint val="75000"/>
                  </a:schemeClr>
                </a:solidFill>
              </a:defRPr>
            </a:lvl2pPr>
            <a:lvl3pPr marL="1218547" indent="0">
              <a:buNone/>
              <a:defRPr sz="2400">
                <a:solidFill>
                  <a:schemeClr val="tx1">
                    <a:tint val="75000"/>
                  </a:schemeClr>
                </a:solidFill>
              </a:defRPr>
            </a:lvl3pPr>
            <a:lvl4pPr marL="1827821" indent="0">
              <a:buNone/>
              <a:defRPr sz="2100">
                <a:solidFill>
                  <a:schemeClr val="tx1">
                    <a:tint val="75000"/>
                  </a:schemeClr>
                </a:solidFill>
              </a:defRPr>
            </a:lvl4pPr>
            <a:lvl5pPr marL="2436480" indent="0">
              <a:buNone/>
              <a:defRPr sz="2100">
                <a:solidFill>
                  <a:schemeClr val="tx1">
                    <a:tint val="75000"/>
                  </a:schemeClr>
                </a:solidFill>
              </a:defRPr>
            </a:lvl5pPr>
            <a:lvl6pPr marL="3045754" indent="0">
              <a:buNone/>
              <a:defRPr sz="2100">
                <a:solidFill>
                  <a:schemeClr val="tx1">
                    <a:tint val="75000"/>
                  </a:schemeClr>
                </a:solidFill>
              </a:defRPr>
            </a:lvl6pPr>
            <a:lvl7pPr marL="3655028" indent="0">
              <a:buNone/>
              <a:defRPr sz="2100">
                <a:solidFill>
                  <a:schemeClr val="tx1">
                    <a:tint val="75000"/>
                  </a:schemeClr>
                </a:solidFill>
              </a:defRPr>
            </a:lvl7pPr>
            <a:lvl8pPr marL="4264301" indent="0">
              <a:buNone/>
              <a:defRPr sz="2100">
                <a:solidFill>
                  <a:schemeClr val="tx1">
                    <a:tint val="75000"/>
                  </a:schemeClr>
                </a:solidFill>
              </a:defRPr>
            </a:lvl8pPr>
            <a:lvl9pPr marL="4873575" indent="0">
              <a:buNone/>
              <a:defRPr sz="2100">
                <a:solidFill>
                  <a:schemeClr val="tx1">
                    <a:tint val="75000"/>
                  </a:schemeClr>
                </a:solidFill>
              </a:defRPr>
            </a:lvl9pPr>
          </a:lstStyle>
          <a:p>
            <a:pPr lvl="0"/>
            <a:r>
              <a:rPr lang="zh-CN" altLang="en-US"/>
              <a:t>单击此处编辑母版文本样式</a:t>
            </a:r>
          </a:p>
        </p:txBody>
      </p:sp>
    </p:spTree>
  </p:cSld>
  <p:clrMapOvr>
    <a:masterClrMapping/>
  </p:clrMapOvr>
  <p:transition advClick="0" advTm="3000">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43530" y="265327"/>
            <a:ext cx="7983545" cy="1102979"/>
          </a:xfrm>
          <a:prstGeom prst="rect">
            <a:avLst/>
          </a:prstGeom>
        </p:spPr>
        <p:txBody>
          <a:bodyPr lIns="88532" tIns="44266" rIns="88532" bIns="44266"/>
          <a:lstStyle/>
          <a:p>
            <a:r>
              <a:rPr lang="zh-CN" altLang="en-US"/>
              <a:t>单击此处编辑母版标题样式</a:t>
            </a:r>
          </a:p>
        </p:txBody>
      </p:sp>
      <p:sp>
        <p:nvSpPr>
          <p:cNvPr id="3" name="内容占位符 2"/>
          <p:cNvSpPr>
            <a:spLocks noGrp="1"/>
          </p:cNvSpPr>
          <p:nvPr>
            <p:ph sz="half" idx="1"/>
          </p:nvPr>
        </p:nvSpPr>
        <p:spPr>
          <a:xfrm>
            <a:off x="1119040" y="2434248"/>
            <a:ext cx="6917702" cy="5801979"/>
          </a:xfrm>
          <a:prstGeom prst="rect">
            <a:avLst/>
          </a:prstGeom>
        </p:spPr>
        <p:txBody>
          <a:bodyPr lIns="88532" tIns="44266" rIns="88532" bIns="44266"/>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8240204" y="2434248"/>
            <a:ext cx="6917702" cy="5801979"/>
          </a:xfrm>
          <a:prstGeom prst="rect">
            <a:avLst/>
          </a:prstGeom>
        </p:spPr>
        <p:txBody>
          <a:bodyPr lIns="88532" tIns="44266" rIns="88532" bIns="44266"/>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advClick="0" advTm="3000">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1121160" y="486850"/>
            <a:ext cx="14038866" cy="1767477"/>
          </a:xfrm>
          <a:prstGeom prst="rect">
            <a:avLst/>
          </a:prstGeom>
        </p:spPr>
        <p:txBody>
          <a:bodyPr lIns="88532" tIns="44266" rIns="88532" bIns="44266"/>
          <a:lstStyle/>
          <a:p>
            <a:r>
              <a:rPr lang="zh-CN" altLang="en-US"/>
              <a:t>单击此处编辑母版标题样式</a:t>
            </a:r>
          </a:p>
        </p:txBody>
      </p:sp>
      <p:sp>
        <p:nvSpPr>
          <p:cNvPr id="3" name="文本占位符 2"/>
          <p:cNvSpPr>
            <a:spLocks noGrp="1"/>
          </p:cNvSpPr>
          <p:nvPr>
            <p:ph type="body" idx="1"/>
          </p:nvPr>
        </p:nvSpPr>
        <p:spPr>
          <a:xfrm>
            <a:off x="1584404" y="2371330"/>
            <a:ext cx="6506471" cy="1098586"/>
          </a:xfrm>
          <a:prstGeom prst="rect">
            <a:avLst/>
          </a:prstGeom>
        </p:spPr>
        <p:txBody>
          <a:bodyPr lIns="88532" tIns="44266" rIns="88532" bIns="44266" anchor="ctr" anchorCtr="0"/>
          <a:lstStyle>
            <a:lvl1pPr marL="0" indent="0">
              <a:buNone/>
              <a:defRPr sz="3700"/>
            </a:lvl1pPr>
            <a:lvl2pPr marL="609274" indent="0">
              <a:buNone/>
              <a:defRPr sz="3200"/>
            </a:lvl2pPr>
            <a:lvl3pPr marL="1218547" indent="0">
              <a:buNone/>
              <a:defRPr sz="2700"/>
            </a:lvl3pPr>
            <a:lvl4pPr marL="1827821" indent="0">
              <a:buNone/>
              <a:defRPr sz="2400"/>
            </a:lvl4pPr>
            <a:lvl5pPr marL="2436480" indent="0">
              <a:buNone/>
              <a:defRPr sz="2400"/>
            </a:lvl5pPr>
            <a:lvl6pPr marL="3045754" indent="0">
              <a:buNone/>
              <a:defRPr sz="2400"/>
            </a:lvl6pPr>
            <a:lvl7pPr marL="3655028" indent="0">
              <a:buNone/>
              <a:defRPr sz="2400"/>
            </a:lvl7pPr>
            <a:lvl8pPr marL="4264301" indent="0">
              <a:buNone/>
              <a:defRPr sz="2400"/>
            </a:lvl8pPr>
            <a:lvl9pPr marL="4873575" indent="0">
              <a:buNone/>
              <a:defRPr sz="2400"/>
            </a:lvl9pPr>
          </a:lstStyle>
          <a:p>
            <a:pPr lvl="0"/>
            <a:r>
              <a:rPr lang="zh-CN" altLang="en-US"/>
              <a:t>单击此处编辑母版文本样式</a:t>
            </a:r>
          </a:p>
        </p:txBody>
      </p:sp>
      <p:sp>
        <p:nvSpPr>
          <p:cNvPr id="4" name="内容占位符 3"/>
          <p:cNvSpPr>
            <a:spLocks noGrp="1"/>
          </p:cNvSpPr>
          <p:nvPr>
            <p:ph sz="half" idx="2"/>
          </p:nvPr>
        </p:nvSpPr>
        <p:spPr>
          <a:xfrm>
            <a:off x="1584404" y="3553958"/>
            <a:ext cx="6506471" cy="4699202"/>
          </a:xfrm>
          <a:prstGeom prst="rect">
            <a:avLst/>
          </a:prstGeom>
        </p:spPr>
        <p:txBody>
          <a:bodyPr lIns="88532" tIns="44266" rIns="88532" bIns="44266"/>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8353333" y="2371330"/>
            <a:ext cx="6538515" cy="1098586"/>
          </a:xfrm>
          <a:prstGeom prst="rect">
            <a:avLst/>
          </a:prstGeom>
        </p:spPr>
        <p:txBody>
          <a:bodyPr lIns="88532" tIns="44266" rIns="88532" bIns="44266" anchor="ctr" anchorCtr="0"/>
          <a:lstStyle>
            <a:lvl1pPr marL="0" indent="0">
              <a:buNone/>
              <a:defRPr sz="3700"/>
            </a:lvl1pPr>
            <a:lvl2pPr marL="609274" indent="0">
              <a:buNone/>
              <a:defRPr sz="3200"/>
            </a:lvl2pPr>
            <a:lvl3pPr marL="1218547" indent="0">
              <a:buNone/>
              <a:defRPr sz="2700"/>
            </a:lvl3pPr>
            <a:lvl4pPr marL="1827821" indent="0">
              <a:buNone/>
              <a:defRPr sz="2400"/>
            </a:lvl4pPr>
            <a:lvl5pPr marL="2436480" indent="0">
              <a:buNone/>
              <a:defRPr sz="2400"/>
            </a:lvl5pPr>
            <a:lvl6pPr marL="3045754" indent="0">
              <a:buNone/>
              <a:defRPr sz="2400"/>
            </a:lvl6pPr>
            <a:lvl7pPr marL="3655028" indent="0">
              <a:buNone/>
              <a:defRPr sz="2400"/>
            </a:lvl7pPr>
            <a:lvl8pPr marL="4264301" indent="0">
              <a:buNone/>
              <a:defRPr sz="2400"/>
            </a:lvl8pPr>
            <a:lvl9pPr marL="4873575" indent="0">
              <a:buNone/>
              <a:defRPr sz="2400"/>
            </a:lvl9pPr>
          </a:lstStyle>
          <a:p>
            <a:pPr lvl="0"/>
            <a:r>
              <a:rPr lang="zh-CN" altLang="en-US"/>
              <a:t>单击此处编辑母版文本样式</a:t>
            </a:r>
          </a:p>
        </p:txBody>
      </p:sp>
      <p:sp>
        <p:nvSpPr>
          <p:cNvPr id="6" name="内容占位符 5"/>
          <p:cNvSpPr>
            <a:spLocks noGrp="1"/>
          </p:cNvSpPr>
          <p:nvPr>
            <p:ph sz="quarter" idx="4"/>
          </p:nvPr>
        </p:nvSpPr>
        <p:spPr>
          <a:xfrm>
            <a:off x="8353333" y="3553958"/>
            <a:ext cx="6538515" cy="4699202"/>
          </a:xfrm>
          <a:prstGeom prst="rect">
            <a:avLst/>
          </a:prstGeom>
        </p:spPr>
        <p:txBody>
          <a:bodyPr lIns="88532" tIns="44266" rIns="88532" bIns="44266"/>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advClick="0" advTm="3000">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43530" y="265327"/>
            <a:ext cx="7983545" cy="1102979"/>
          </a:xfrm>
          <a:prstGeom prst="rect">
            <a:avLst/>
          </a:prstGeom>
        </p:spPr>
        <p:txBody>
          <a:bodyPr lIns="88532" tIns="44266" rIns="88532" bIns="44266"/>
          <a:lstStyle/>
          <a:p>
            <a:r>
              <a:rPr lang="zh-CN" altLang="en-US"/>
              <a:t>单击此处编辑母版标题样式</a:t>
            </a:r>
          </a:p>
        </p:txBody>
      </p:sp>
    </p:spTree>
  </p:cSld>
  <p:clrMapOvr>
    <a:masterClrMapping/>
  </p:clrMapOvr>
  <p:transition advClick="0" advTm="3000">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advClick="0" advTm="3000">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1121159" y="609621"/>
            <a:ext cx="5249738" cy="2133671"/>
          </a:xfrm>
          <a:prstGeom prst="rect">
            <a:avLst/>
          </a:prstGeom>
        </p:spPr>
        <p:txBody>
          <a:bodyPr lIns="88532" tIns="44266" rIns="88532" bIns="44266" anchor="b"/>
          <a:lstStyle>
            <a:lvl1pPr>
              <a:defRPr sz="4300"/>
            </a:lvl1pPr>
          </a:lstStyle>
          <a:p>
            <a:r>
              <a:rPr lang="zh-CN" altLang="en-US"/>
              <a:t>单击此处编辑母版标题样式</a:t>
            </a:r>
          </a:p>
        </p:txBody>
      </p:sp>
      <p:sp>
        <p:nvSpPr>
          <p:cNvPr id="3" name="内容占位符 2"/>
          <p:cNvSpPr>
            <a:spLocks noGrp="1"/>
          </p:cNvSpPr>
          <p:nvPr>
            <p:ph idx="1"/>
          </p:nvPr>
        </p:nvSpPr>
        <p:spPr>
          <a:xfrm>
            <a:off x="6919823" y="1316611"/>
            <a:ext cx="8240204" cy="6498384"/>
          </a:xfrm>
          <a:prstGeom prst="rect">
            <a:avLst/>
          </a:prstGeom>
        </p:spPr>
        <p:txBody>
          <a:bodyPr lIns="88532" tIns="44266" rIns="88532" bIns="44266"/>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1121159" y="2743293"/>
            <a:ext cx="5249738" cy="5082287"/>
          </a:xfrm>
          <a:prstGeom prst="rect">
            <a:avLst/>
          </a:prstGeom>
        </p:spPr>
        <p:txBody>
          <a:bodyPr lIns="88532" tIns="44266" rIns="88532" bIns="44266"/>
          <a:lstStyle>
            <a:lvl1pPr marL="0" indent="0">
              <a:buNone/>
              <a:defRPr sz="2100"/>
            </a:lvl1pPr>
            <a:lvl2pPr marL="609274" indent="0">
              <a:buNone/>
              <a:defRPr sz="1900"/>
            </a:lvl2pPr>
            <a:lvl3pPr marL="1218547" indent="0">
              <a:buNone/>
              <a:defRPr sz="1600"/>
            </a:lvl3pPr>
            <a:lvl4pPr marL="1827821" indent="0">
              <a:buNone/>
              <a:defRPr sz="1300"/>
            </a:lvl4pPr>
            <a:lvl5pPr marL="2436480" indent="0">
              <a:buNone/>
              <a:defRPr sz="1300"/>
            </a:lvl5pPr>
            <a:lvl6pPr marL="3045754" indent="0">
              <a:buNone/>
              <a:defRPr sz="1300"/>
            </a:lvl6pPr>
            <a:lvl7pPr marL="3655028" indent="0">
              <a:buNone/>
              <a:defRPr sz="1300"/>
            </a:lvl7pPr>
            <a:lvl8pPr marL="4264301" indent="0">
              <a:buNone/>
              <a:defRPr sz="1300"/>
            </a:lvl8pPr>
            <a:lvl9pPr marL="4873575" indent="0">
              <a:buNone/>
              <a:defRPr sz="1300"/>
            </a:lvl9pPr>
          </a:lstStyle>
          <a:p>
            <a:pPr lvl="0"/>
            <a:r>
              <a:rPr lang="zh-CN" altLang="en-US"/>
              <a:t>单击此处编辑母版文本样式</a:t>
            </a:r>
          </a:p>
        </p:txBody>
      </p:sp>
    </p:spTree>
  </p:cSld>
  <p:clrMapOvr>
    <a:masterClrMapping/>
  </p:clrMapOvr>
  <p:transition advClick="0" advTm="3000">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121160" y="609621"/>
            <a:ext cx="5560955" cy="2133671"/>
          </a:xfrm>
          <a:prstGeom prst="rect">
            <a:avLst/>
          </a:prstGeom>
        </p:spPr>
        <p:txBody>
          <a:bodyPr lIns="88532" tIns="44266" rIns="88532" bIns="44266" anchor="b"/>
          <a:lstStyle>
            <a:lvl1pPr>
              <a:defRPr sz="4300"/>
            </a:lvl1pPr>
          </a:lstStyle>
          <a:p>
            <a:r>
              <a:rPr lang="zh-CN" altLang="en-US"/>
              <a:t>单击此处编辑母版标题样式</a:t>
            </a:r>
          </a:p>
        </p:txBody>
      </p:sp>
      <p:sp>
        <p:nvSpPr>
          <p:cNvPr id="3" name="图片占位符 2"/>
          <p:cNvSpPr>
            <a:spLocks noGrp="1"/>
          </p:cNvSpPr>
          <p:nvPr>
            <p:ph type="pic" idx="1"/>
          </p:nvPr>
        </p:nvSpPr>
        <p:spPr>
          <a:xfrm>
            <a:off x="6919823" y="609622"/>
            <a:ext cx="8240204" cy="7205375"/>
          </a:xfrm>
          <a:prstGeom prst="rect">
            <a:avLst/>
          </a:prstGeom>
        </p:spPr>
        <p:txBody>
          <a:bodyPr lIns="88532" tIns="44266" rIns="88532" bIns="44266"/>
          <a:lstStyle>
            <a:lvl1pPr marL="0" indent="0">
              <a:buNone/>
              <a:defRPr sz="4300"/>
            </a:lvl1pPr>
            <a:lvl2pPr marL="609274" indent="0">
              <a:buNone/>
              <a:defRPr sz="3700"/>
            </a:lvl2pPr>
            <a:lvl3pPr marL="1218547" indent="0">
              <a:buNone/>
              <a:defRPr sz="3200"/>
            </a:lvl3pPr>
            <a:lvl4pPr marL="1827821" indent="0">
              <a:buNone/>
              <a:defRPr sz="2700"/>
            </a:lvl4pPr>
            <a:lvl5pPr marL="2436480" indent="0">
              <a:buNone/>
              <a:defRPr sz="2700"/>
            </a:lvl5pPr>
            <a:lvl6pPr marL="3045754" indent="0">
              <a:buNone/>
              <a:defRPr sz="2700"/>
            </a:lvl6pPr>
            <a:lvl7pPr marL="3655028" indent="0">
              <a:buNone/>
              <a:defRPr sz="2700"/>
            </a:lvl7pPr>
            <a:lvl8pPr marL="4264301" indent="0">
              <a:buNone/>
              <a:defRPr sz="2700"/>
            </a:lvl8pPr>
            <a:lvl9pPr marL="4873575" indent="0">
              <a:buNone/>
              <a:defRPr sz="2700"/>
            </a:lvl9pPr>
          </a:lstStyle>
          <a:p>
            <a:endParaRPr lang="zh-CN" altLang="en-US"/>
          </a:p>
        </p:txBody>
      </p:sp>
      <p:sp>
        <p:nvSpPr>
          <p:cNvPr id="4" name="文本占位符 3"/>
          <p:cNvSpPr>
            <a:spLocks noGrp="1"/>
          </p:cNvSpPr>
          <p:nvPr>
            <p:ph type="body" sz="half" idx="2"/>
          </p:nvPr>
        </p:nvSpPr>
        <p:spPr>
          <a:xfrm>
            <a:off x="1121160" y="2743293"/>
            <a:ext cx="5560955" cy="5082287"/>
          </a:xfrm>
          <a:prstGeom prst="rect">
            <a:avLst/>
          </a:prstGeom>
        </p:spPr>
        <p:txBody>
          <a:bodyPr lIns="88532" tIns="44266" rIns="88532" bIns="44266"/>
          <a:lstStyle>
            <a:lvl1pPr marL="0" indent="0">
              <a:buNone/>
              <a:defRPr sz="2700"/>
            </a:lvl1pPr>
            <a:lvl2pPr marL="609274" indent="0">
              <a:buNone/>
              <a:defRPr sz="2400"/>
            </a:lvl2pPr>
            <a:lvl3pPr marL="1218547" indent="0">
              <a:buNone/>
              <a:defRPr sz="2100"/>
            </a:lvl3pPr>
            <a:lvl4pPr marL="1827821" indent="0">
              <a:buNone/>
              <a:defRPr sz="1900"/>
            </a:lvl4pPr>
            <a:lvl5pPr marL="2436480" indent="0">
              <a:buNone/>
              <a:defRPr sz="1900"/>
            </a:lvl5pPr>
            <a:lvl6pPr marL="3045754" indent="0">
              <a:buNone/>
              <a:defRPr sz="1900"/>
            </a:lvl6pPr>
            <a:lvl7pPr marL="3655028" indent="0">
              <a:buNone/>
              <a:defRPr sz="1900"/>
            </a:lvl7pPr>
            <a:lvl8pPr marL="4264301" indent="0">
              <a:buNone/>
              <a:defRPr sz="1900"/>
            </a:lvl8pPr>
            <a:lvl9pPr marL="4873575" indent="0">
              <a:buNone/>
              <a:defRPr sz="1900"/>
            </a:lvl9pPr>
          </a:lstStyle>
          <a:p>
            <a:pPr lvl="0"/>
            <a:r>
              <a:rPr lang="zh-CN" altLang="en-US"/>
              <a:t>单击此处编辑母版文本样式</a:t>
            </a:r>
          </a:p>
        </p:txBody>
      </p:sp>
    </p:spTree>
  </p:cSld>
  <p:clrMapOvr>
    <a:masterClrMapping/>
  </p:clrMapOvr>
  <p:transition advClick="0" advTm="3000">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2" name="图片 1031" descr="背景2"/>
          <p:cNvPicPr>
            <a:picLocks noChangeAspect="1"/>
          </p:cNvPicPr>
          <p:nvPr userDrawn="1"/>
        </p:nvPicPr>
        <p:blipFill>
          <a:blip r:embed="rId14"/>
          <a:stretch>
            <a:fillRect/>
          </a:stretch>
        </p:blipFill>
        <p:spPr>
          <a:xfrm>
            <a:off x="0" y="0"/>
            <a:ext cx="16275097" cy="914246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advClick="0" advTm="3000">
    <p:random/>
  </p:transition>
  <p:hf sldNum="0" hdr="0"/>
  <p:txStyles>
    <p:titleStyle>
      <a:lvl1pPr marL="0" lvl="0" indent="0" algn="ctr" defTabSz="1452789" eaLnBrk="1" fontAlgn="base" latinLnBrk="0" hangingPunct="1">
        <a:lnSpc>
          <a:spcPct val="100000"/>
        </a:lnSpc>
        <a:spcBef>
          <a:spcPct val="0"/>
        </a:spcBef>
        <a:spcAft>
          <a:spcPct val="0"/>
        </a:spcAft>
        <a:buClr>
          <a:srgbClr val="000000"/>
        </a:buClr>
        <a:buNone/>
        <a:defRPr sz="7000" b="0" i="0" u="none" kern="1200" baseline="0">
          <a:solidFill>
            <a:schemeClr val="tx2"/>
          </a:solidFill>
          <a:latin typeface="+mj-lt"/>
          <a:ea typeface="+mj-ea"/>
          <a:cs typeface="+mj-cs"/>
        </a:defRPr>
      </a:lvl1pPr>
    </p:titleStyle>
    <p:bodyStyle>
      <a:lvl1pPr marL="544104" lvl="0" indent="-544104" algn="l" defTabSz="1452789" eaLnBrk="1" fontAlgn="base" latinLnBrk="0" hangingPunct="1">
        <a:lnSpc>
          <a:spcPct val="100000"/>
        </a:lnSpc>
        <a:spcBef>
          <a:spcPct val="20000"/>
        </a:spcBef>
        <a:spcAft>
          <a:spcPct val="0"/>
        </a:spcAft>
        <a:buChar char="•"/>
        <a:defRPr sz="5000" b="0" i="0" u="none" kern="1200" baseline="0">
          <a:solidFill>
            <a:schemeClr val="tx1"/>
          </a:solidFill>
          <a:latin typeface="+mn-lt"/>
          <a:ea typeface="+mn-ea"/>
          <a:cs typeface="+mn-cs"/>
        </a:defRPr>
      </a:lvl1pPr>
      <a:lvl2pPr marL="1180429" lvl="1" indent="-454957" algn="l" defTabSz="1452789" eaLnBrk="1" fontAlgn="base" latinLnBrk="0" hangingPunct="1">
        <a:lnSpc>
          <a:spcPct val="100000"/>
        </a:lnSpc>
        <a:spcBef>
          <a:spcPct val="20000"/>
        </a:spcBef>
        <a:spcAft>
          <a:spcPct val="0"/>
        </a:spcAft>
        <a:buChar char="–"/>
        <a:defRPr sz="4500" b="0" i="0" u="none" kern="1200" baseline="0">
          <a:solidFill>
            <a:schemeClr val="tx1"/>
          </a:solidFill>
          <a:latin typeface="+mn-lt"/>
          <a:ea typeface="+mn-ea"/>
          <a:cs typeface="+mn-cs"/>
        </a:defRPr>
      </a:lvl2pPr>
      <a:lvl3pPr marL="1815525" lvl="2" indent="-362736" algn="l" defTabSz="1452789" eaLnBrk="1" fontAlgn="base" latinLnBrk="0" hangingPunct="1">
        <a:lnSpc>
          <a:spcPct val="100000"/>
        </a:lnSpc>
        <a:spcBef>
          <a:spcPct val="20000"/>
        </a:spcBef>
        <a:spcAft>
          <a:spcPct val="0"/>
        </a:spcAft>
        <a:buChar char="•"/>
        <a:defRPr sz="3800" b="0" i="0" u="none" kern="1200" baseline="0">
          <a:solidFill>
            <a:schemeClr val="tx1"/>
          </a:solidFill>
          <a:latin typeface="+mn-lt"/>
          <a:ea typeface="+mn-ea"/>
          <a:cs typeface="+mn-cs"/>
        </a:defRPr>
      </a:lvl3pPr>
      <a:lvl4pPr marL="2542227" lvl="3" indent="-363966" algn="l" defTabSz="1452789"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4pPr>
      <a:lvl5pPr marL="3267699" lvl="4" indent="-362736" algn="l" defTabSz="1452789"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5pPr>
      <a:lvl6pPr marL="2434636" lvl="5" indent="-221331" algn="l" defTabSz="1452789"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6pPr>
      <a:lvl7pPr marL="2877297" lvl="6" indent="-221331" algn="l" defTabSz="1452789"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7pPr>
      <a:lvl8pPr marL="3319958" lvl="7" indent="-221331" algn="l" defTabSz="1452789"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8pPr>
      <a:lvl9pPr marL="3762619" lvl="8" indent="-221331" algn="l" defTabSz="1452789"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9pPr>
    </p:bodyStyle>
    <p:otherStyle>
      <a:lvl1pPr marL="0" lvl="0" indent="0" algn="l" defTabSz="885322" eaLnBrk="1" fontAlgn="base" latinLnBrk="0" hangingPunct="1">
        <a:lnSpc>
          <a:spcPct val="100000"/>
        </a:lnSpc>
        <a:spcBef>
          <a:spcPct val="0"/>
        </a:spcBef>
        <a:spcAft>
          <a:spcPct val="0"/>
        </a:spcAft>
        <a:buNone/>
        <a:defRPr sz="1700" b="0" i="0" u="none" kern="1200" baseline="0">
          <a:solidFill>
            <a:schemeClr val="tx1"/>
          </a:solidFill>
          <a:latin typeface="+mn-lt"/>
          <a:ea typeface="+mn-ea"/>
          <a:cs typeface="+mn-cs"/>
        </a:defRPr>
      </a:lvl1pPr>
      <a:lvl2pPr marL="442661" lvl="1" indent="0" algn="l" defTabSz="885322" eaLnBrk="1" fontAlgn="base" latinLnBrk="0" hangingPunct="1">
        <a:lnSpc>
          <a:spcPct val="100000"/>
        </a:lnSpc>
        <a:spcBef>
          <a:spcPct val="0"/>
        </a:spcBef>
        <a:spcAft>
          <a:spcPct val="0"/>
        </a:spcAft>
        <a:buNone/>
        <a:defRPr sz="2900" b="0" i="0" u="none" kern="1200" baseline="0">
          <a:solidFill>
            <a:schemeClr val="tx1"/>
          </a:solidFill>
          <a:latin typeface="+mn-lt"/>
          <a:ea typeface="+mn-ea"/>
          <a:cs typeface="+mn-cs"/>
        </a:defRPr>
      </a:lvl2pPr>
      <a:lvl3pPr marL="885322" lvl="2" indent="0" algn="l" defTabSz="885322" eaLnBrk="1" fontAlgn="base" latinLnBrk="0" hangingPunct="1">
        <a:lnSpc>
          <a:spcPct val="100000"/>
        </a:lnSpc>
        <a:spcBef>
          <a:spcPct val="0"/>
        </a:spcBef>
        <a:spcAft>
          <a:spcPct val="0"/>
        </a:spcAft>
        <a:buNone/>
        <a:defRPr sz="2900" b="0" i="0" u="none" kern="1200" baseline="0">
          <a:solidFill>
            <a:schemeClr val="tx1"/>
          </a:solidFill>
          <a:latin typeface="+mn-lt"/>
          <a:ea typeface="+mn-ea"/>
          <a:cs typeface="+mn-cs"/>
        </a:defRPr>
      </a:lvl3pPr>
      <a:lvl4pPr marL="1327983" lvl="3" indent="0" algn="l" defTabSz="885322" eaLnBrk="1" fontAlgn="base" latinLnBrk="0" hangingPunct="1">
        <a:lnSpc>
          <a:spcPct val="100000"/>
        </a:lnSpc>
        <a:spcBef>
          <a:spcPct val="0"/>
        </a:spcBef>
        <a:spcAft>
          <a:spcPct val="0"/>
        </a:spcAft>
        <a:buNone/>
        <a:defRPr sz="2900" b="0" i="0" u="none" kern="1200" baseline="0">
          <a:solidFill>
            <a:schemeClr val="tx1"/>
          </a:solidFill>
          <a:latin typeface="+mn-lt"/>
          <a:ea typeface="+mn-ea"/>
          <a:cs typeface="+mn-cs"/>
        </a:defRPr>
      </a:lvl4pPr>
      <a:lvl5pPr marL="1770644" lvl="4" indent="0" algn="l" defTabSz="885322" eaLnBrk="1" fontAlgn="base" latinLnBrk="0" hangingPunct="1">
        <a:lnSpc>
          <a:spcPct val="100000"/>
        </a:lnSpc>
        <a:spcBef>
          <a:spcPct val="0"/>
        </a:spcBef>
        <a:spcAft>
          <a:spcPct val="0"/>
        </a:spcAft>
        <a:buNone/>
        <a:defRPr sz="2900" b="0" i="0" u="none" kern="1200" baseline="0">
          <a:solidFill>
            <a:schemeClr val="tx1"/>
          </a:solidFill>
          <a:latin typeface="+mn-lt"/>
          <a:ea typeface="+mn-ea"/>
          <a:cs typeface="+mn-cs"/>
        </a:defRPr>
      </a:lvl5pPr>
      <a:lvl6pPr marL="2213305" lvl="5" indent="0" algn="l" defTabSz="885322" eaLnBrk="1" fontAlgn="base" latinLnBrk="0" hangingPunct="1">
        <a:lnSpc>
          <a:spcPct val="100000"/>
        </a:lnSpc>
        <a:spcBef>
          <a:spcPct val="0"/>
        </a:spcBef>
        <a:spcAft>
          <a:spcPct val="0"/>
        </a:spcAft>
        <a:buNone/>
        <a:defRPr sz="2900" b="0" i="0" u="none" kern="1200" baseline="0">
          <a:solidFill>
            <a:schemeClr val="tx1"/>
          </a:solidFill>
          <a:latin typeface="+mn-lt"/>
          <a:ea typeface="+mn-ea"/>
          <a:cs typeface="+mn-cs"/>
        </a:defRPr>
      </a:lvl6pPr>
      <a:lvl7pPr marL="2655966" lvl="6" indent="0" algn="l" defTabSz="885322" eaLnBrk="1" fontAlgn="base" latinLnBrk="0" hangingPunct="1">
        <a:lnSpc>
          <a:spcPct val="100000"/>
        </a:lnSpc>
        <a:spcBef>
          <a:spcPct val="0"/>
        </a:spcBef>
        <a:spcAft>
          <a:spcPct val="0"/>
        </a:spcAft>
        <a:buNone/>
        <a:defRPr sz="2900" b="0" i="0" u="none" kern="1200" baseline="0">
          <a:solidFill>
            <a:schemeClr val="tx1"/>
          </a:solidFill>
          <a:latin typeface="+mn-lt"/>
          <a:ea typeface="+mn-ea"/>
          <a:cs typeface="+mn-cs"/>
        </a:defRPr>
      </a:lvl7pPr>
      <a:lvl8pPr marL="3098627" lvl="7" indent="0" algn="l" defTabSz="885322" eaLnBrk="1" fontAlgn="base" latinLnBrk="0" hangingPunct="1">
        <a:lnSpc>
          <a:spcPct val="100000"/>
        </a:lnSpc>
        <a:spcBef>
          <a:spcPct val="0"/>
        </a:spcBef>
        <a:spcAft>
          <a:spcPct val="0"/>
        </a:spcAft>
        <a:buNone/>
        <a:defRPr sz="2900" b="0" i="0" u="none" kern="1200" baseline="0">
          <a:solidFill>
            <a:schemeClr val="tx1"/>
          </a:solidFill>
          <a:latin typeface="+mn-lt"/>
          <a:ea typeface="+mn-ea"/>
          <a:cs typeface="+mn-cs"/>
        </a:defRPr>
      </a:lvl8pPr>
      <a:lvl9pPr marL="3541288" lvl="8" indent="0" algn="l" defTabSz="885322" eaLnBrk="1" fontAlgn="base" latinLnBrk="0" hangingPunct="1">
        <a:lnSpc>
          <a:spcPct val="100000"/>
        </a:lnSpc>
        <a:spcBef>
          <a:spcPct val="0"/>
        </a:spcBef>
        <a:spcAft>
          <a:spcPct val="0"/>
        </a:spcAft>
        <a:buNone/>
        <a:defRPr sz="2900" b="0" i="0" u="none" kern="1200" baseline="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39.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6.png"/><Relationship Id="rId7"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30.gi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30.gi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9" name="图片 2068" descr="2"/>
          <p:cNvPicPr>
            <a:picLocks noChangeAspect="1"/>
          </p:cNvPicPr>
          <p:nvPr/>
        </p:nvPicPr>
        <p:blipFill>
          <a:blip r:embed="rId3"/>
          <a:stretch>
            <a:fillRect/>
          </a:stretch>
        </p:blipFill>
        <p:spPr>
          <a:xfrm>
            <a:off x="1" y="55365"/>
            <a:ext cx="14155006" cy="8433742"/>
          </a:xfrm>
          <a:prstGeom prst="rect">
            <a:avLst/>
          </a:prstGeom>
          <a:noFill/>
          <a:ln w="9525">
            <a:noFill/>
          </a:ln>
        </p:spPr>
      </p:pic>
      <p:pic>
        <p:nvPicPr>
          <p:cNvPr id="2071" name="图片 2070" descr="4"/>
          <p:cNvPicPr>
            <a:picLocks noChangeAspect="1"/>
          </p:cNvPicPr>
          <p:nvPr/>
        </p:nvPicPr>
        <p:blipFill>
          <a:blip r:embed="rId4"/>
          <a:stretch>
            <a:fillRect/>
          </a:stretch>
        </p:blipFill>
        <p:spPr>
          <a:xfrm>
            <a:off x="0" y="4419575"/>
            <a:ext cx="16276638" cy="4724425"/>
          </a:xfrm>
          <a:prstGeom prst="rect">
            <a:avLst/>
          </a:prstGeom>
          <a:noFill/>
          <a:ln w="9525">
            <a:noFill/>
          </a:ln>
        </p:spPr>
      </p:pic>
      <p:pic>
        <p:nvPicPr>
          <p:cNvPr id="2070" name="图片 2069" descr="3"/>
          <p:cNvPicPr>
            <a:picLocks noChangeAspect="1"/>
          </p:cNvPicPr>
          <p:nvPr/>
        </p:nvPicPr>
        <p:blipFill>
          <a:blip r:embed="rId5"/>
          <a:stretch>
            <a:fillRect/>
          </a:stretch>
        </p:blipFill>
        <p:spPr>
          <a:xfrm rot="21365363">
            <a:off x="1439701" y="4569105"/>
            <a:ext cx="12368026" cy="4725958"/>
          </a:xfrm>
          <a:prstGeom prst="rect">
            <a:avLst/>
          </a:prstGeom>
          <a:noFill/>
          <a:ln w="9525">
            <a:noFill/>
          </a:ln>
        </p:spPr>
      </p:pic>
      <p:pic>
        <p:nvPicPr>
          <p:cNvPr id="8" name="Picture 4">
            <a:extLst>
              <a:ext uri="{FF2B5EF4-FFF2-40B4-BE49-F238E27FC236}">
                <a16:creationId xmlns:a16="http://schemas.microsoft.com/office/drawing/2014/main" id="{1E9A9013-52D9-431F-AFA0-07C31ABA1DC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6756" y="958692"/>
            <a:ext cx="1850666" cy="184090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F19035A5-AB9A-4E0B-A30C-46D1553E4C5F}"/>
              </a:ext>
            </a:extLst>
          </p:cNvPr>
          <p:cNvSpPr txBox="1"/>
          <p:nvPr/>
        </p:nvSpPr>
        <p:spPr>
          <a:xfrm>
            <a:off x="3275569" y="1136646"/>
            <a:ext cx="7603866" cy="751116"/>
          </a:xfrm>
          <a:prstGeom prst="rect">
            <a:avLst/>
          </a:prstGeom>
          <a:noFill/>
          <a:ln>
            <a:noFill/>
          </a:ln>
        </p:spPr>
        <p:txBody>
          <a:bodyPr wrap="square" lIns="88532" tIns="44266" rIns="88532" bIns="44266" rtlCol="0">
            <a:spAutoFit/>
          </a:bodyPr>
          <a:lstStyle/>
          <a:p>
            <a:pPr algn="ctr"/>
            <a:r>
              <a:rPr lang="en-US" sz="4300" b="1">
                <a:solidFill>
                  <a:srgbClr val="00B050"/>
                </a:solidFill>
                <a:latin typeface="AvantGarde" panose="00000400000000000000" pitchFamily="2" charset="0"/>
                <a:ea typeface="AvantGarde" panose="00000400000000000000" pitchFamily="2" charset="0"/>
                <a:cs typeface="AvantGarde" panose="00000400000000000000" pitchFamily="2" charset="0"/>
              </a:rPr>
              <a:t>ĐẠO ĐỨC</a:t>
            </a:r>
            <a:endParaRPr lang="en-US" sz="4300" b="1" dirty="0">
              <a:solidFill>
                <a:srgbClr val="00B050"/>
              </a:solidFill>
              <a:latin typeface="AvantGarde" panose="00000400000000000000" pitchFamily="2" charset="0"/>
              <a:ea typeface="AvantGarde" panose="00000400000000000000" pitchFamily="2" charset="0"/>
              <a:cs typeface="AvantGarde" panose="00000400000000000000" pitchFamily="2" charset="0"/>
            </a:endParaRPr>
          </a:p>
        </p:txBody>
      </p:sp>
      <p:sp>
        <p:nvSpPr>
          <p:cNvPr id="10" name="TextBox 9">
            <a:extLst>
              <a:ext uri="{FF2B5EF4-FFF2-40B4-BE49-F238E27FC236}">
                <a16:creationId xmlns:a16="http://schemas.microsoft.com/office/drawing/2014/main" id="{73532A55-1961-4A8B-B76E-4D0E8D2F59EA}"/>
              </a:ext>
            </a:extLst>
          </p:cNvPr>
          <p:cNvSpPr txBox="1"/>
          <p:nvPr/>
        </p:nvSpPr>
        <p:spPr>
          <a:xfrm>
            <a:off x="3242593" y="2262477"/>
            <a:ext cx="7603866" cy="1412836"/>
          </a:xfrm>
          <a:prstGeom prst="rect">
            <a:avLst/>
          </a:prstGeom>
          <a:noFill/>
          <a:ln>
            <a:noFill/>
          </a:ln>
        </p:spPr>
        <p:txBody>
          <a:bodyPr wrap="square" lIns="88532" tIns="44266" rIns="88532" bIns="44266" rtlCol="0">
            <a:spAutoFit/>
          </a:bodyPr>
          <a:lstStyle/>
          <a:p>
            <a:pPr algn="ctr"/>
            <a:r>
              <a:rPr lang="en-US" sz="4300" b="1">
                <a:solidFill>
                  <a:srgbClr val="FF0000"/>
                </a:solidFill>
                <a:latin typeface="AvantGarde" panose="00000400000000000000" pitchFamily="2" charset="0"/>
                <a:ea typeface="AvantGarde" panose="00000400000000000000" pitchFamily="2" charset="0"/>
                <a:cs typeface="AvantGarde" panose="00000400000000000000" pitchFamily="2" charset="0"/>
              </a:rPr>
              <a:t>Chủ đề 3: Ham học hỏi</a:t>
            </a:r>
          </a:p>
          <a:p>
            <a:pPr algn="ctr"/>
            <a:r>
              <a:rPr lang="en-US" sz="4300" b="1">
                <a:solidFill>
                  <a:srgbClr val="FF0000"/>
                </a:solidFill>
                <a:latin typeface="AvantGarde" panose="00000400000000000000" pitchFamily="2" charset="0"/>
                <a:ea typeface="AvantGarde" panose="00000400000000000000" pitchFamily="2" charset="0"/>
                <a:cs typeface="AvantGarde" panose="00000400000000000000" pitchFamily="2" charset="0"/>
              </a:rPr>
              <a:t>Bài 4: Ham học hỏi – tiết 1</a:t>
            </a:r>
            <a:endParaRPr lang="en-US" sz="4300" b="1" dirty="0">
              <a:solidFill>
                <a:srgbClr val="FF0000"/>
              </a:solidFill>
              <a:latin typeface="AvantGarde" panose="00000400000000000000" pitchFamily="2" charset="0"/>
              <a:ea typeface="AvantGarde" panose="00000400000000000000" pitchFamily="2" charset="0"/>
              <a:cs typeface="AvantGarde" panose="00000400000000000000" pitchFamily="2"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90"/>
                                          </p:val>
                                        </p:tav>
                                        <p:tav tm="100000">
                                          <p:val>
                                            <p:fltVal val="0"/>
                                          </p:val>
                                        </p:tav>
                                      </p:tavLst>
                                    </p:anim>
                                    <p:animEffect transition="in" filter="fade">
                                      <p:cBhvr>
                                        <p:cTn id="18"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7" name="图片 46086" descr="1-44"/>
          <p:cNvPicPr>
            <a:picLocks noChangeAspect="1"/>
          </p:cNvPicPr>
          <p:nvPr/>
        </p:nvPicPr>
        <p:blipFill>
          <a:blip r:embed="rId3"/>
          <a:stretch>
            <a:fillRect/>
          </a:stretch>
        </p:blipFill>
        <p:spPr>
          <a:xfrm>
            <a:off x="-20020" y="-131744"/>
            <a:ext cx="16296658" cy="9275745"/>
          </a:xfrm>
          <a:prstGeom prst="rect">
            <a:avLst/>
          </a:prstGeom>
          <a:noFill/>
          <a:ln w="9525">
            <a:noFill/>
          </a:ln>
        </p:spPr>
      </p:pic>
      <p:pic>
        <p:nvPicPr>
          <p:cNvPr id="46086" name="图片 46085" descr="1-46"/>
          <p:cNvPicPr>
            <a:picLocks noChangeAspect="1"/>
          </p:cNvPicPr>
          <p:nvPr/>
        </p:nvPicPr>
        <p:blipFill>
          <a:blip r:embed="rId4"/>
          <a:stretch>
            <a:fillRect/>
          </a:stretch>
        </p:blipFill>
        <p:spPr>
          <a:xfrm>
            <a:off x="11561049" y="0"/>
            <a:ext cx="4287459" cy="3529532"/>
          </a:xfrm>
          <a:prstGeom prst="rect">
            <a:avLst/>
          </a:prstGeom>
          <a:noFill/>
          <a:ln w="9525">
            <a:noFill/>
          </a:ln>
        </p:spPr>
      </p:pic>
      <p:pic>
        <p:nvPicPr>
          <p:cNvPr id="46088" name="图片 46087" descr="1-45"/>
          <p:cNvPicPr>
            <a:picLocks noChangeAspect="1"/>
          </p:cNvPicPr>
          <p:nvPr/>
        </p:nvPicPr>
        <p:blipFill>
          <a:blip r:embed="rId5"/>
          <a:stretch>
            <a:fillRect/>
          </a:stretch>
        </p:blipFill>
        <p:spPr>
          <a:xfrm>
            <a:off x="-1086841" y="-519396"/>
            <a:ext cx="4589306" cy="5122723"/>
          </a:xfrm>
          <a:prstGeom prst="rect">
            <a:avLst/>
          </a:prstGeom>
          <a:noFill/>
          <a:ln w="9525">
            <a:noFill/>
          </a:ln>
        </p:spPr>
      </p:pic>
      <p:sp>
        <p:nvSpPr>
          <p:cNvPr id="3" name="Rectangle: Rounded Corners 2">
            <a:extLst>
              <a:ext uri="{FF2B5EF4-FFF2-40B4-BE49-F238E27FC236}">
                <a16:creationId xmlns:a16="http://schemas.microsoft.com/office/drawing/2014/main" id="{CB8EF934-A560-4643-B410-1802F7CBC3FA}"/>
              </a:ext>
            </a:extLst>
          </p:cNvPr>
          <p:cNvSpPr/>
          <p:nvPr/>
        </p:nvSpPr>
        <p:spPr>
          <a:xfrm>
            <a:off x="2410205" y="1589294"/>
            <a:ext cx="12853329" cy="4655777"/>
          </a:xfrm>
          <a:prstGeom prst="roundRect">
            <a:avLst/>
          </a:prstGeom>
          <a:solidFill>
            <a:srgbClr val="FFFF8F"/>
          </a:solidFill>
        </p:spPr>
        <p:style>
          <a:lnRef idx="2">
            <a:schemeClr val="accent4"/>
          </a:lnRef>
          <a:fillRef idx="1">
            <a:schemeClr val="lt1"/>
          </a:fillRef>
          <a:effectRef idx="0">
            <a:schemeClr val="accent4"/>
          </a:effectRef>
          <a:fontRef idx="minor">
            <a:schemeClr val="dk1"/>
          </a:fontRef>
        </p:style>
        <p:txBody>
          <a:bodyPr lIns="88532" tIns="44266" rIns="88532" bIns="44266" rtlCol="0" anchor="ctr"/>
          <a:lstStyle/>
          <a:p>
            <a:pPr algn="ctr"/>
            <a:r>
              <a:rPr lang="en-US" sz="39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Kết luận: </a:t>
            </a:r>
            <a:r>
              <a:rPr lang="en-US" sz="3900" b="1">
                <a:solidFill>
                  <a:schemeClr val="tx1"/>
                </a:solidFill>
                <a:latin typeface="Arial-Rounded" panose="020B0500000000000000" pitchFamily="34" charset="0"/>
                <a:ea typeface="Arial-Rounded" panose="020B0500000000000000" pitchFamily="34" charset="0"/>
                <a:cs typeface="Arial-Rounded" panose="020B0500000000000000" pitchFamily="34" charset="0"/>
              </a:rPr>
              <a:t>Tinh thần ham học hỏi của Nguyễn Hiền được thể hiện qua việc: Ban ngày khi đi chăn trâu, dù mưa gió thế nào cậu cũng đứng ngoài lớp nghe giảng nhờ, đến tối, đợi bạn học xong bài, cậu mượn vở về học, làm bài thi vào lá chuối khô,  nhờ thầy chấm hộ. Ham học hỏi sẽ giúp chúng ta thêm hiểu biết và đạt được kết quả tốt trong học tập.</a:t>
            </a:r>
          </a:p>
          <a:p>
            <a:pPr algn="ctr"/>
            <a:endParaRPr lang="en-US" b="1">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8" name="图片 47107" descr="1-17"/>
          <p:cNvPicPr>
            <a:picLocks noChangeAspect="1"/>
          </p:cNvPicPr>
          <p:nvPr/>
        </p:nvPicPr>
        <p:blipFill>
          <a:blip r:embed="rId3"/>
          <a:stretch>
            <a:fillRect/>
          </a:stretch>
        </p:blipFill>
        <p:spPr>
          <a:xfrm>
            <a:off x="-104722" y="5426043"/>
            <a:ext cx="16381360" cy="3717958"/>
          </a:xfrm>
          <a:prstGeom prst="rect">
            <a:avLst/>
          </a:prstGeom>
          <a:noFill/>
          <a:ln w="9525">
            <a:noFill/>
          </a:ln>
        </p:spPr>
      </p:pic>
      <p:pic>
        <p:nvPicPr>
          <p:cNvPr id="47111" name="图片 47110" descr="1-26"/>
          <p:cNvPicPr>
            <a:picLocks noChangeAspect="1"/>
          </p:cNvPicPr>
          <p:nvPr/>
        </p:nvPicPr>
        <p:blipFill>
          <a:blip r:embed="rId4"/>
          <a:stretch>
            <a:fillRect/>
          </a:stretch>
        </p:blipFill>
        <p:spPr>
          <a:xfrm>
            <a:off x="7998946" y="2835575"/>
            <a:ext cx="6531292" cy="4706042"/>
          </a:xfrm>
          <a:prstGeom prst="rect">
            <a:avLst/>
          </a:prstGeom>
          <a:noFill/>
          <a:ln w="9525">
            <a:noFill/>
          </a:ln>
        </p:spPr>
      </p:pic>
      <p:pic>
        <p:nvPicPr>
          <p:cNvPr id="47109" name="图片 47108" descr="1-43"/>
          <p:cNvPicPr>
            <a:picLocks noChangeAspect="1"/>
          </p:cNvPicPr>
          <p:nvPr/>
        </p:nvPicPr>
        <p:blipFill>
          <a:blip r:embed="rId5"/>
          <a:stretch>
            <a:fillRect/>
          </a:stretch>
        </p:blipFill>
        <p:spPr>
          <a:xfrm>
            <a:off x="9814648" y="4225021"/>
            <a:ext cx="5062097" cy="4546723"/>
          </a:xfrm>
          <a:prstGeom prst="rect">
            <a:avLst/>
          </a:prstGeom>
          <a:noFill/>
          <a:ln w="9525">
            <a:noFill/>
          </a:ln>
        </p:spPr>
      </p:pic>
      <p:pic>
        <p:nvPicPr>
          <p:cNvPr id="47110" name="图片 47109" descr="1-42"/>
          <p:cNvPicPr>
            <a:picLocks noChangeAspect="1"/>
          </p:cNvPicPr>
          <p:nvPr/>
        </p:nvPicPr>
        <p:blipFill>
          <a:blip r:embed="rId6"/>
          <a:stretch>
            <a:fillRect/>
          </a:stretch>
        </p:blipFill>
        <p:spPr>
          <a:xfrm>
            <a:off x="0" y="-438127"/>
            <a:ext cx="11336203" cy="9582128"/>
          </a:xfrm>
          <a:prstGeom prst="rect">
            <a:avLst/>
          </a:prstGeom>
          <a:noFill/>
          <a:ln w="9525">
            <a:noFill/>
          </a:ln>
        </p:spPr>
      </p:pic>
      <p:sp>
        <p:nvSpPr>
          <p:cNvPr id="6" name="矩形 5"/>
          <p:cNvSpPr/>
          <p:nvPr/>
        </p:nvSpPr>
        <p:spPr>
          <a:xfrm rot="21413628">
            <a:off x="2217193" y="3922264"/>
            <a:ext cx="5694746" cy="1277100"/>
          </a:xfrm>
          <a:prstGeom prst="rect">
            <a:avLst/>
          </a:prstGeom>
        </p:spPr>
        <p:txBody>
          <a:bodyPr wrap="square" lIns="88532" tIns="44266" rIns="88532" bIns="44266">
            <a:spAutoFit/>
          </a:bodyPr>
          <a:lstStyle/>
          <a:p>
            <a:r>
              <a:rPr lang="en-US" altLang="zh-CN" sz="7700"/>
              <a:t>VẬN DỤNG</a:t>
            </a:r>
            <a:endParaRPr lang="zh-CN" altLang="en-US" sz="7700" dirty="0"/>
          </a:p>
        </p:txBody>
      </p:sp>
    </p:spTree>
    <p:extLst>
      <p:ext uri="{BB962C8B-B14F-4D97-AF65-F5344CB8AC3E}">
        <p14:creationId xmlns:p14="http://schemas.microsoft.com/office/powerpoint/2010/main" val="820232474"/>
      </p:ext>
    </p:extLst>
  </p:cSld>
  <p:clrMapOvr>
    <a:masterClrMapping/>
  </p:clrMapOvr>
  <p:transition>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7" name="图片 33796" descr="1-17"/>
          <p:cNvPicPr>
            <a:picLocks noChangeAspect="1"/>
          </p:cNvPicPr>
          <p:nvPr/>
        </p:nvPicPr>
        <p:blipFill>
          <a:blip r:embed="rId3"/>
          <a:stretch>
            <a:fillRect/>
          </a:stretch>
        </p:blipFill>
        <p:spPr>
          <a:xfrm>
            <a:off x="-314167" y="5426043"/>
            <a:ext cx="16590805" cy="3717958"/>
          </a:xfrm>
          <a:prstGeom prst="rect">
            <a:avLst/>
          </a:prstGeom>
          <a:noFill/>
          <a:ln w="9525">
            <a:noFill/>
          </a:ln>
        </p:spPr>
      </p:pic>
      <p:pic>
        <p:nvPicPr>
          <p:cNvPr id="33798" name="图片 33797" descr="1-24"/>
          <p:cNvPicPr>
            <a:picLocks noChangeAspect="1"/>
          </p:cNvPicPr>
          <p:nvPr/>
        </p:nvPicPr>
        <p:blipFill>
          <a:blip r:embed="rId4"/>
          <a:stretch>
            <a:fillRect/>
          </a:stretch>
        </p:blipFill>
        <p:spPr>
          <a:xfrm>
            <a:off x="8715063" y="194554"/>
            <a:ext cx="2915287" cy="2641021"/>
          </a:xfrm>
          <a:prstGeom prst="rect">
            <a:avLst/>
          </a:prstGeom>
          <a:noFill/>
          <a:ln w="9525">
            <a:noFill/>
          </a:ln>
        </p:spPr>
      </p:pic>
      <p:pic>
        <p:nvPicPr>
          <p:cNvPr id="33799" name="图片 33798" descr="1-23"/>
          <p:cNvPicPr>
            <a:picLocks noChangeAspect="1"/>
          </p:cNvPicPr>
          <p:nvPr/>
        </p:nvPicPr>
        <p:blipFill>
          <a:blip r:embed="rId5"/>
          <a:stretch>
            <a:fillRect/>
          </a:stretch>
        </p:blipFill>
        <p:spPr>
          <a:xfrm>
            <a:off x="454311" y="3785362"/>
            <a:ext cx="5807474" cy="5358638"/>
          </a:xfrm>
          <a:prstGeom prst="rect">
            <a:avLst/>
          </a:prstGeom>
          <a:noFill/>
          <a:ln w="9525">
            <a:noFill/>
          </a:ln>
        </p:spPr>
      </p:pic>
      <p:pic>
        <p:nvPicPr>
          <p:cNvPr id="33800" name="图片 33799" descr="1-25"/>
          <p:cNvPicPr>
            <a:picLocks noChangeAspect="1"/>
          </p:cNvPicPr>
          <p:nvPr/>
        </p:nvPicPr>
        <p:blipFill>
          <a:blip r:embed="rId6"/>
          <a:stretch>
            <a:fillRect/>
          </a:stretch>
        </p:blipFill>
        <p:spPr>
          <a:xfrm>
            <a:off x="4599150" y="1176935"/>
            <a:ext cx="6098119" cy="5976166"/>
          </a:xfrm>
          <a:prstGeom prst="rect">
            <a:avLst/>
          </a:prstGeom>
          <a:noFill/>
          <a:ln w="9525">
            <a:noFill/>
          </a:ln>
        </p:spPr>
      </p:pic>
      <p:pic>
        <p:nvPicPr>
          <p:cNvPr id="33801" name="图片 33800" descr="1-25"/>
          <p:cNvPicPr>
            <a:picLocks noChangeAspect="1"/>
          </p:cNvPicPr>
          <p:nvPr/>
        </p:nvPicPr>
        <p:blipFill>
          <a:blip r:embed="rId7"/>
          <a:stretch>
            <a:fillRect/>
          </a:stretch>
        </p:blipFill>
        <p:spPr>
          <a:xfrm>
            <a:off x="0" y="0"/>
            <a:ext cx="4414591" cy="4325481"/>
          </a:xfrm>
          <a:prstGeom prst="rect">
            <a:avLst/>
          </a:prstGeom>
          <a:noFill/>
          <a:ln w="9525">
            <a:noFill/>
          </a:ln>
        </p:spPr>
      </p:pic>
      <p:pic>
        <p:nvPicPr>
          <p:cNvPr id="33802" name="图片 33801" descr="1-25"/>
          <p:cNvPicPr>
            <a:picLocks noChangeAspect="1"/>
          </p:cNvPicPr>
          <p:nvPr/>
        </p:nvPicPr>
        <p:blipFill>
          <a:blip r:embed="rId6"/>
          <a:stretch>
            <a:fillRect/>
          </a:stretch>
        </p:blipFill>
        <p:spPr>
          <a:xfrm>
            <a:off x="10862665" y="3948955"/>
            <a:ext cx="5408696" cy="5300064"/>
          </a:xfrm>
          <a:prstGeom prst="rect">
            <a:avLst/>
          </a:prstGeom>
          <a:noFill/>
          <a:ln w="9525">
            <a:noFill/>
          </a:ln>
        </p:spPr>
      </p:pic>
      <p:sp>
        <p:nvSpPr>
          <p:cNvPr id="2" name="Rectangle 1">
            <a:extLst>
              <a:ext uri="{FF2B5EF4-FFF2-40B4-BE49-F238E27FC236}">
                <a16:creationId xmlns:a16="http://schemas.microsoft.com/office/drawing/2014/main" id="{A2AA3D31-2C4B-4AC1-AF9A-AFBC5CFD0AF4}"/>
              </a:ext>
            </a:extLst>
          </p:cNvPr>
          <p:cNvSpPr/>
          <p:nvPr/>
        </p:nvSpPr>
        <p:spPr>
          <a:xfrm>
            <a:off x="272601" y="1191443"/>
            <a:ext cx="3869390" cy="1514699"/>
          </a:xfrm>
          <a:prstGeom prst="rect">
            <a:avLst/>
          </a:prstGeom>
        </p:spPr>
        <p:txBody>
          <a:bodyPr wrap="square" lIns="88532" tIns="44266" rIns="88532" bIns="44266">
            <a:spAutoFit/>
          </a:bodyPr>
          <a:lstStyle/>
          <a:p>
            <a:pPr algn="ctr"/>
            <a:r>
              <a:rPr lang="en-US" sz="3100" b="1">
                <a:latin typeface="Arial-Rounded" panose="020B0500000000000000" pitchFamily="34" charset="0"/>
                <a:ea typeface="Arial-Rounded" panose="020B0500000000000000" pitchFamily="34" charset="0"/>
                <a:cs typeface="Arial-Rounded" panose="020B0500000000000000" pitchFamily="34" charset="0"/>
              </a:rPr>
              <a:t>  Bài học </a:t>
            </a:r>
          </a:p>
          <a:p>
            <a:pPr algn="ctr"/>
            <a:r>
              <a:rPr lang="en-US" sz="3100" b="1">
                <a:latin typeface="Arial-Rounded" panose="020B0500000000000000" pitchFamily="34" charset="0"/>
                <a:ea typeface="Arial-Rounded" panose="020B0500000000000000" pitchFamily="34" charset="0"/>
                <a:cs typeface="Arial-Rounded" panose="020B0500000000000000" pitchFamily="34" charset="0"/>
              </a:rPr>
              <a:t>hôm nay, con </a:t>
            </a:r>
          </a:p>
          <a:p>
            <a:pPr algn="ctr"/>
            <a:r>
              <a:rPr lang="en-US" sz="3100" b="1">
                <a:latin typeface="Arial-Rounded" panose="020B0500000000000000" pitchFamily="34" charset="0"/>
                <a:ea typeface="Arial-Rounded" panose="020B0500000000000000" pitchFamily="34" charset="0"/>
                <a:cs typeface="Arial-Rounded" panose="020B0500000000000000" pitchFamily="34" charset="0"/>
              </a:rPr>
              <a:t>học điều gì?</a:t>
            </a:r>
            <a:endParaRPr lang="en-US" b="1">
              <a:latin typeface="Arial-Rounded" panose="020B0500000000000000" pitchFamily="34" charset="0"/>
              <a:ea typeface="Arial-Rounded" panose="020B0500000000000000" pitchFamily="34" charset="0"/>
              <a:cs typeface="Arial-Rounded" panose="020B0500000000000000" pitchFamily="34" charset="0"/>
            </a:endParaRPr>
          </a:p>
        </p:txBody>
      </p:sp>
      <p:sp>
        <p:nvSpPr>
          <p:cNvPr id="3" name="Rectangle 2">
            <a:extLst>
              <a:ext uri="{FF2B5EF4-FFF2-40B4-BE49-F238E27FC236}">
                <a16:creationId xmlns:a16="http://schemas.microsoft.com/office/drawing/2014/main" id="{A6240806-D95F-4C56-BAFE-B4F8590B4D9E}"/>
              </a:ext>
            </a:extLst>
          </p:cNvPr>
          <p:cNvSpPr/>
          <p:nvPr/>
        </p:nvSpPr>
        <p:spPr>
          <a:xfrm>
            <a:off x="3473404" y="2835575"/>
            <a:ext cx="8137549" cy="2275019"/>
          </a:xfrm>
          <a:prstGeom prst="rect">
            <a:avLst/>
          </a:prstGeom>
        </p:spPr>
        <p:txBody>
          <a:bodyPr lIns="88532" tIns="44266" rIns="88532" bIns="44266">
            <a:spAutoFit/>
          </a:bodyPr>
          <a:lstStyle/>
          <a:p>
            <a:pPr algn="ctr">
              <a:lnSpc>
                <a:spcPct val="115000"/>
              </a:lnSpc>
              <a:spcAft>
                <a:spcPts val="0"/>
              </a:spcAft>
            </a:pPr>
            <a:r>
              <a:rPr lang="nl-NL" sz="3100" b="1">
                <a:latin typeface="Arial-Rounded" panose="020B0500000000000000" pitchFamily="34" charset="0"/>
                <a:ea typeface="Arial-Rounded" panose="020B0500000000000000" pitchFamily="34" charset="0"/>
                <a:cs typeface="Arial-Rounded" panose="020B0500000000000000" pitchFamily="34" charset="0"/>
              </a:rPr>
              <a:t>Chia sẻ một số </a:t>
            </a:r>
          </a:p>
          <a:p>
            <a:pPr algn="ctr">
              <a:lnSpc>
                <a:spcPct val="115000"/>
              </a:lnSpc>
              <a:spcAft>
                <a:spcPts val="0"/>
              </a:spcAft>
            </a:pPr>
            <a:r>
              <a:rPr lang="nl-NL" sz="3100" b="1">
                <a:latin typeface="Arial-Rounded" panose="020B0500000000000000" pitchFamily="34" charset="0"/>
                <a:ea typeface="Arial-Rounded" panose="020B0500000000000000" pitchFamily="34" charset="0"/>
                <a:cs typeface="Arial-Rounded" panose="020B0500000000000000" pitchFamily="34" charset="0"/>
              </a:rPr>
              <a:t>việc em đã làm để </a:t>
            </a:r>
          </a:p>
          <a:p>
            <a:pPr algn="ctr">
              <a:lnSpc>
                <a:spcPct val="115000"/>
              </a:lnSpc>
              <a:spcAft>
                <a:spcPts val="0"/>
              </a:spcAft>
            </a:pPr>
            <a:r>
              <a:rPr lang="nl-NL" sz="3100" b="1">
                <a:latin typeface="Arial-Rounded" panose="020B0500000000000000" pitchFamily="34" charset="0"/>
                <a:ea typeface="Arial-Rounded" panose="020B0500000000000000" pitchFamily="34" charset="0"/>
                <a:cs typeface="Arial-Rounded" panose="020B0500000000000000" pitchFamily="34" charset="0"/>
              </a:rPr>
              <a:t>thể hiện là một người </a:t>
            </a:r>
          </a:p>
          <a:p>
            <a:pPr algn="ctr">
              <a:lnSpc>
                <a:spcPct val="115000"/>
              </a:lnSpc>
              <a:spcAft>
                <a:spcPts val="0"/>
              </a:spcAft>
            </a:pPr>
            <a:r>
              <a:rPr lang="nl-NL" sz="3100" b="1">
                <a:latin typeface="Arial-Rounded" panose="020B0500000000000000" pitchFamily="34" charset="0"/>
                <a:ea typeface="Arial-Rounded" panose="020B0500000000000000" pitchFamily="34" charset="0"/>
                <a:cs typeface="Arial-Rounded" panose="020B0500000000000000" pitchFamily="34" charset="0"/>
              </a:rPr>
              <a:t>ham học hỏi.</a:t>
            </a:r>
            <a:endParaRPr lang="en-US" sz="3100" b="1">
              <a:latin typeface="Arial-Rounded" panose="020B0500000000000000" pitchFamily="34" charset="0"/>
              <a:ea typeface="Arial-Rounded" panose="020B0500000000000000" pitchFamily="34" charset="0"/>
              <a:cs typeface="Arial-Rounded" panose="020B0500000000000000" pitchFamily="34" charset="0"/>
            </a:endParaRPr>
          </a:p>
        </p:txBody>
      </p:sp>
      <p:sp>
        <p:nvSpPr>
          <p:cNvPr id="4" name="Rectangle 3">
            <a:extLst>
              <a:ext uri="{FF2B5EF4-FFF2-40B4-BE49-F238E27FC236}">
                <a16:creationId xmlns:a16="http://schemas.microsoft.com/office/drawing/2014/main" id="{3E8A552A-3D58-44A1-91D0-1E36ADB020A4}"/>
              </a:ext>
            </a:extLst>
          </p:cNvPr>
          <p:cNvSpPr/>
          <p:nvPr/>
        </p:nvSpPr>
        <p:spPr>
          <a:xfrm>
            <a:off x="12309428" y="5895555"/>
            <a:ext cx="2645815" cy="1186620"/>
          </a:xfrm>
          <a:prstGeom prst="rect">
            <a:avLst/>
          </a:prstGeom>
        </p:spPr>
        <p:txBody>
          <a:bodyPr wrap="none" lIns="88532" tIns="44266" rIns="88532" bIns="44266">
            <a:spAutoFit/>
          </a:bodyPr>
          <a:lstStyle/>
          <a:p>
            <a:pPr algn="just">
              <a:lnSpc>
                <a:spcPct val="115000"/>
              </a:lnSpc>
              <a:spcAft>
                <a:spcPts val="0"/>
              </a:spcAft>
            </a:pPr>
            <a:r>
              <a:rPr lang="nl-NL" sz="3100" b="1">
                <a:latin typeface="Arial-Rounded" panose="020B0500000000000000" pitchFamily="34" charset="0"/>
                <a:ea typeface="Arial-Rounded" panose="020B0500000000000000" pitchFamily="34" charset="0"/>
                <a:cs typeface="Arial-Rounded" panose="020B0500000000000000" pitchFamily="34" charset="0"/>
              </a:rPr>
              <a:t>Việc làm đó </a:t>
            </a:r>
          </a:p>
          <a:p>
            <a:pPr algn="just">
              <a:lnSpc>
                <a:spcPct val="115000"/>
              </a:lnSpc>
              <a:spcAft>
                <a:spcPts val="0"/>
              </a:spcAft>
            </a:pPr>
            <a:r>
              <a:rPr lang="nl-NL" sz="3100" b="1">
                <a:latin typeface="Arial-Rounded" panose="020B0500000000000000" pitchFamily="34" charset="0"/>
                <a:ea typeface="Arial-Rounded" panose="020B0500000000000000" pitchFamily="34" charset="0"/>
                <a:cs typeface="Arial-Rounded" panose="020B0500000000000000" pitchFamily="34" charset="0"/>
              </a:rPr>
              <a:t>có lợi ích gì?</a:t>
            </a:r>
            <a:endParaRPr lang="en-US" sz="3100" b="1">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31" presetClass="entr" presetSubtype="0" fill="hold" nodeType="withEffect">
                                  <p:stCondLst>
                                    <p:cond delay="0"/>
                                  </p:stCondLst>
                                  <p:childTnLst>
                                    <p:set>
                                      <p:cBhvr>
                                        <p:cTn id="12" dur="1" fill="hold">
                                          <p:stCondLst>
                                            <p:cond delay="0"/>
                                          </p:stCondLst>
                                        </p:cTn>
                                        <p:tgtEl>
                                          <p:spTgt spid="33801"/>
                                        </p:tgtEl>
                                        <p:attrNameLst>
                                          <p:attrName>style.visibility</p:attrName>
                                        </p:attrNameLst>
                                      </p:cBhvr>
                                      <p:to>
                                        <p:strVal val="visible"/>
                                      </p:to>
                                    </p:set>
                                    <p:anim calcmode="lin" valueType="num">
                                      <p:cBhvr>
                                        <p:cTn id="13" dur="1000" fill="hold"/>
                                        <p:tgtEl>
                                          <p:spTgt spid="33801"/>
                                        </p:tgtEl>
                                        <p:attrNameLst>
                                          <p:attrName>ppt_w</p:attrName>
                                        </p:attrNameLst>
                                      </p:cBhvr>
                                      <p:tavLst>
                                        <p:tav tm="0">
                                          <p:val>
                                            <p:fltVal val="0"/>
                                          </p:val>
                                        </p:tav>
                                        <p:tav tm="100000">
                                          <p:val>
                                            <p:strVal val="#ppt_w"/>
                                          </p:val>
                                        </p:tav>
                                      </p:tavLst>
                                    </p:anim>
                                    <p:anim calcmode="lin" valueType="num">
                                      <p:cBhvr>
                                        <p:cTn id="14" dur="1000" fill="hold"/>
                                        <p:tgtEl>
                                          <p:spTgt spid="33801"/>
                                        </p:tgtEl>
                                        <p:attrNameLst>
                                          <p:attrName>ppt_h</p:attrName>
                                        </p:attrNameLst>
                                      </p:cBhvr>
                                      <p:tavLst>
                                        <p:tav tm="0">
                                          <p:val>
                                            <p:fltVal val="0"/>
                                          </p:val>
                                        </p:tav>
                                        <p:tav tm="100000">
                                          <p:val>
                                            <p:strVal val="#ppt_h"/>
                                          </p:val>
                                        </p:tav>
                                      </p:tavLst>
                                    </p:anim>
                                    <p:anim calcmode="lin" valueType="num">
                                      <p:cBhvr>
                                        <p:cTn id="15" dur="1000" fill="hold"/>
                                        <p:tgtEl>
                                          <p:spTgt spid="33801"/>
                                        </p:tgtEl>
                                        <p:attrNameLst>
                                          <p:attrName>style.rotation</p:attrName>
                                        </p:attrNameLst>
                                      </p:cBhvr>
                                      <p:tavLst>
                                        <p:tav tm="0">
                                          <p:val>
                                            <p:fltVal val="90"/>
                                          </p:val>
                                        </p:tav>
                                        <p:tav tm="100000">
                                          <p:val>
                                            <p:fltVal val="0"/>
                                          </p:val>
                                        </p:tav>
                                      </p:tavLst>
                                    </p:anim>
                                    <p:animEffect transition="in" filter="fade">
                                      <p:cBhvr>
                                        <p:cTn id="16" dur="1000"/>
                                        <p:tgtEl>
                                          <p:spTgt spid="33801"/>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1000" fill="hold"/>
                                        <p:tgtEl>
                                          <p:spTgt spid="3"/>
                                        </p:tgtEl>
                                        <p:attrNameLst>
                                          <p:attrName>ppt_w</p:attrName>
                                        </p:attrNameLst>
                                      </p:cBhvr>
                                      <p:tavLst>
                                        <p:tav tm="0">
                                          <p:val>
                                            <p:fltVal val="0"/>
                                          </p:val>
                                        </p:tav>
                                        <p:tav tm="100000">
                                          <p:val>
                                            <p:strVal val="#ppt_w"/>
                                          </p:val>
                                        </p:tav>
                                      </p:tavLst>
                                    </p:anim>
                                    <p:anim calcmode="lin" valueType="num">
                                      <p:cBhvr>
                                        <p:cTn id="22" dur="1000" fill="hold"/>
                                        <p:tgtEl>
                                          <p:spTgt spid="3"/>
                                        </p:tgtEl>
                                        <p:attrNameLst>
                                          <p:attrName>ppt_h</p:attrName>
                                        </p:attrNameLst>
                                      </p:cBhvr>
                                      <p:tavLst>
                                        <p:tav tm="0">
                                          <p:val>
                                            <p:fltVal val="0"/>
                                          </p:val>
                                        </p:tav>
                                        <p:tav tm="100000">
                                          <p:val>
                                            <p:strVal val="#ppt_h"/>
                                          </p:val>
                                        </p:tav>
                                      </p:tavLst>
                                    </p:anim>
                                    <p:anim calcmode="lin" valueType="num">
                                      <p:cBhvr>
                                        <p:cTn id="23" dur="1000" fill="hold"/>
                                        <p:tgtEl>
                                          <p:spTgt spid="3"/>
                                        </p:tgtEl>
                                        <p:attrNameLst>
                                          <p:attrName>style.rotation</p:attrName>
                                        </p:attrNameLst>
                                      </p:cBhvr>
                                      <p:tavLst>
                                        <p:tav tm="0">
                                          <p:val>
                                            <p:fltVal val="90"/>
                                          </p:val>
                                        </p:tav>
                                        <p:tav tm="100000">
                                          <p:val>
                                            <p:fltVal val="0"/>
                                          </p:val>
                                        </p:tav>
                                      </p:tavLst>
                                    </p:anim>
                                    <p:animEffect transition="in" filter="fade">
                                      <p:cBhvr>
                                        <p:cTn id="24" dur="1000"/>
                                        <p:tgtEl>
                                          <p:spTgt spid="3"/>
                                        </p:tgtEl>
                                      </p:cBhvr>
                                    </p:animEffect>
                                  </p:childTnLst>
                                </p:cTn>
                              </p:par>
                              <p:par>
                                <p:cTn id="25" presetID="31" presetClass="entr" presetSubtype="0" fill="hold" nodeType="withEffect">
                                  <p:stCondLst>
                                    <p:cond delay="0"/>
                                  </p:stCondLst>
                                  <p:childTnLst>
                                    <p:set>
                                      <p:cBhvr>
                                        <p:cTn id="26" dur="1" fill="hold">
                                          <p:stCondLst>
                                            <p:cond delay="0"/>
                                          </p:stCondLst>
                                        </p:cTn>
                                        <p:tgtEl>
                                          <p:spTgt spid="33800"/>
                                        </p:tgtEl>
                                        <p:attrNameLst>
                                          <p:attrName>style.visibility</p:attrName>
                                        </p:attrNameLst>
                                      </p:cBhvr>
                                      <p:to>
                                        <p:strVal val="visible"/>
                                      </p:to>
                                    </p:set>
                                    <p:anim calcmode="lin" valueType="num">
                                      <p:cBhvr>
                                        <p:cTn id="27" dur="1000" fill="hold"/>
                                        <p:tgtEl>
                                          <p:spTgt spid="33800"/>
                                        </p:tgtEl>
                                        <p:attrNameLst>
                                          <p:attrName>ppt_w</p:attrName>
                                        </p:attrNameLst>
                                      </p:cBhvr>
                                      <p:tavLst>
                                        <p:tav tm="0">
                                          <p:val>
                                            <p:fltVal val="0"/>
                                          </p:val>
                                        </p:tav>
                                        <p:tav tm="100000">
                                          <p:val>
                                            <p:strVal val="#ppt_w"/>
                                          </p:val>
                                        </p:tav>
                                      </p:tavLst>
                                    </p:anim>
                                    <p:anim calcmode="lin" valueType="num">
                                      <p:cBhvr>
                                        <p:cTn id="28" dur="1000" fill="hold"/>
                                        <p:tgtEl>
                                          <p:spTgt spid="33800"/>
                                        </p:tgtEl>
                                        <p:attrNameLst>
                                          <p:attrName>ppt_h</p:attrName>
                                        </p:attrNameLst>
                                      </p:cBhvr>
                                      <p:tavLst>
                                        <p:tav tm="0">
                                          <p:val>
                                            <p:fltVal val="0"/>
                                          </p:val>
                                        </p:tav>
                                        <p:tav tm="100000">
                                          <p:val>
                                            <p:strVal val="#ppt_h"/>
                                          </p:val>
                                        </p:tav>
                                      </p:tavLst>
                                    </p:anim>
                                    <p:anim calcmode="lin" valueType="num">
                                      <p:cBhvr>
                                        <p:cTn id="29" dur="1000" fill="hold"/>
                                        <p:tgtEl>
                                          <p:spTgt spid="33800"/>
                                        </p:tgtEl>
                                        <p:attrNameLst>
                                          <p:attrName>style.rotation</p:attrName>
                                        </p:attrNameLst>
                                      </p:cBhvr>
                                      <p:tavLst>
                                        <p:tav tm="0">
                                          <p:val>
                                            <p:fltVal val="90"/>
                                          </p:val>
                                        </p:tav>
                                        <p:tav tm="100000">
                                          <p:val>
                                            <p:fltVal val="0"/>
                                          </p:val>
                                        </p:tav>
                                      </p:tavLst>
                                    </p:anim>
                                    <p:animEffect transition="in" filter="fade">
                                      <p:cBhvr>
                                        <p:cTn id="30" dur="1000"/>
                                        <p:tgtEl>
                                          <p:spTgt spid="33800"/>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p:cTn id="35" dur="1000" fill="hold"/>
                                        <p:tgtEl>
                                          <p:spTgt spid="4"/>
                                        </p:tgtEl>
                                        <p:attrNameLst>
                                          <p:attrName>ppt_w</p:attrName>
                                        </p:attrNameLst>
                                      </p:cBhvr>
                                      <p:tavLst>
                                        <p:tav tm="0">
                                          <p:val>
                                            <p:fltVal val="0"/>
                                          </p:val>
                                        </p:tav>
                                        <p:tav tm="100000">
                                          <p:val>
                                            <p:strVal val="#ppt_w"/>
                                          </p:val>
                                        </p:tav>
                                      </p:tavLst>
                                    </p:anim>
                                    <p:anim calcmode="lin" valueType="num">
                                      <p:cBhvr>
                                        <p:cTn id="36" dur="1000" fill="hold"/>
                                        <p:tgtEl>
                                          <p:spTgt spid="4"/>
                                        </p:tgtEl>
                                        <p:attrNameLst>
                                          <p:attrName>ppt_h</p:attrName>
                                        </p:attrNameLst>
                                      </p:cBhvr>
                                      <p:tavLst>
                                        <p:tav tm="0">
                                          <p:val>
                                            <p:fltVal val="0"/>
                                          </p:val>
                                        </p:tav>
                                        <p:tav tm="100000">
                                          <p:val>
                                            <p:strVal val="#ppt_h"/>
                                          </p:val>
                                        </p:tav>
                                      </p:tavLst>
                                    </p:anim>
                                    <p:anim calcmode="lin" valueType="num">
                                      <p:cBhvr>
                                        <p:cTn id="37" dur="1000" fill="hold"/>
                                        <p:tgtEl>
                                          <p:spTgt spid="4"/>
                                        </p:tgtEl>
                                        <p:attrNameLst>
                                          <p:attrName>style.rotation</p:attrName>
                                        </p:attrNameLst>
                                      </p:cBhvr>
                                      <p:tavLst>
                                        <p:tav tm="0">
                                          <p:val>
                                            <p:fltVal val="90"/>
                                          </p:val>
                                        </p:tav>
                                        <p:tav tm="100000">
                                          <p:val>
                                            <p:fltVal val="0"/>
                                          </p:val>
                                        </p:tav>
                                      </p:tavLst>
                                    </p:anim>
                                    <p:animEffect transition="in" filter="fade">
                                      <p:cBhvr>
                                        <p:cTn id="38" dur="1000"/>
                                        <p:tgtEl>
                                          <p:spTgt spid="4"/>
                                        </p:tgtEl>
                                      </p:cBhvr>
                                    </p:animEffect>
                                  </p:childTnLst>
                                </p:cTn>
                              </p:par>
                              <p:par>
                                <p:cTn id="39" presetID="31" presetClass="entr" presetSubtype="0" fill="hold" nodeType="withEffect">
                                  <p:stCondLst>
                                    <p:cond delay="0"/>
                                  </p:stCondLst>
                                  <p:childTnLst>
                                    <p:set>
                                      <p:cBhvr>
                                        <p:cTn id="40" dur="1" fill="hold">
                                          <p:stCondLst>
                                            <p:cond delay="0"/>
                                          </p:stCondLst>
                                        </p:cTn>
                                        <p:tgtEl>
                                          <p:spTgt spid="33802"/>
                                        </p:tgtEl>
                                        <p:attrNameLst>
                                          <p:attrName>style.visibility</p:attrName>
                                        </p:attrNameLst>
                                      </p:cBhvr>
                                      <p:to>
                                        <p:strVal val="visible"/>
                                      </p:to>
                                    </p:set>
                                    <p:anim calcmode="lin" valueType="num">
                                      <p:cBhvr>
                                        <p:cTn id="41" dur="1000" fill="hold"/>
                                        <p:tgtEl>
                                          <p:spTgt spid="33802"/>
                                        </p:tgtEl>
                                        <p:attrNameLst>
                                          <p:attrName>ppt_w</p:attrName>
                                        </p:attrNameLst>
                                      </p:cBhvr>
                                      <p:tavLst>
                                        <p:tav tm="0">
                                          <p:val>
                                            <p:fltVal val="0"/>
                                          </p:val>
                                        </p:tav>
                                        <p:tav tm="100000">
                                          <p:val>
                                            <p:strVal val="#ppt_w"/>
                                          </p:val>
                                        </p:tav>
                                      </p:tavLst>
                                    </p:anim>
                                    <p:anim calcmode="lin" valueType="num">
                                      <p:cBhvr>
                                        <p:cTn id="42" dur="1000" fill="hold"/>
                                        <p:tgtEl>
                                          <p:spTgt spid="33802"/>
                                        </p:tgtEl>
                                        <p:attrNameLst>
                                          <p:attrName>ppt_h</p:attrName>
                                        </p:attrNameLst>
                                      </p:cBhvr>
                                      <p:tavLst>
                                        <p:tav tm="0">
                                          <p:val>
                                            <p:fltVal val="0"/>
                                          </p:val>
                                        </p:tav>
                                        <p:tav tm="100000">
                                          <p:val>
                                            <p:strVal val="#ppt_h"/>
                                          </p:val>
                                        </p:tav>
                                      </p:tavLst>
                                    </p:anim>
                                    <p:anim calcmode="lin" valueType="num">
                                      <p:cBhvr>
                                        <p:cTn id="43" dur="1000" fill="hold"/>
                                        <p:tgtEl>
                                          <p:spTgt spid="33802"/>
                                        </p:tgtEl>
                                        <p:attrNameLst>
                                          <p:attrName>style.rotation</p:attrName>
                                        </p:attrNameLst>
                                      </p:cBhvr>
                                      <p:tavLst>
                                        <p:tav tm="0">
                                          <p:val>
                                            <p:fltVal val="90"/>
                                          </p:val>
                                        </p:tav>
                                        <p:tav tm="100000">
                                          <p:val>
                                            <p:fltVal val="0"/>
                                          </p:val>
                                        </p:tav>
                                      </p:tavLst>
                                    </p:anim>
                                    <p:animEffect transition="in" filter="fade">
                                      <p:cBhvr>
                                        <p:cTn id="44" dur="1000"/>
                                        <p:tgtEl>
                                          <p:spTgt spid="338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8" name="图片 47107" descr="1-17"/>
          <p:cNvPicPr>
            <a:picLocks noChangeAspect="1"/>
          </p:cNvPicPr>
          <p:nvPr/>
        </p:nvPicPr>
        <p:blipFill>
          <a:blip r:embed="rId3"/>
          <a:stretch>
            <a:fillRect/>
          </a:stretch>
        </p:blipFill>
        <p:spPr>
          <a:xfrm>
            <a:off x="-104722" y="5426043"/>
            <a:ext cx="16381360" cy="3717958"/>
          </a:xfrm>
          <a:prstGeom prst="rect">
            <a:avLst/>
          </a:prstGeom>
          <a:noFill/>
          <a:ln w="9525">
            <a:noFill/>
          </a:ln>
        </p:spPr>
      </p:pic>
      <p:pic>
        <p:nvPicPr>
          <p:cNvPr id="47111" name="图片 47110" descr="1-26"/>
          <p:cNvPicPr>
            <a:picLocks noChangeAspect="1"/>
          </p:cNvPicPr>
          <p:nvPr/>
        </p:nvPicPr>
        <p:blipFill>
          <a:blip r:embed="rId4"/>
          <a:stretch>
            <a:fillRect/>
          </a:stretch>
        </p:blipFill>
        <p:spPr>
          <a:xfrm>
            <a:off x="7998946" y="2835575"/>
            <a:ext cx="6531292" cy="4706042"/>
          </a:xfrm>
          <a:prstGeom prst="rect">
            <a:avLst/>
          </a:prstGeom>
          <a:noFill/>
          <a:ln w="9525">
            <a:noFill/>
          </a:ln>
        </p:spPr>
      </p:pic>
      <p:pic>
        <p:nvPicPr>
          <p:cNvPr id="47109" name="图片 47108" descr="1-43"/>
          <p:cNvPicPr>
            <a:picLocks noChangeAspect="1"/>
          </p:cNvPicPr>
          <p:nvPr/>
        </p:nvPicPr>
        <p:blipFill>
          <a:blip r:embed="rId5"/>
          <a:stretch>
            <a:fillRect/>
          </a:stretch>
        </p:blipFill>
        <p:spPr>
          <a:xfrm>
            <a:off x="9814648" y="4225021"/>
            <a:ext cx="5062097" cy="4546723"/>
          </a:xfrm>
          <a:prstGeom prst="rect">
            <a:avLst/>
          </a:prstGeom>
          <a:noFill/>
          <a:ln w="9525">
            <a:noFill/>
          </a:ln>
        </p:spPr>
      </p:pic>
      <p:pic>
        <p:nvPicPr>
          <p:cNvPr id="47110" name="图片 47109" descr="1-42"/>
          <p:cNvPicPr>
            <a:picLocks noChangeAspect="1"/>
          </p:cNvPicPr>
          <p:nvPr/>
        </p:nvPicPr>
        <p:blipFill>
          <a:blip r:embed="rId6"/>
          <a:stretch>
            <a:fillRect/>
          </a:stretch>
        </p:blipFill>
        <p:spPr>
          <a:xfrm>
            <a:off x="0" y="-438127"/>
            <a:ext cx="11336203" cy="9582128"/>
          </a:xfrm>
          <a:prstGeom prst="rect">
            <a:avLst/>
          </a:prstGeom>
          <a:noFill/>
          <a:ln w="9525">
            <a:noFill/>
          </a:ln>
        </p:spPr>
      </p:pic>
      <p:sp>
        <p:nvSpPr>
          <p:cNvPr id="6" name="矩形 5"/>
          <p:cNvSpPr/>
          <p:nvPr/>
        </p:nvSpPr>
        <p:spPr>
          <a:xfrm rot="21413628">
            <a:off x="2440452" y="4380124"/>
            <a:ext cx="6176412" cy="1277100"/>
          </a:xfrm>
          <a:prstGeom prst="rect">
            <a:avLst/>
          </a:prstGeom>
        </p:spPr>
        <p:txBody>
          <a:bodyPr wrap="square" lIns="88532" tIns="44266" rIns="88532" bIns="44266">
            <a:spAutoFit/>
          </a:bodyPr>
          <a:lstStyle/>
          <a:p>
            <a:r>
              <a:rPr lang="en-US" altLang="zh-CN" sz="7700"/>
              <a:t>KHÁ PHÁ</a:t>
            </a:r>
            <a:endParaRPr lang="zh-CN" altLang="en-US" sz="7700" dirty="0"/>
          </a:p>
        </p:txBody>
      </p:sp>
    </p:spTree>
    <p:extLst>
      <p:ext uri="{BB962C8B-B14F-4D97-AF65-F5344CB8AC3E}">
        <p14:creationId xmlns:p14="http://schemas.microsoft.com/office/powerpoint/2010/main" val="3215442078"/>
      </p:ext>
    </p:extLst>
  </p:cSld>
  <p:clrMapOvr>
    <a:masterClrMapping/>
  </p:clrMapOvr>
  <p:transition>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图片 4099" descr="12"/>
          <p:cNvPicPr>
            <a:picLocks noChangeAspect="1"/>
          </p:cNvPicPr>
          <p:nvPr/>
        </p:nvPicPr>
        <p:blipFill>
          <a:blip r:embed="rId3"/>
          <a:stretch>
            <a:fillRect/>
          </a:stretch>
        </p:blipFill>
        <p:spPr>
          <a:xfrm>
            <a:off x="0" y="7710128"/>
            <a:ext cx="16276638" cy="1433872"/>
          </a:xfrm>
          <a:prstGeom prst="rect">
            <a:avLst/>
          </a:prstGeom>
          <a:noFill/>
          <a:ln w="9525">
            <a:noFill/>
          </a:ln>
        </p:spPr>
      </p:pic>
      <p:pic>
        <p:nvPicPr>
          <p:cNvPr id="4101" name="图片 4100" descr="14"/>
          <p:cNvPicPr>
            <a:picLocks noChangeAspect="1"/>
          </p:cNvPicPr>
          <p:nvPr/>
        </p:nvPicPr>
        <p:blipFill>
          <a:blip r:embed="rId4"/>
          <a:stretch>
            <a:fillRect/>
          </a:stretch>
        </p:blipFill>
        <p:spPr>
          <a:xfrm>
            <a:off x="0" y="3748596"/>
            <a:ext cx="6985602" cy="5395404"/>
          </a:xfrm>
          <a:prstGeom prst="rect">
            <a:avLst/>
          </a:prstGeom>
          <a:noFill/>
          <a:ln w="9525">
            <a:noFill/>
          </a:ln>
        </p:spPr>
      </p:pic>
      <p:pic>
        <p:nvPicPr>
          <p:cNvPr id="4102" name="图片 4101" descr="13"/>
          <p:cNvPicPr>
            <a:picLocks noChangeAspect="1"/>
          </p:cNvPicPr>
          <p:nvPr/>
        </p:nvPicPr>
        <p:blipFill>
          <a:blip r:embed="rId5"/>
          <a:stretch>
            <a:fillRect/>
          </a:stretch>
        </p:blipFill>
        <p:spPr>
          <a:xfrm>
            <a:off x="5099059" y="-3063"/>
            <a:ext cx="11177579" cy="9147064"/>
          </a:xfrm>
          <a:prstGeom prst="rect">
            <a:avLst/>
          </a:prstGeom>
          <a:noFill/>
          <a:ln w="9525">
            <a:noFill/>
          </a:ln>
        </p:spPr>
      </p:pic>
      <p:sp>
        <p:nvSpPr>
          <p:cNvPr id="2" name="Rectangle 1">
            <a:extLst>
              <a:ext uri="{FF2B5EF4-FFF2-40B4-BE49-F238E27FC236}">
                <a16:creationId xmlns:a16="http://schemas.microsoft.com/office/drawing/2014/main" id="{F2A7550B-E075-41C0-9927-6C937110B083}"/>
              </a:ext>
            </a:extLst>
          </p:cNvPr>
          <p:cNvSpPr/>
          <p:nvPr/>
        </p:nvSpPr>
        <p:spPr>
          <a:xfrm>
            <a:off x="6042667" y="4919434"/>
            <a:ext cx="8137549" cy="1469774"/>
          </a:xfrm>
          <a:prstGeom prst="rect">
            <a:avLst/>
          </a:prstGeom>
        </p:spPr>
        <p:txBody>
          <a:bodyPr lIns="88532" tIns="44266" rIns="88532" bIns="44266">
            <a:spAutoFit/>
          </a:bodyPr>
          <a:lstStyle/>
          <a:p>
            <a:pPr algn="ctr">
              <a:lnSpc>
                <a:spcPct val="115000"/>
              </a:lnSpc>
              <a:spcAft>
                <a:spcPts val="0"/>
              </a:spcAft>
            </a:pPr>
            <a:r>
              <a:rPr lang="nl-NL" sz="3900" b="1">
                <a:latin typeface="Times New Roman" panose="02020603050405020304" pitchFamily="18" charset="0"/>
                <a:ea typeface="Times New Roman" panose="02020603050405020304" pitchFamily="18" charset="0"/>
                <a:cs typeface="Times New Roman" panose="02020603050405020304" pitchFamily="18" charset="0"/>
              </a:rPr>
              <a:t>Hoạt động 1: </a:t>
            </a:r>
          </a:p>
          <a:p>
            <a:pPr algn="ctr">
              <a:lnSpc>
                <a:spcPct val="115000"/>
              </a:lnSpc>
              <a:spcAft>
                <a:spcPts val="0"/>
              </a:spcAft>
            </a:pPr>
            <a:r>
              <a:rPr lang="nl-NL" sz="3900" b="1">
                <a:latin typeface="Times New Roman" panose="02020603050405020304" pitchFamily="18" charset="0"/>
                <a:ea typeface="Times New Roman" panose="02020603050405020304" pitchFamily="18" charset="0"/>
                <a:cs typeface="Times New Roman" panose="02020603050405020304" pitchFamily="18" charset="0"/>
              </a:rPr>
              <a:t>Tìm hiểu biểu hiện của ham học hỏi.</a:t>
            </a:r>
            <a:endParaRPr lang="en-US" sz="3900">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13D05C6-2906-4B3E-9639-91672FE68E88}"/>
              </a:ext>
            </a:extLst>
          </p:cNvPr>
          <p:cNvPicPr>
            <a:picLocks noChangeAspect="1"/>
          </p:cNvPicPr>
          <p:nvPr/>
        </p:nvPicPr>
        <p:blipFill>
          <a:blip r:embed="rId2"/>
          <a:stretch>
            <a:fillRect/>
          </a:stretch>
        </p:blipFill>
        <p:spPr>
          <a:xfrm>
            <a:off x="0" y="-15604"/>
            <a:ext cx="16276638" cy="9159604"/>
          </a:xfrm>
          <a:prstGeom prst="rect">
            <a:avLst/>
          </a:prstGeom>
        </p:spPr>
      </p:pic>
      <p:pic>
        <p:nvPicPr>
          <p:cNvPr id="4" name="Picture 3">
            <a:extLst>
              <a:ext uri="{FF2B5EF4-FFF2-40B4-BE49-F238E27FC236}">
                <a16:creationId xmlns:a16="http://schemas.microsoft.com/office/drawing/2014/main" id="{A8D00D75-49B0-4C93-9724-79255E56F329}"/>
              </a:ext>
            </a:extLst>
          </p:cNvPr>
          <p:cNvPicPr/>
          <p:nvPr/>
        </p:nvPicPr>
        <p:blipFill>
          <a:blip r:embed="rId3"/>
          <a:stretch>
            <a:fillRect/>
          </a:stretch>
        </p:blipFill>
        <p:spPr>
          <a:xfrm>
            <a:off x="524118" y="242680"/>
            <a:ext cx="6461798" cy="4596845"/>
          </a:xfrm>
          <a:prstGeom prst="rect">
            <a:avLst/>
          </a:prstGeom>
        </p:spPr>
      </p:pic>
      <p:pic>
        <p:nvPicPr>
          <p:cNvPr id="5" name="Picture 4">
            <a:extLst>
              <a:ext uri="{FF2B5EF4-FFF2-40B4-BE49-F238E27FC236}">
                <a16:creationId xmlns:a16="http://schemas.microsoft.com/office/drawing/2014/main" id="{B02FDA97-D901-4853-B774-CECD1576CF5C}"/>
              </a:ext>
            </a:extLst>
          </p:cNvPr>
          <p:cNvPicPr/>
          <p:nvPr/>
        </p:nvPicPr>
        <p:blipFill>
          <a:blip r:embed="rId4"/>
          <a:stretch>
            <a:fillRect/>
          </a:stretch>
        </p:blipFill>
        <p:spPr>
          <a:xfrm>
            <a:off x="663829" y="4564198"/>
            <a:ext cx="6461798" cy="4447148"/>
          </a:xfrm>
          <a:prstGeom prst="rect">
            <a:avLst/>
          </a:prstGeom>
        </p:spPr>
      </p:pic>
      <p:sp>
        <p:nvSpPr>
          <p:cNvPr id="6" name="Rectangle 5">
            <a:extLst>
              <a:ext uri="{FF2B5EF4-FFF2-40B4-BE49-F238E27FC236}">
                <a16:creationId xmlns:a16="http://schemas.microsoft.com/office/drawing/2014/main" id="{A2111D45-EB42-49F2-8D4E-3F04E0E98749}"/>
              </a:ext>
            </a:extLst>
          </p:cNvPr>
          <p:cNvSpPr/>
          <p:nvPr/>
        </p:nvSpPr>
        <p:spPr>
          <a:xfrm>
            <a:off x="8040019" y="1739399"/>
            <a:ext cx="8137549" cy="1186620"/>
          </a:xfrm>
          <a:prstGeom prst="rect">
            <a:avLst/>
          </a:prstGeom>
        </p:spPr>
        <p:txBody>
          <a:bodyPr lIns="88532" tIns="44266" rIns="88532" bIns="44266">
            <a:spAutoFit/>
          </a:bodyPr>
          <a:lstStyle/>
          <a:p>
            <a:pPr algn="just">
              <a:lnSpc>
                <a:spcPct val="115000"/>
              </a:lnSpc>
              <a:spcAft>
                <a:spcPts val="0"/>
              </a:spcAft>
            </a:pPr>
            <a:r>
              <a:rPr lang="nl-NL" sz="310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1. Hãy nêu những biểu hiện của ham học hỏi qua các bức tranh.</a:t>
            </a:r>
            <a:endParaRPr lang="en-US" sz="3100">
              <a:solidFill>
                <a:srgbClr val="C0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6A0B54CF-01AD-4B7A-B159-A0FF7015D6D1}"/>
              </a:ext>
            </a:extLst>
          </p:cNvPr>
          <p:cNvSpPr/>
          <p:nvPr/>
        </p:nvSpPr>
        <p:spPr>
          <a:xfrm>
            <a:off x="8028447" y="3468695"/>
            <a:ext cx="8137549" cy="1186620"/>
          </a:xfrm>
          <a:prstGeom prst="rect">
            <a:avLst/>
          </a:prstGeom>
        </p:spPr>
        <p:txBody>
          <a:bodyPr lIns="88532" tIns="44266" rIns="88532" bIns="44266">
            <a:spAutoFit/>
          </a:bodyPr>
          <a:lstStyle/>
          <a:p>
            <a:pPr algn="just">
              <a:lnSpc>
                <a:spcPct val="115000"/>
              </a:lnSpc>
              <a:spcAft>
                <a:spcPts val="0"/>
              </a:spcAft>
            </a:pPr>
            <a:r>
              <a:rPr lang="nl-NL" sz="310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2. Em còn biết những biểu hiện nào khác của việc ham học hỏi?</a:t>
            </a:r>
            <a:endParaRPr lang="en-US" sz="3100">
              <a:solidFill>
                <a:srgbClr val="C0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F4577FEA-55EE-4CD2-B4FF-73D5C7127BA7}"/>
              </a:ext>
            </a:extLst>
          </p:cNvPr>
          <p:cNvSpPr/>
          <p:nvPr/>
        </p:nvSpPr>
        <p:spPr>
          <a:xfrm>
            <a:off x="8027677" y="4839525"/>
            <a:ext cx="8137549" cy="1186620"/>
          </a:xfrm>
          <a:prstGeom prst="rect">
            <a:avLst/>
          </a:prstGeom>
        </p:spPr>
        <p:txBody>
          <a:bodyPr lIns="88532" tIns="44266" rIns="88532" bIns="44266">
            <a:spAutoFit/>
          </a:bodyPr>
          <a:lstStyle/>
          <a:p>
            <a:pPr algn="just">
              <a:lnSpc>
                <a:spcPct val="115000"/>
              </a:lnSpc>
              <a:spcAft>
                <a:spcPts val="0"/>
              </a:spcAft>
            </a:pPr>
            <a:r>
              <a:rPr lang="nl-NL" sz="3100">
                <a:latin typeface="Times New Roman" panose="02020603050405020304" pitchFamily="18" charset="0"/>
                <a:ea typeface="Times New Roman" panose="02020603050405020304" pitchFamily="18" charset="0"/>
                <a:cs typeface="Times New Roman" panose="02020603050405020304" pitchFamily="18" charset="0"/>
              </a:rPr>
              <a:t>	Dù trời mưa hay nắng vẫn chăm chỉ đến trường không nghỉ một ngày nào.</a:t>
            </a:r>
            <a:endParaRPr lang="en-US" sz="31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DDA77CE5-E5CE-4114-89A2-54CAFD792B1E}"/>
              </a:ext>
            </a:extLst>
          </p:cNvPr>
          <p:cNvSpPr/>
          <p:nvPr/>
        </p:nvSpPr>
        <p:spPr>
          <a:xfrm>
            <a:off x="7929377" y="6075784"/>
            <a:ext cx="8137549" cy="1735232"/>
          </a:xfrm>
          <a:prstGeom prst="rect">
            <a:avLst/>
          </a:prstGeom>
        </p:spPr>
        <p:txBody>
          <a:bodyPr lIns="88532" tIns="44266" rIns="88532" bIns="44266">
            <a:spAutoFit/>
          </a:bodyPr>
          <a:lstStyle/>
          <a:p>
            <a:pPr algn="just">
              <a:lnSpc>
                <a:spcPct val="115000"/>
              </a:lnSpc>
              <a:spcAft>
                <a:spcPts val="0"/>
              </a:spcAft>
            </a:pPr>
            <a:r>
              <a:rPr lang="en-US" sz="3100">
                <a:latin typeface="Times New Roman" panose="02020603050405020304" pitchFamily="18" charset="0"/>
                <a:ea typeface="Times New Roman" panose="02020603050405020304" pitchFamily="18" charset="0"/>
                <a:cs typeface="Times New Roman" panose="02020603050405020304" pitchFamily="18" charset="0"/>
              </a:rPr>
              <a:t>	Mượn vở của bạn để chép bù bài khi nghỉ học, hỏi bạn hoặc thầy cô để được giảng giải thêm.</a:t>
            </a:r>
            <a:endParaRPr lang="en-US" sz="310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90839821"/>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fltVal val="0"/>
                                          </p:val>
                                        </p:tav>
                                        <p:tav tm="100000">
                                          <p:val>
                                            <p:strVal val="#ppt_w"/>
                                          </p:val>
                                        </p:tav>
                                      </p:tavLst>
                                    </p:anim>
                                    <p:anim calcmode="lin" valueType="num">
                                      <p:cBhvr>
                                        <p:cTn id="27" dur="500" fill="hold"/>
                                        <p:tgtEl>
                                          <p:spTgt spid="8"/>
                                        </p:tgtEl>
                                        <p:attrNameLst>
                                          <p:attrName>ppt_h</p:attrName>
                                        </p:attrNameLst>
                                      </p:cBhvr>
                                      <p:tavLst>
                                        <p:tav tm="0">
                                          <p:val>
                                            <p:fltVal val="0"/>
                                          </p:val>
                                        </p:tav>
                                        <p:tav tm="100000">
                                          <p:val>
                                            <p:strVal val="#ppt_h"/>
                                          </p:val>
                                        </p:tav>
                                      </p:tavLst>
                                    </p:anim>
                                    <p:animEffect transition="in" filter="fade">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500" fill="hold"/>
                                        <p:tgtEl>
                                          <p:spTgt spid="9"/>
                                        </p:tgtEl>
                                        <p:attrNameLst>
                                          <p:attrName>ppt_w</p:attrName>
                                        </p:attrNameLst>
                                      </p:cBhvr>
                                      <p:tavLst>
                                        <p:tav tm="0">
                                          <p:val>
                                            <p:fltVal val="0"/>
                                          </p:val>
                                        </p:tav>
                                        <p:tav tm="100000">
                                          <p:val>
                                            <p:strVal val="#ppt_w"/>
                                          </p:val>
                                        </p:tav>
                                      </p:tavLst>
                                    </p:anim>
                                    <p:anim calcmode="lin" valueType="num">
                                      <p:cBhvr>
                                        <p:cTn id="34" dur="500" fill="hold"/>
                                        <p:tgtEl>
                                          <p:spTgt spid="9"/>
                                        </p:tgtEl>
                                        <p:attrNameLst>
                                          <p:attrName>ppt_h</p:attrName>
                                        </p:attrNameLst>
                                      </p:cBhvr>
                                      <p:tavLst>
                                        <p:tav tm="0">
                                          <p:val>
                                            <p:fltVal val="0"/>
                                          </p:val>
                                        </p:tav>
                                        <p:tav tm="100000">
                                          <p:val>
                                            <p:strVal val="#ppt_h"/>
                                          </p:val>
                                        </p:tav>
                                      </p:tavLst>
                                    </p:anim>
                                    <p:animEffect transition="in" filter="fade">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p:cTn id="40" dur="500" fill="hold"/>
                                        <p:tgtEl>
                                          <p:spTgt spid="10"/>
                                        </p:tgtEl>
                                        <p:attrNameLst>
                                          <p:attrName>ppt_w</p:attrName>
                                        </p:attrNameLst>
                                      </p:cBhvr>
                                      <p:tavLst>
                                        <p:tav tm="0">
                                          <p:val>
                                            <p:fltVal val="0"/>
                                          </p:val>
                                        </p:tav>
                                        <p:tav tm="100000">
                                          <p:val>
                                            <p:strVal val="#ppt_w"/>
                                          </p:val>
                                        </p:tav>
                                      </p:tavLst>
                                    </p:anim>
                                    <p:anim calcmode="lin" valueType="num">
                                      <p:cBhvr>
                                        <p:cTn id="41" dur="500" fill="hold"/>
                                        <p:tgtEl>
                                          <p:spTgt spid="10"/>
                                        </p:tgtEl>
                                        <p:attrNameLst>
                                          <p:attrName>ppt_h</p:attrName>
                                        </p:attrNameLst>
                                      </p:cBhvr>
                                      <p:tavLst>
                                        <p:tav tm="0">
                                          <p:val>
                                            <p:fltVal val="0"/>
                                          </p:val>
                                        </p:tav>
                                        <p:tav tm="100000">
                                          <p:val>
                                            <p:strVal val="#ppt_h"/>
                                          </p:val>
                                        </p:tav>
                                      </p:tavLst>
                                    </p:anim>
                                    <p:animEffect transition="in" filter="fade">
                                      <p:cBhvr>
                                        <p:cTn id="4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8" name="图片 31747" descr="1-17"/>
          <p:cNvPicPr>
            <a:picLocks noChangeAspect="1"/>
          </p:cNvPicPr>
          <p:nvPr/>
        </p:nvPicPr>
        <p:blipFill>
          <a:blip r:embed="rId3"/>
          <a:stretch>
            <a:fillRect/>
          </a:stretch>
        </p:blipFill>
        <p:spPr>
          <a:xfrm>
            <a:off x="3081" y="5510298"/>
            <a:ext cx="16273558" cy="3717957"/>
          </a:xfrm>
          <a:prstGeom prst="rect">
            <a:avLst/>
          </a:prstGeom>
          <a:noFill/>
          <a:ln w="9525">
            <a:noFill/>
          </a:ln>
        </p:spPr>
      </p:pic>
      <p:pic>
        <p:nvPicPr>
          <p:cNvPr id="31750" name="图片 31749" descr="1-19"/>
          <p:cNvPicPr>
            <a:picLocks noChangeAspect="1"/>
          </p:cNvPicPr>
          <p:nvPr/>
        </p:nvPicPr>
        <p:blipFill>
          <a:blip r:embed="rId4"/>
          <a:stretch>
            <a:fillRect/>
          </a:stretch>
        </p:blipFill>
        <p:spPr>
          <a:xfrm>
            <a:off x="1016849" y="2298618"/>
            <a:ext cx="15226334" cy="6493786"/>
          </a:xfrm>
          <a:prstGeom prst="rect">
            <a:avLst/>
          </a:prstGeom>
          <a:noFill/>
          <a:ln w="9525">
            <a:noFill/>
          </a:ln>
        </p:spPr>
      </p:pic>
      <p:pic>
        <p:nvPicPr>
          <p:cNvPr id="31749" name="图片 31748" descr="1-18"/>
          <p:cNvPicPr>
            <a:picLocks noChangeAspect="1"/>
          </p:cNvPicPr>
          <p:nvPr/>
        </p:nvPicPr>
        <p:blipFill>
          <a:blip r:embed="rId5"/>
          <a:stretch>
            <a:fillRect/>
          </a:stretch>
        </p:blipFill>
        <p:spPr>
          <a:xfrm>
            <a:off x="-35420" y="127150"/>
            <a:ext cx="4262819" cy="9170042"/>
          </a:xfrm>
          <a:prstGeom prst="rect">
            <a:avLst/>
          </a:prstGeom>
          <a:noFill/>
          <a:ln w="9525">
            <a:noFill/>
          </a:ln>
        </p:spPr>
      </p:pic>
      <p:pic>
        <p:nvPicPr>
          <p:cNvPr id="31751" name="图片 31750" descr="1-16"/>
          <p:cNvPicPr>
            <a:picLocks noChangeAspect="1"/>
          </p:cNvPicPr>
          <p:nvPr/>
        </p:nvPicPr>
        <p:blipFill>
          <a:blip r:embed="rId6"/>
          <a:stretch>
            <a:fillRect/>
          </a:stretch>
        </p:blipFill>
        <p:spPr>
          <a:xfrm>
            <a:off x="13307450" y="611235"/>
            <a:ext cx="1892703" cy="876255"/>
          </a:xfrm>
          <a:prstGeom prst="rect">
            <a:avLst/>
          </a:prstGeom>
          <a:noFill/>
          <a:ln w="9525">
            <a:noFill/>
          </a:ln>
        </p:spPr>
      </p:pic>
      <p:pic>
        <p:nvPicPr>
          <p:cNvPr id="31752" name="图片 31751" descr="1-16"/>
          <p:cNvPicPr>
            <a:picLocks noChangeAspect="1"/>
          </p:cNvPicPr>
          <p:nvPr/>
        </p:nvPicPr>
        <p:blipFill>
          <a:blip r:embed="rId6"/>
          <a:stretch>
            <a:fillRect/>
          </a:stretch>
        </p:blipFill>
        <p:spPr>
          <a:xfrm>
            <a:off x="4925034" y="1723405"/>
            <a:ext cx="1892704" cy="876255"/>
          </a:xfrm>
          <a:prstGeom prst="rect">
            <a:avLst/>
          </a:prstGeom>
          <a:noFill/>
          <a:ln w="9525">
            <a:noFill/>
          </a:ln>
        </p:spPr>
      </p:pic>
      <p:pic>
        <p:nvPicPr>
          <p:cNvPr id="31753" name="图片 31752" descr="1-21"/>
          <p:cNvPicPr>
            <a:picLocks noChangeAspect="1"/>
          </p:cNvPicPr>
          <p:nvPr/>
        </p:nvPicPr>
        <p:blipFill>
          <a:blip r:embed="rId7"/>
          <a:stretch>
            <a:fillRect/>
          </a:stretch>
        </p:blipFill>
        <p:spPr>
          <a:xfrm>
            <a:off x="12206323" y="5596767"/>
            <a:ext cx="4583146" cy="4264851"/>
          </a:xfrm>
          <a:prstGeom prst="rect">
            <a:avLst/>
          </a:prstGeom>
          <a:noFill/>
          <a:ln w="9525">
            <a:noFill/>
          </a:ln>
        </p:spPr>
      </p:pic>
      <p:pic>
        <p:nvPicPr>
          <p:cNvPr id="31754" name="图片 31753" descr="1-20"/>
          <p:cNvPicPr>
            <a:picLocks noChangeAspect="1"/>
          </p:cNvPicPr>
          <p:nvPr/>
        </p:nvPicPr>
        <p:blipFill>
          <a:blip r:embed="rId8"/>
          <a:stretch>
            <a:fillRect/>
          </a:stretch>
        </p:blipFill>
        <p:spPr>
          <a:xfrm>
            <a:off x="-722743" y="5779149"/>
            <a:ext cx="4239719" cy="3552511"/>
          </a:xfrm>
          <a:prstGeom prst="rect">
            <a:avLst/>
          </a:prstGeom>
          <a:noFill/>
          <a:ln w="9525">
            <a:noFill/>
          </a:ln>
        </p:spPr>
      </p:pic>
      <p:sp>
        <p:nvSpPr>
          <p:cNvPr id="2" name="Rectangle 1">
            <a:extLst>
              <a:ext uri="{FF2B5EF4-FFF2-40B4-BE49-F238E27FC236}">
                <a16:creationId xmlns:a16="http://schemas.microsoft.com/office/drawing/2014/main" id="{E961EAFB-8FE3-4631-B312-7ACBC3F7C261}"/>
              </a:ext>
            </a:extLst>
          </p:cNvPr>
          <p:cNvSpPr/>
          <p:nvPr/>
        </p:nvSpPr>
        <p:spPr>
          <a:xfrm>
            <a:off x="2131195" y="3241579"/>
            <a:ext cx="13272459" cy="3090218"/>
          </a:xfrm>
          <a:prstGeom prst="rect">
            <a:avLst/>
          </a:prstGeom>
        </p:spPr>
        <p:txBody>
          <a:bodyPr wrap="square" lIns="88532" tIns="44266" rIns="88532" bIns="44266">
            <a:spAutoFit/>
          </a:bodyPr>
          <a:lstStyle/>
          <a:p>
            <a:r>
              <a:rPr lang="nl-NL" sz="3900">
                <a:solidFill>
                  <a:schemeClr val="accent2">
                    <a:lumMod val="50000"/>
                  </a:schemeClr>
                </a:solidFill>
                <a:latin typeface="Times New Roman" panose="02020603050405020304" pitchFamily="18" charset="0"/>
                <a:ea typeface="Times New Roman" panose="02020603050405020304" pitchFamily="18" charset="0"/>
              </a:rPr>
              <a:t>	</a:t>
            </a:r>
            <a:r>
              <a:rPr lang="nl-NL" sz="3900">
                <a:solidFill>
                  <a:srgbClr val="FF0000"/>
                </a:solidFill>
                <a:latin typeface="Times New Roman" panose="02020603050405020304" pitchFamily="18" charset="0"/>
                <a:ea typeface="Times New Roman" panose="02020603050405020304" pitchFamily="18" charset="0"/>
              </a:rPr>
              <a:t>Kết luận: </a:t>
            </a:r>
            <a:r>
              <a:rPr lang="nl-NL" sz="3900">
                <a:solidFill>
                  <a:schemeClr val="accent2">
                    <a:lumMod val="50000"/>
                  </a:schemeClr>
                </a:solidFill>
                <a:latin typeface="Times New Roman" panose="02020603050405020304" pitchFamily="18" charset="0"/>
                <a:ea typeface="Times New Roman" panose="02020603050405020304" pitchFamily="18" charset="0"/>
              </a:rPr>
              <a:t>Các biểu hiện của ham học hỏi: Không giấu dốt, sẵn sàng học hỏi người khác về những điều mình chưa biết; chăm đọc sách để mở rộng sự hiểu biết; tích cực tham gia hoạt động nhóm để học hỏi từ các bạn; thích tìm hiểu và đặt câu hỏi về mọi     thứ xung quanh.</a:t>
            </a:r>
            <a:endParaRPr lang="en-US" sz="3900">
              <a:solidFill>
                <a:schemeClr val="accent2">
                  <a:lumMod val="50000"/>
                </a:schemeClr>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2" name="图片 37891" descr="1-17"/>
          <p:cNvPicPr>
            <a:picLocks noChangeAspect="1"/>
          </p:cNvPicPr>
          <p:nvPr/>
        </p:nvPicPr>
        <p:blipFill>
          <a:blip r:embed="rId3"/>
          <a:stretch>
            <a:fillRect/>
          </a:stretch>
        </p:blipFill>
        <p:spPr>
          <a:xfrm>
            <a:off x="-104722" y="5426043"/>
            <a:ext cx="16381360" cy="3717958"/>
          </a:xfrm>
          <a:prstGeom prst="rect">
            <a:avLst/>
          </a:prstGeom>
          <a:noFill/>
          <a:ln w="9525">
            <a:noFill/>
          </a:ln>
        </p:spPr>
      </p:pic>
      <p:pic>
        <p:nvPicPr>
          <p:cNvPr id="37897" name="图片 37896" descr="1-26"/>
          <p:cNvPicPr>
            <a:picLocks noChangeAspect="1"/>
          </p:cNvPicPr>
          <p:nvPr/>
        </p:nvPicPr>
        <p:blipFill>
          <a:blip r:embed="rId4"/>
          <a:stretch>
            <a:fillRect/>
          </a:stretch>
        </p:blipFill>
        <p:spPr>
          <a:xfrm>
            <a:off x="1501536" y="2993362"/>
            <a:ext cx="6321846" cy="4706042"/>
          </a:xfrm>
          <a:prstGeom prst="rect">
            <a:avLst/>
          </a:prstGeom>
          <a:noFill/>
          <a:ln w="9525">
            <a:noFill/>
          </a:ln>
        </p:spPr>
      </p:pic>
      <p:pic>
        <p:nvPicPr>
          <p:cNvPr id="37894" name="图片 37893" descr="1-28"/>
          <p:cNvPicPr>
            <a:picLocks noChangeAspect="1"/>
          </p:cNvPicPr>
          <p:nvPr/>
        </p:nvPicPr>
        <p:blipFill>
          <a:blip r:embed="rId5"/>
          <a:stretch>
            <a:fillRect/>
          </a:stretch>
        </p:blipFill>
        <p:spPr>
          <a:xfrm>
            <a:off x="532852" y="5056851"/>
            <a:ext cx="4252039" cy="3823659"/>
          </a:xfrm>
          <a:prstGeom prst="rect">
            <a:avLst/>
          </a:prstGeom>
          <a:noFill/>
          <a:ln w="9525">
            <a:noFill/>
          </a:ln>
        </p:spPr>
      </p:pic>
      <p:pic>
        <p:nvPicPr>
          <p:cNvPr id="37895" name="图片 37894" descr="1-29"/>
          <p:cNvPicPr>
            <a:picLocks noChangeAspect="1"/>
          </p:cNvPicPr>
          <p:nvPr/>
        </p:nvPicPr>
        <p:blipFill>
          <a:blip r:embed="rId6"/>
          <a:stretch>
            <a:fillRect/>
          </a:stretch>
        </p:blipFill>
        <p:spPr>
          <a:xfrm>
            <a:off x="5972259" y="0"/>
            <a:ext cx="10128815" cy="9193021"/>
          </a:xfrm>
          <a:prstGeom prst="rect">
            <a:avLst/>
          </a:prstGeom>
          <a:noFill/>
          <a:ln w="9525">
            <a:noFill/>
          </a:ln>
        </p:spPr>
      </p:pic>
      <p:pic>
        <p:nvPicPr>
          <p:cNvPr id="37896" name="图片 37895" descr="1-27"/>
          <p:cNvPicPr>
            <a:picLocks noChangeAspect="1"/>
          </p:cNvPicPr>
          <p:nvPr/>
        </p:nvPicPr>
        <p:blipFill>
          <a:blip r:embed="rId7"/>
          <a:stretch>
            <a:fillRect/>
          </a:stretch>
        </p:blipFill>
        <p:spPr>
          <a:xfrm>
            <a:off x="1921964" y="888510"/>
            <a:ext cx="3991773" cy="3529532"/>
          </a:xfrm>
          <a:prstGeom prst="rect">
            <a:avLst/>
          </a:prstGeom>
          <a:noFill/>
          <a:ln w="9525">
            <a:noFill/>
          </a:ln>
        </p:spPr>
      </p:pic>
      <p:sp>
        <p:nvSpPr>
          <p:cNvPr id="2" name="Rectangle 1">
            <a:extLst>
              <a:ext uri="{FF2B5EF4-FFF2-40B4-BE49-F238E27FC236}">
                <a16:creationId xmlns:a16="http://schemas.microsoft.com/office/drawing/2014/main" id="{73B828DB-2325-4F42-879D-62DB48C9BD65}"/>
              </a:ext>
            </a:extLst>
          </p:cNvPr>
          <p:cNvSpPr/>
          <p:nvPr/>
        </p:nvSpPr>
        <p:spPr>
          <a:xfrm>
            <a:off x="6942856" y="4208131"/>
            <a:ext cx="6452947" cy="1328197"/>
          </a:xfrm>
          <a:prstGeom prst="rect">
            <a:avLst/>
          </a:prstGeom>
        </p:spPr>
        <p:txBody>
          <a:bodyPr wrap="none" lIns="88532" tIns="44266" rIns="88532" bIns="44266">
            <a:spAutoFit/>
          </a:bodyPr>
          <a:lstStyle/>
          <a:p>
            <a:pPr algn="ctr">
              <a:lnSpc>
                <a:spcPct val="115000"/>
              </a:lnSpc>
              <a:spcAft>
                <a:spcPts val="0"/>
              </a:spcAft>
            </a:pPr>
            <a:r>
              <a:rPr lang="en-US" sz="3500" b="1">
                <a:latin typeface="Times New Roman" panose="02020603050405020304" pitchFamily="18" charset="0"/>
                <a:ea typeface="Times New Roman" panose="02020603050405020304" pitchFamily="18" charset="0"/>
                <a:cs typeface="Times New Roman" panose="02020603050405020304" pitchFamily="18" charset="0"/>
              </a:rPr>
              <a:t>Hoạt động 2: </a:t>
            </a:r>
          </a:p>
          <a:p>
            <a:pPr algn="ctr">
              <a:lnSpc>
                <a:spcPct val="115000"/>
              </a:lnSpc>
              <a:spcAft>
                <a:spcPts val="0"/>
              </a:spcAft>
            </a:pPr>
            <a:r>
              <a:rPr lang="en-US" sz="3500" b="1">
                <a:latin typeface="Times New Roman" panose="02020603050405020304" pitchFamily="18" charset="0"/>
                <a:ea typeface="Times New Roman" panose="02020603050405020304" pitchFamily="18" charset="0"/>
                <a:cs typeface="Times New Roman" panose="02020603050405020304" pitchFamily="18" charset="0"/>
              </a:rPr>
              <a:t>Tìm hiểu lợi ích của ham học hỏi</a:t>
            </a:r>
            <a:endParaRPr lang="en-US" sz="3500">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6" name="图片 44035" descr="1-17"/>
          <p:cNvPicPr>
            <a:picLocks noChangeAspect="1"/>
          </p:cNvPicPr>
          <p:nvPr/>
        </p:nvPicPr>
        <p:blipFill>
          <a:blip r:embed="rId3"/>
          <a:stretch>
            <a:fillRect/>
          </a:stretch>
        </p:blipFill>
        <p:spPr>
          <a:xfrm>
            <a:off x="-104722" y="5426043"/>
            <a:ext cx="16381360" cy="3717958"/>
          </a:xfrm>
          <a:prstGeom prst="rect">
            <a:avLst/>
          </a:prstGeom>
          <a:noFill/>
          <a:ln w="9525">
            <a:noFill/>
          </a:ln>
        </p:spPr>
      </p:pic>
      <p:pic>
        <p:nvPicPr>
          <p:cNvPr id="44037" name="图片 44036" descr="1-31"/>
          <p:cNvPicPr>
            <a:picLocks noChangeAspect="1"/>
          </p:cNvPicPr>
          <p:nvPr/>
        </p:nvPicPr>
        <p:blipFill>
          <a:blip r:embed="rId4"/>
          <a:stretch>
            <a:fillRect/>
          </a:stretch>
        </p:blipFill>
        <p:spPr>
          <a:xfrm>
            <a:off x="-982751" y="-726046"/>
            <a:ext cx="17763191" cy="9870047"/>
          </a:xfrm>
          <a:prstGeom prst="rect">
            <a:avLst/>
          </a:prstGeom>
          <a:noFill/>
          <a:ln w="9525">
            <a:noFill/>
          </a:ln>
        </p:spPr>
      </p:pic>
      <p:pic>
        <p:nvPicPr>
          <p:cNvPr id="44038" name="图片 44037" descr="1-34"/>
          <p:cNvPicPr>
            <a:picLocks noChangeAspect="1"/>
          </p:cNvPicPr>
          <p:nvPr/>
        </p:nvPicPr>
        <p:blipFill>
          <a:blip r:embed="rId5"/>
          <a:stretch>
            <a:fillRect/>
          </a:stretch>
        </p:blipFill>
        <p:spPr>
          <a:xfrm>
            <a:off x="13307593" y="6031221"/>
            <a:ext cx="3144724" cy="3313554"/>
          </a:xfrm>
          <a:prstGeom prst="rect">
            <a:avLst/>
          </a:prstGeom>
          <a:noFill/>
          <a:ln w="9525">
            <a:noFill/>
          </a:ln>
        </p:spPr>
      </p:pic>
      <p:pic>
        <p:nvPicPr>
          <p:cNvPr id="44039" name="图片 44038" descr="1-33"/>
          <p:cNvPicPr>
            <a:picLocks noChangeAspect="1"/>
          </p:cNvPicPr>
          <p:nvPr/>
        </p:nvPicPr>
        <p:blipFill>
          <a:blip r:embed="rId6"/>
          <a:stretch>
            <a:fillRect/>
          </a:stretch>
        </p:blipFill>
        <p:spPr>
          <a:xfrm>
            <a:off x="-1624381" y="1558392"/>
            <a:ext cx="3039317" cy="7389100"/>
          </a:xfrm>
          <a:prstGeom prst="rect">
            <a:avLst/>
          </a:prstGeom>
          <a:noFill/>
          <a:ln w="9525">
            <a:noFill/>
          </a:ln>
        </p:spPr>
      </p:pic>
      <p:sp>
        <p:nvSpPr>
          <p:cNvPr id="4" name="Rounded Rectangle 3"/>
          <p:cNvSpPr/>
          <p:nvPr/>
        </p:nvSpPr>
        <p:spPr>
          <a:xfrm>
            <a:off x="1441079" y="1376378"/>
            <a:ext cx="13289757" cy="6392776"/>
          </a:xfrm>
          <a:prstGeom prst="roundRect">
            <a:avLst/>
          </a:prstGeom>
          <a:solidFill>
            <a:srgbClr val="FFFF8F"/>
          </a:solidFill>
        </p:spPr>
        <p:style>
          <a:lnRef idx="2">
            <a:schemeClr val="accent1">
              <a:shade val="50000"/>
            </a:schemeClr>
          </a:lnRef>
          <a:fillRef idx="1">
            <a:schemeClr val="accent1"/>
          </a:fillRef>
          <a:effectRef idx="0">
            <a:schemeClr val="accent1"/>
          </a:effectRef>
          <a:fontRef idx="minor">
            <a:schemeClr val="lt1"/>
          </a:fontRef>
        </p:style>
        <p:txBody>
          <a:bodyPr lIns="88532" tIns="44266" rIns="88532" bIns="44266" rtlCol="0" anchor="ctr"/>
          <a:lstStyle/>
          <a:p>
            <a:pPr algn="ctr"/>
            <a:endParaRPr lang="en-US"/>
          </a:p>
        </p:txBody>
      </p:sp>
      <p:sp>
        <p:nvSpPr>
          <p:cNvPr id="2" name="TextBox 1"/>
          <p:cNvSpPr txBox="1"/>
          <p:nvPr/>
        </p:nvSpPr>
        <p:spPr>
          <a:xfrm>
            <a:off x="1851780" y="1558392"/>
            <a:ext cx="12468356" cy="8791779"/>
          </a:xfrm>
          <a:prstGeom prst="rect">
            <a:avLst/>
          </a:prstGeom>
          <a:noFill/>
        </p:spPr>
        <p:txBody>
          <a:bodyPr wrap="square" lIns="88532" tIns="44266" rIns="88532" bIns="44266" rtlCol="0">
            <a:spAutoFit/>
          </a:bodyPr>
          <a:lstStyle/>
          <a:p>
            <a:pPr algn="ctr">
              <a:lnSpc>
                <a:spcPct val="150000"/>
              </a:lnSpc>
            </a:pPr>
            <a:r>
              <a:rPr lang="en-US"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CẬU HỌC TRÒ NGHÈO HAM HỌC HỎI</a:t>
            </a:r>
          </a:p>
          <a:p>
            <a:pPr algn="just">
              <a:lnSpc>
                <a:spcPct val="150000"/>
              </a:lnSpc>
            </a:pPr>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en-US" b="1" dirty="0" err="1">
                <a:latin typeface="Arial-Rounded" panose="020B0500000000000000" pitchFamily="34" charset="0"/>
                <a:ea typeface="Arial-Rounded" panose="020B0500000000000000" pitchFamily="34" charset="0"/>
                <a:cs typeface="Arial-Rounded" panose="020B0500000000000000" pitchFamily="34" charset="0"/>
              </a:rPr>
              <a:t>Vào</a:t>
            </a:r>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en-US" b="1" dirty="0" err="1">
                <a:latin typeface="Arial-Rounded" panose="020B0500000000000000" pitchFamily="34" charset="0"/>
                <a:ea typeface="Arial-Rounded" panose="020B0500000000000000" pitchFamily="34" charset="0"/>
                <a:cs typeface="Arial-Rounded" panose="020B0500000000000000" pitchFamily="34" charset="0"/>
              </a:rPr>
              <a:t>đời</a:t>
            </a:r>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en-US" b="1" dirty="0" err="1">
                <a:latin typeface="Arial-Rounded" panose="020B0500000000000000" pitchFamily="34" charset="0"/>
                <a:ea typeface="Arial-Rounded" panose="020B0500000000000000" pitchFamily="34" charset="0"/>
                <a:cs typeface="Arial-Rounded" panose="020B0500000000000000" pitchFamily="34" charset="0"/>
              </a:rPr>
              <a:t>vua</a:t>
            </a:r>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en-US" b="1" dirty="0" err="1">
                <a:latin typeface="Arial-Rounded" panose="020B0500000000000000" pitchFamily="34" charset="0"/>
                <a:ea typeface="Arial-Rounded" panose="020B0500000000000000" pitchFamily="34" charset="0"/>
                <a:cs typeface="Arial-Rounded" panose="020B0500000000000000" pitchFamily="34" charset="0"/>
              </a:rPr>
              <a:t>Trần</a:t>
            </a:r>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en-US" b="1" dirty="0" err="1">
                <a:latin typeface="Arial-Rounded" panose="020B0500000000000000" pitchFamily="34" charset="0"/>
                <a:ea typeface="Arial-Rounded" panose="020B0500000000000000" pitchFamily="34" charset="0"/>
                <a:cs typeface="Arial-Rounded" panose="020B0500000000000000" pitchFamily="34" charset="0"/>
              </a:rPr>
              <a:t>Thái</a:t>
            </a:r>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en-US" b="1" dirty="0" err="1">
                <a:latin typeface="Arial-Rounded" panose="020B0500000000000000" pitchFamily="34" charset="0"/>
                <a:ea typeface="Arial-Rounded" panose="020B0500000000000000" pitchFamily="34" charset="0"/>
                <a:cs typeface="Arial-Rounded" panose="020B0500000000000000" pitchFamily="34" charset="0"/>
              </a:rPr>
              <a:t>Tông</a:t>
            </a:r>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en-US" b="1" dirty="0" err="1">
                <a:latin typeface="Arial-Rounded" panose="020B0500000000000000" pitchFamily="34" charset="0"/>
                <a:ea typeface="Arial-Rounded" panose="020B0500000000000000" pitchFamily="34" charset="0"/>
                <a:cs typeface="Arial-Rounded" panose="020B0500000000000000" pitchFamily="34" charset="0"/>
              </a:rPr>
              <a:t>có</a:t>
            </a:r>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en-US" b="1" dirty="0" err="1">
                <a:latin typeface="Arial-Rounded" panose="020B0500000000000000" pitchFamily="34" charset="0"/>
                <a:ea typeface="Arial-Rounded" panose="020B0500000000000000" pitchFamily="34" charset="0"/>
                <a:cs typeface="Arial-Rounded" panose="020B0500000000000000" pitchFamily="34" charset="0"/>
              </a:rPr>
              <a:t>một</a:t>
            </a:r>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en-US" b="1" dirty="0" err="1">
                <a:latin typeface="Arial-Rounded" panose="020B0500000000000000" pitchFamily="34" charset="0"/>
                <a:ea typeface="Arial-Rounded" panose="020B0500000000000000" pitchFamily="34" charset="0"/>
                <a:cs typeface="Arial-Rounded" panose="020B0500000000000000" pitchFamily="34" charset="0"/>
              </a:rPr>
              <a:t>gia</a:t>
            </a:r>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en-US" b="1" dirty="0" err="1">
                <a:latin typeface="Arial-Rounded" panose="020B0500000000000000" pitchFamily="34" charset="0"/>
                <a:ea typeface="Arial-Rounded" panose="020B0500000000000000" pitchFamily="34" charset="0"/>
                <a:cs typeface="Arial-Rounded" panose="020B0500000000000000" pitchFamily="34" charset="0"/>
              </a:rPr>
              <a:t>đình</a:t>
            </a:r>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en-US" b="1" dirty="0" err="1">
                <a:latin typeface="Arial-Rounded" panose="020B0500000000000000" pitchFamily="34" charset="0"/>
                <a:ea typeface="Arial-Rounded" panose="020B0500000000000000" pitchFamily="34" charset="0"/>
                <a:cs typeface="Arial-Rounded" panose="020B0500000000000000" pitchFamily="34" charset="0"/>
              </a:rPr>
              <a:t>nghèo</a:t>
            </a:r>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en-US" b="1" dirty="0" err="1">
                <a:latin typeface="Arial-Rounded" panose="020B0500000000000000" pitchFamily="34" charset="0"/>
                <a:ea typeface="Arial-Rounded" panose="020B0500000000000000" pitchFamily="34" charset="0"/>
                <a:cs typeface="Arial-Rounded" panose="020B0500000000000000" pitchFamily="34" charset="0"/>
              </a:rPr>
              <a:t>sinh</a:t>
            </a:r>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en-US" b="1" dirty="0" err="1">
                <a:latin typeface="Arial-Rounded" panose="020B0500000000000000" pitchFamily="34" charset="0"/>
                <a:ea typeface="Arial-Rounded" panose="020B0500000000000000" pitchFamily="34" charset="0"/>
                <a:cs typeface="Arial-Rounded" panose="020B0500000000000000" pitchFamily="34" charset="0"/>
              </a:rPr>
              <a:t>được</a:t>
            </a:r>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en-US" b="1" dirty="0" err="1">
                <a:latin typeface="Arial-Rounded" panose="020B0500000000000000" pitchFamily="34" charset="0"/>
                <a:ea typeface="Arial-Rounded" panose="020B0500000000000000" pitchFamily="34" charset="0"/>
                <a:cs typeface="Arial-Rounded" panose="020B0500000000000000" pitchFamily="34" charset="0"/>
              </a:rPr>
              <a:t>một</a:t>
            </a:r>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en-US" b="1" dirty="0" err="1">
                <a:latin typeface="Arial-Rounded" panose="020B0500000000000000" pitchFamily="34" charset="0"/>
                <a:ea typeface="Arial-Rounded" panose="020B0500000000000000" pitchFamily="34" charset="0"/>
                <a:cs typeface="Arial-Rounded" panose="020B0500000000000000" pitchFamily="34" charset="0"/>
              </a:rPr>
              <a:t>cậu</a:t>
            </a:r>
            <a:r>
              <a:rPr lang="en-US" b="1" dirty="0">
                <a:latin typeface="Arial-Rounded" panose="020B0500000000000000" pitchFamily="34" charset="0"/>
                <a:ea typeface="Arial-Rounded" panose="020B0500000000000000" pitchFamily="34" charset="0"/>
                <a:cs typeface="Arial-Rounded" panose="020B0500000000000000" pitchFamily="34" charset="0"/>
              </a:rPr>
              <a:t> con </a:t>
            </a:r>
            <a:r>
              <a:rPr lang="en-US" b="1" dirty="0" err="1">
                <a:latin typeface="Arial-Rounded" panose="020B0500000000000000" pitchFamily="34" charset="0"/>
                <a:ea typeface="Arial-Rounded" panose="020B0500000000000000" pitchFamily="34" charset="0"/>
                <a:cs typeface="Arial-Rounded" panose="020B0500000000000000" pitchFamily="34" charset="0"/>
              </a:rPr>
              <a:t>trai</a:t>
            </a:r>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en-US" b="1" dirty="0" err="1">
                <a:latin typeface="Arial-Rounded" panose="020B0500000000000000" pitchFamily="34" charset="0"/>
                <a:ea typeface="Arial-Rounded" panose="020B0500000000000000" pitchFamily="34" charset="0"/>
                <a:cs typeface="Arial-Rounded" panose="020B0500000000000000" pitchFamily="34" charset="0"/>
              </a:rPr>
              <a:t>đặt</a:t>
            </a:r>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en-US" b="1" dirty="0" err="1">
                <a:latin typeface="Arial-Rounded" panose="020B0500000000000000" pitchFamily="34" charset="0"/>
                <a:ea typeface="Arial-Rounded" panose="020B0500000000000000" pitchFamily="34" charset="0"/>
                <a:cs typeface="Arial-Rounded" panose="020B0500000000000000" pitchFamily="34" charset="0"/>
              </a:rPr>
              <a:t>tên</a:t>
            </a:r>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en-US" b="1" dirty="0" err="1">
                <a:latin typeface="Arial-Rounded" panose="020B0500000000000000" pitchFamily="34" charset="0"/>
                <a:ea typeface="Arial-Rounded" panose="020B0500000000000000" pitchFamily="34" charset="0"/>
                <a:cs typeface="Arial-Rounded" panose="020B0500000000000000" pitchFamily="34" charset="0"/>
              </a:rPr>
              <a:t>là</a:t>
            </a:r>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en-US" b="1" dirty="0" err="1">
                <a:latin typeface="Arial-Rounded" panose="020B0500000000000000" pitchFamily="34" charset="0"/>
                <a:ea typeface="Arial-Rounded" panose="020B0500000000000000" pitchFamily="34" charset="0"/>
                <a:cs typeface="Arial-Rounded" panose="020B0500000000000000" pitchFamily="34" charset="0"/>
              </a:rPr>
              <a:t>Nguyễn</a:t>
            </a:r>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en-US" b="1" dirty="0" err="1">
                <a:latin typeface="Arial-Rounded" panose="020B0500000000000000" pitchFamily="34" charset="0"/>
                <a:ea typeface="Arial-Rounded" panose="020B0500000000000000" pitchFamily="34" charset="0"/>
                <a:cs typeface="Arial-Rounded" panose="020B0500000000000000" pitchFamily="34" charset="0"/>
              </a:rPr>
              <a:t>Hiền</a:t>
            </a:r>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en-US" b="1" dirty="0" err="1">
                <a:latin typeface="Arial-Rounded" panose="020B0500000000000000" pitchFamily="34" charset="0"/>
                <a:ea typeface="Arial-Rounded" panose="020B0500000000000000" pitchFamily="34" charset="0"/>
                <a:cs typeface="Arial-Rounded" panose="020B0500000000000000" pitchFamily="34" charset="0"/>
              </a:rPr>
              <a:t>Vì</a:t>
            </a:r>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en-US" b="1" dirty="0" err="1">
                <a:latin typeface="Arial-Rounded" panose="020B0500000000000000" pitchFamily="34" charset="0"/>
                <a:ea typeface="Arial-Rounded" panose="020B0500000000000000" pitchFamily="34" charset="0"/>
                <a:cs typeface="Arial-Rounded" panose="020B0500000000000000" pitchFamily="34" charset="0"/>
              </a:rPr>
              <a:t>nhà</a:t>
            </a:r>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en-US" b="1" dirty="0" err="1">
                <a:latin typeface="Arial-Rounded" panose="020B0500000000000000" pitchFamily="34" charset="0"/>
                <a:ea typeface="Arial-Rounded" panose="020B0500000000000000" pitchFamily="34" charset="0"/>
                <a:cs typeface="Arial-Rounded" panose="020B0500000000000000" pitchFamily="34" charset="0"/>
              </a:rPr>
              <a:t>nghèo</a:t>
            </a:r>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en-US" b="1" dirty="0" err="1">
                <a:latin typeface="Arial-Rounded" panose="020B0500000000000000" pitchFamily="34" charset="0"/>
                <a:ea typeface="Arial-Rounded" panose="020B0500000000000000" pitchFamily="34" charset="0"/>
                <a:cs typeface="Arial-Rounded" panose="020B0500000000000000" pitchFamily="34" charset="0"/>
              </a:rPr>
              <a:t>nên</a:t>
            </a:r>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en-US" b="1" dirty="0" err="1">
                <a:latin typeface="Arial-Rounded" panose="020B0500000000000000" pitchFamily="34" charset="0"/>
                <a:ea typeface="Arial-Rounded" panose="020B0500000000000000" pitchFamily="34" charset="0"/>
                <a:cs typeface="Arial-Rounded" panose="020B0500000000000000" pitchFamily="34" charset="0"/>
              </a:rPr>
              <a:t>cậu</a:t>
            </a:r>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en-US" b="1" dirty="0" err="1">
                <a:latin typeface="Arial-Rounded" panose="020B0500000000000000" pitchFamily="34" charset="0"/>
                <a:ea typeface="Arial-Rounded" panose="020B0500000000000000" pitchFamily="34" charset="0"/>
                <a:cs typeface="Arial-Rounded" panose="020B0500000000000000" pitchFamily="34" charset="0"/>
              </a:rPr>
              <a:t>phải</a:t>
            </a:r>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en-US" b="1" dirty="0" err="1">
                <a:latin typeface="Arial-Rounded" panose="020B0500000000000000" pitchFamily="34" charset="0"/>
                <a:ea typeface="Arial-Rounded" panose="020B0500000000000000" pitchFamily="34" charset="0"/>
                <a:cs typeface="Arial-Rounded" panose="020B0500000000000000" pitchFamily="34" charset="0"/>
              </a:rPr>
              <a:t>bỏ</a:t>
            </a:r>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en-US" b="1" dirty="0" err="1">
                <a:latin typeface="Arial-Rounded" panose="020B0500000000000000" pitchFamily="34" charset="0"/>
                <a:ea typeface="Arial-Rounded" panose="020B0500000000000000" pitchFamily="34" charset="0"/>
                <a:cs typeface="Arial-Rounded" panose="020B0500000000000000" pitchFamily="34" charset="0"/>
              </a:rPr>
              <a:t>học</a:t>
            </a:r>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en-US" b="1" dirty="0" err="1">
                <a:latin typeface="Arial-Rounded" panose="020B0500000000000000" pitchFamily="34" charset="0"/>
                <a:ea typeface="Arial-Rounded" panose="020B0500000000000000" pitchFamily="34" charset="0"/>
                <a:cs typeface="Arial-Rounded" panose="020B0500000000000000" pitchFamily="34" charset="0"/>
              </a:rPr>
              <a:t>giữa</a:t>
            </a:r>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en-US" b="1" dirty="0" err="1">
                <a:latin typeface="Arial-Rounded" panose="020B0500000000000000" pitchFamily="34" charset="0"/>
                <a:ea typeface="Arial-Rounded" panose="020B0500000000000000" pitchFamily="34" charset="0"/>
                <a:cs typeface="Arial-Rounded" panose="020B0500000000000000" pitchFamily="34" charset="0"/>
              </a:rPr>
              <a:t>chừng</a:t>
            </a:r>
            <a:r>
              <a:rPr lang="en-US" b="1" dirty="0">
                <a:latin typeface="Arial-Rounded" panose="020B0500000000000000" pitchFamily="34" charset="0"/>
                <a:ea typeface="Arial-Rounded" panose="020B0500000000000000" pitchFamily="34" charset="0"/>
                <a:cs typeface="Arial-Rounded" panose="020B0500000000000000" pitchFamily="34" charset="0"/>
              </a:rPr>
              <a:t>.</a:t>
            </a:r>
          </a:p>
          <a:p>
            <a:pPr algn="just">
              <a:lnSpc>
                <a:spcPct val="150000"/>
              </a:lnSpc>
            </a:pPr>
            <a:r>
              <a:rPr lang="en-US" b="1" dirty="0">
                <a:latin typeface="Arial-Rounded" panose="020B0500000000000000" pitchFamily="34" charset="0"/>
                <a:ea typeface="Arial-Rounded" panose="020B0500000000000000" pitchFamily="34" charset="0"/>
                <a:cs typeface="Arial-Rounded" panose="020B0500000000000000" pitchFamily="34" charset="0"/>
              </a:rPr>
              <a:t>     Ban </a:t>
            </a:r>
            <a:r>
              <a:rPr lang="en-US" b="1" dirty="0" err="1">
                <a:latin typeface="Arial-Rounded" panose="020B0500000000000000" pitchFamily="34" charset="0"/>
                <a:ea typeface="Arial-Rounded" panose="020B0500000000000000" pitchFamily="34" charset="0"/>
                <a:cs typeface="Arial-Rounded" panose="020B0500000000000000" pitchFamily="34" charset="0"/>
              </a:rPr>
              <a:t>ngày</a:t>
            </a:r>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en-US" b="1" dirty="0" err="1">
                <a:latin typeface="Arial-Rounded" panose="020B0500000000000000" pitchFamily="34" charset="0"/>
                <a:ea typeface="Arial-Rounded" panose="020B0500000000000000" pitchFamily="34" charset="0"/>
                <a:cs typeface="Arial-Rounded" panose="020B0500000000000000" pitchFamily="34" charset="0"/>
              </a:rPr>
              <a:t>đi</a:t>
            </a:r>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en-US" b="1" dirty="0" err="1">
                <a:latin typeface="Arial-Rounded" panose="020B0500000000000000" pitchFamily="34" charset="0"/>
                <a:ea typeface="Arial-Rounded" panose="020B0500000000000000" pitchFamily="34" charset="0"/>
                <a:cs typeface="Arial-Rounded" panose="020B0500000000000000" pitchFamily="34" charset="0"/>
              </a:rPr>
              <a:t>chăn</a:t>
            </a:r>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en-US" b="1" dirty="0" err="1">
                <a:latin typeface="Arial-Rounded" panose="020B0500000000000000" pitchFamily="34" charset="0"/>
                <a:ea typeface="Arial-Rounded" panose="020B0500000000000000" pitchFamily="34" charset="0"/>
                <a:cs typeface="Arial-Rounded" panose="020B0500000000000000" pitchFamily="34" charset="0"/>
              </a:rPr>
              <a:t>trâu</a:t>
            </a:r>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en-US" b="1" dirty="0" err="1">
                <a:latin typeface="Arial-Rounded" panose="020B0500000000000000" pitchFamily="34" charset="0"/>
                <a:ea typeface="Arial-Rounded" panose="020B0500000000000000" pitchFamily="34" charset="0"/>
                <a:cs typeface="Arial-Rounded" panose="020B0500000000000000" pitchFamily="34" charset="0"/>
              </a:rPr>
              <a:t>dù</a:t>
            </a:r>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en-US" b="1" dirty="0" err="1">
                <a:latin typeface="Arial-Rounded" panose="020B0500000000000000" pitchFamily="34" charset="0"/>
                <a:ea typeface="Arial-Rounded" panose="020B0500000000000000" pitchFamily="34" charset="0"/>
                <a:cs typeface="Arial-Rounded" panose="020B0500000000000000" pitchFamily="34" charset="0"/>
              </a:rPr>
              <a:t>mưa</a:t>
            </a:r>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en-US" b="1" dirty="0" err="1">
                <a:latin typeface="Arial-Rounded" panose="020B0500000000000000" pitchFamily="34" charset="0"/>
                <a:ea typeface="Arial-Rounded" panose="020B0500000000000000" pitchFamily="34" charset="0"/>
                <a:cs typeface="Arial-Rounded" panose="020B0500000000000000" pitchFamily="34" charset="0"/>
              </a:rPr>
              <a:t>gió</a:t>
            </a:r>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en-US" b="1" dirty="0" err="1">
                <a:latin typeface="Arial-Rounded" panose="020B0500000000000000" pitchFamily="34" charset="0"/>
                <a:ea typeface="Arial-Rounded" panose="020B0500000000000000" pitchFamily="34" charset="0"/>
                <a:cs typeface="Arial-Rounded" panose="020B0500000000000000" pitchFamily="34" charset="0"/>
              </a:rPr>
              <a:t>thế</a:t>
            </a:r>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en-US" b="1" dirty="0" err="1">
                <a:latin typeface="Arial-Rounded" panose="020B0500000000000000" pitchFamily="34" charset="0"/>
                <a:ea typeface="Arial-Rounded" panose="020B0500000000000000" pitchFamily="34" charset="0"/>
                <a:cs typeface="Arial-Rounded" panose="020B0500000000000000" pitchFamily="34" charset="0"/>
              </a:rPr>
              <a:t>nào</a:t>
            </a:r>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en-US" b="1" dirty="0" err="1">
                <a:latin typeface="Arial-Rounded" panose="020B0500000000000000" pitchFamily="34" charset="0"/>
                <a:ea typeface="Arial-Rounded" panose="020B0500000000000000" pitchFamily="34" charset="0"/>
                <a:cs typeface="Arial-Rounded" panose="020B0500000000000000" pitchFamily="34" charset="0"/>
              </a:rPr>
              <a:t>cậu</a:t>
            </a:r>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en-US" b="1" dirty="0" err="1">
                <a:latin typeface="Arial-Rounded" panose="020B0500000000000000" pitchFamily="34" charset="0"/>
                <a:ea typeface="Arial-Rounded" panose="020B0500000000000000" pitchFamily="34" charset="0"/>
                <a:cs typeface="Arial-Rounded" panose="020B0500000000000000" pitchFamily="34" charset="0"/>
              </a:rPr>
              <a:t>cũng</a:t>
            </a:r>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en-US" b="1" dirty="0" err="1">
                <a:latin typeface="Arial-Rounded" panose="020B0500000000000000" pitchFamily="34" charset="0"/>
                <a:ea typeface="Arial-Rounded" panose="020B0500000000000000" pitchFamily="34" charset="0"/>
                <a:cs typeface="Arial-Rounded" panose="020B0500000000000000" pitchFamily="34" charset="0"/>
              </a:rPr>
              <a:t>đứng</a:t>
            </a:r>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en-US" b="1" dirty="0" err="1">
                <a:latin typeface="Arial-Rounded" panose="020B0500000000000000" pitchFamily="34" charset="0"/>
                <a:ea typeface="Arial-Rounded" panose="020B0500000000000000" pitchFamily="34" charset="0"/>
                <a:cs typeface="Arial-Rounded" panose="020B0500000000000000" pitchFamily="34" charset="0"/>
              </a:rPr>
              <a:t>ngoài</a:t>
            </a:r>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en-US" b="1" dirty="0" err="1">
                <a:latin typeface="Arial-Rounded" panose="020B0500000000000000" pitchFamily="34" charset="0"/>
                <a:ea typeface="Arial-Rounded" panose="020B0500000000000000" pitchFamily="34" charset="0"/>
                <a:cs typeface="Arial-Rounded" panose="020B0500000000000000" pitchFamily="34" charset="0"/>
              </a:rPr>
              <a:t>lớp</a:t>
            </a:r>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en-US" b="1" dirty="0" err="1">
                <a:latin typeface="Arial-Rounded" panose="020B0500000000000000" pitchFamily="34" charset="0"/>
                <a:ea typeface="Arial-Rounded" panose="020B0500000000000000" pitchFamily="34" charset="0"/>
                <a:cs typeface="Arial-Rounded" panose="020B0500000000000000" pitchFamily="34" charset="0"/>
              </a:rPr>
              <a:t>nghe</a:t>
            </a:r>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en-US" b="1" dirty="0" err="1">
                <a:latin typeface="Arial-Rounded" panose="020B0500000000000000" pitchFamily="34" charset="0"/>
                <a:ea typeface="Arial-Rounded" panose="020B0500000000000000" pitchFamily="34" charset="0"/>
                <a:cs typeface="Arial-Rounded" panose="020B0500000000000000" pitchFamily="34" charset="0"/>
              </a:rPr>
              <a:t>giảng</a:t>
            </a:r>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en-US" b="1" dirty="0" err="1">
                <a:latin typeface="Arial-Rounded" panose="020B0500000000000000" pitchFamily="34" charset="0"/>
                <a:ea typeface="Arial-Rounded" panose="020B0500000000000000" pitchFamily="34" charset="0"/>
                <a:cs typeface="Arial-Rounded" panose="020B0500000000000000" pitchFamily="34" charset="0"/>
              </a:rPr>
              <a:t>Tối</a:t>
            </a:r>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en-US" b="1" dirty="0" err="1">
                <a:latin typeface="Arial-Rounded" panose="020B0500000000000000" pitchFamily="34" charset="0"/>
                <a:ea typeface="Arial-Rounded" panose="020B0500000000000000" pitchFamily="34" charset="0"/>
                <a:cs typeface="Arial-Rounded" panose="020B0500000000000000" pitchFamily="34" charset="0"/>
              </a:rPr>
              <a:t>đén</a:t>
            </a:r>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en-US" b="1" dirty="0" err="1">
                <a:latin typeface="Arial-Rounded" panose="020B0500000000000000" pitchFamily="34" charset="0"/>
                <a:ea typeface="Arial-Rounded" panose="020B0500000000000000" pitchFamily="34" charset="0"/>
                <a:cs typeface="Arial-Rounded" panose="020B0500000000000000" pitchFamily="34" charset="0"/>
              </a:rPr>
              <a:t>cậu</a:t>
            </a:r>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en-US" b="1" dirty="0" err="1">
                <a:latin typeface="Arial-Rounded" panose="020B0500000000000000" pitchFamily="34" charset="0"/>
                <a:ea typeface="Arial-Rounded" panose="020B0500000000000000" pitchFamily="34" charset="0"/>
                <a:cs typeface="Arial-Rounded" panose="020B0500000000000000" pitchFamily="34" charset="0"/>
              </a:rPr>
              <a:t>đợi</a:t>
            </a:r>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en-US" b="1" dirty="0" err="1">
                <a:latin typeface="Arial-Rounded" panose="020B0500000000000000" pitchFamily="34" charset="0"/>
                <a:ea typeface="Arial-Rounded" panose="020B0500000000000000" pitchFamily="34" charset="0"/>
                <a:cs typeface="Arial-Rounded" panose="020B0500000000000000" pitchFamily="34" charset="0"/>
              </a:rPr>
              <a:t>bạn</a:t>
            </a:r>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en-US" b="1" dirty="0" err="1">
                <a:latin typeface="Arial-Rounded" panose="020B0500000000000000" pitchFamily="34" charset="0"/>
                <a:ea typeface="Arial-Rounded" panose="020B0500000000000000" pitchFamily="34" charset="0"/>
                <a:cs typeface="Arial-Rounded" panose="020B0500000000000000" pitchFamily="34" charset="0"/>
              </a:rPr>
              <a:t>học</a:t>
            </a:r>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en-US" b="1" dirty="0" err="1">
                <a:latin typeface="Arial-Rounded" panose="020B0500000000000000" pitchFamily="34" charset="0"/>
                <a:ea typeface="Arial-Rounded" panose="020B0500000000000000" pitchFamily="34" charset="0"/>
                <a:cs typeface="Arial-Rounded" panose="020B0500000000000000" pitchFamily="34" charset="0"/>
              </a:rPr>
              <a:t>thuộc</a:t>
            </a:r>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en-US" b="1" dirty="0" err="1">
                <a:latin typeface="Arial-Rounded" panose="020B0500000000000000" pitchFamily="34" charset="0"/>
                <a:ea typeface="Arial-Rounded" panose="020B0500000000000000" pitchFamily="34" charset="0"/>
                <a:cs typeface="Arial-Rounded" panose="020B0500000000000000" pitchFamily="34" charset="0"/>
              </a:rPr>
              <a:t>bài</a:t>
            </a:r>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en-US" b="1" dirty="0" err="1">
                <a:latin typeface="Arial-Rounded" panose="020B0500000000000000" pitchFamily="34" charset="0"/>
                <a:ea typeface="Arial-Rounded" panose="020B0500000000000000" pitchFamily="34" charset="0"/>
                <a:cs typeface="Arial-Rounded" panose="020B0500000000000000" pitchFamily="34" charset="0"/>
              </a:rPr>
              <a:t>mới</a:t>
            </a:r>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en-US" b="1" dirty="0" err="1">
                <a:latin typeface="Arial-Rounded" panose="020B0500000000000000" pitchFamily="34" charset="0"/>
                <a:ea typeface="Arial-Rounded" panose="020B0500000000000000" pitchFamily="34" charset="0"/>
                <a:cs typeface="Arial-Rounded" panose="020B0500000000000000" pitchFamily="34" charset="0"/>
              </a:rPr>
              <a:t>mượn</a:t>
            </a:r>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en-US" b="1" dirty="0" err="1">
                <a:latin typeface="Arial-Rounded" panose="020B0500000000000000" pitchFamily="34" charset="0"/>
                <a:ea typeface="Arial-Rounded" panose="020B0500000000000000" pitchFamily="34" charset="0"/>
                <a:cs typeface="Arial-Rounded" panose="020B0500000000000000" pitchFamily="34" charset="0"/>
              </a:rPr>
              <a:t>sách</a:t>
            </a:r>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en-US" b="1" dirty="0" err="1">
                <a:latin typeface="Arial-Rounded" panose="020B0500000000000000" pitchFamily="34" charset="0"/>
                <a:ea typeface="Arial-Rounded" panose="020B0500000000000000" pitchFamily="34" charset="0"/>
                <a:cs typeface="Arial-Rounded" panose="020B0500000000000000" pitchFamily="34" charset="0"/>
              </a:rPr>
              <a:t>về</a:t>
            </a:r>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en-US" b="1" dirty="0" err="1">
                <a:latin typeface="Arial-Rounded" panose="020B0500000000000000" pitchFamily="34" charset="0"/>
                <a:ea typeface="Arial-Rounded" panose="020B0500000000000000" pitchFamily="34" charset="0"/>
                <a:cs typeface="Arial-Rounded" panose="020B0500000000000000" pitchFamily="34" charset="0"/>
              </a:rPr>
              <a:t>học</a:t>
            </a:r>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en-US" b="1" dirty="0" err="1">
                <a:latin typeface="Arial-Rounded" panose="020B0500000000000000" pitchFamily="34" charset="0"/>
                <a:ea typeface="Arial-Rounded" panose="020B0500000000000000" pitchFamily="34" charset="0"/>
                <a:cs typeface="Arial-Rounded" panose="020B0500000000000000" pitchFamily="34" charset="0"/>
              </a:rPr>
              <a:t>Mỗi</a:t>
            </a:r>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en-US" b="1" dirty="0" err="1">
                <a:latin typeface="Arial-Rounded" panose="020B0500000000000000" pitchFamily="34" charset="0"/>
                <a:ea typeface="Arial-Rounded" panose="020B0500000000000000" pitchFamily="34" charset="0"/>
                <a:cs typeface="Arial-Rounded" panose="020B0500000000000000" pitchFamily="34" charset="0"/>
              </a:rPr>
              <a:t>lần</a:t>
            </a:r>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en-US" b="1" dirty="0" err="1">
                <a:latin typeface="Arial-Rounded" panose="020B0500000000000000" pitchFamily="34" charset="0"/>
                <a:ea typeface="Arial-Rounded" panose="020B0500000000000000" pitchFamily="34" charset="0"/>
                <a:cs typeface="Arial-Rounded" panose="020B0500000000000000" pitchFamily="34" charset="0"/>
              </a:rPr>
              <a:t>có</a:t>
            </a:r>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en-US" b="1" dirty="0" err="1">
                <a:latin typeface="Arial-Rounded" panose="020B0500000000000000" pitchFamily="34" charset="0"/>
                <a:ea typeface="Arial-Rounded" panose="020B0500000000000000" pitchFamily="34" charset="0"/>
                <a:cs typeface="Arial-Rounded" panose="020B0500000000000000" pitchFamily="34" charset="0"/>
              </a:rPr>
              <a:t>kì</a:t>
            </a:r>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en-US" b="1" dirty="0" err="1">
                <a:latin typeface="Arial-Rounded" panose="020B0500000000000000" pitchFamily="34" charset="0"/>
                <a:ea typeface="Arial-Rounded" panose="020B0500000000000000" pitchFamily="34" charset="0"/>
                <a:cs typeface="Arial-Rounded" panose="020B0500000000000000" pitchFamily="34" charset="0"/>
              </a:rPr>
              <a:t>thi</a:t>
            </a:r>
            <a:r>
              <a:rPr lang="en-US" b="1" dirty="0">
                <a:latin typeface="Arial-Rounded" panose="020B0500000000000000" pitchFamily="34" charset="0"/>
                <a:ea typeface="Arial-Rounded" panose="020B0500000000000000" pitchFamily="34" charset="0"/>
                <a:cs typeface="Arial-Rounded" panose="020B0500000000000000" pitchFamily="34" charset="0"/>
              </a:rPr>
              <a:t> ở </a:t>
            </a:r>
            <a:r>
              <a:rPr lang="en-US" b="1" dirty="0" err="1">
                <a:latin typeface="Arial-Rounded" panose="020B0500000000000000" pitchFamily="34" charset="0"/>
                <a:ea typeface="Arial-Rounded" panose="020B0500000000000000" pitchFamily="34" charset="0"/>
                <a:cs typeface="Arial-Rounded" panose="020B0500000000000000" pitchFamily="34" charset="0"/>
              </a:rPr>
              <a:t>trường</a:t>
            </a:r>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en-US" b="1" dirty="0" err="1">
                <a:latin typeface="Arial-Rounded" panose="020B0500000000000000" pitchFamily="34" charset="0"/>
                <a:ea typeface="Arial-Rounded" panose="020B0500000000000000" pitchFamily="34" charset="0"/>
                <a:cs typeface="Arial-Rounded" panose="020B0500000000000000" pitchFamily="34" charset="0"/>
              </a:rPr>
              <a:t>cậu</a:t>
            </a:r>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en-US" b="1" dirty="0" err="1">
                <a:latin typeface="Arial-Rounded" panose="020B0500000000000000" pitchFamily="34" charset="0"/>
                <a:ea typeface="Arial-Rounded" panose="020B0500000000000000" pitchFamily="34" charset="0"/>
                <a:cs typeface="Arial-Rounded" panose="020B0500000000000000" pitchFamily="34" charset="0"/>
              </a:rPr>
              <a:t>làm</a:t>
            </a:r>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en-US" b="1" dirty="0" err="1">
                <a:latin typeface="Arial-Rounded" panose="020B0500000000000000" pitchFamily="34" charset="0"/>
                <a:ea typeface="Arial-Rounded" panose="020B0500000000000000" pitchFamily="34" charset="0"/>
                <a:cs typeface="Arial-Rounded" panose="020B0500000000000000" pitchFamily="34" charset="0"/>
              </a:rPr>
              <a:t>bài</a:t>
            </a:r>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en-US" b="1" dirty="0" err="1">
                <a:latin typeface="Arial-Rounded" panose="020B0500000000000000" pitchFamily="34" charset="0"/>
                <a:ea typeface="Arial-Rounded" panose="020B0500000000000000" pitchFamily="34" charset="0"/>
                <a:cs typeface="Arial-Rounded" panose="020B0500000000000000" pitchFamily="34" charset="0"/>
              </a:rPr>
              <a:t>vào</a:t>
            </a:r>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en-US" b="1" dirty="0" err="1">
                <a:latin typeface="Arial-Rounded" panose="020B0500000000000000" pitchFamily="34" charset="0"/>
                <a:ea typeface="Arial-Rounded" panose="020B0500000000000000" pitchFamily="34" charset="0"/>
                <a:cs typeface="Arial-Rounded" panose="020B0500000000000000" pitchFamily="34" charset="0"/>
              </a:rPr>
              <a:t>lá</a:t>
            </a:r>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en-US" b="1" dirty="0" err="1">
                <a:latin typeface="Arial-Rounded" panose="020B0500000000000000" pitchFamily="34" charset="0"/>
                <a:ea typeface="Arial-Rounded" panose="020B0500000000000000" pitchFamily="34" charset="0"/>
                <a:cs typeface="Arial-Rounded" panose="020B0500000000000000" pitchFamily="34" charset="0"/>
              </a:rPr>
              <a:t>chuối</a:t>
            </a:r>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en-US" b="1" dirty="0" err="1">
                <a:latin typeface="Arial-Rounded" panose="020B0500000000000000" pitchFamily="34" charset="0"/>
                <a:ea typeface="Arial-Rounded" panose="020B0500000000000000" pitchFamily="34" charset="0"/>
                <a:cs typeface="Arial-Rounded" panose="020B0500000000000000" pitchFamily="34" charset="0"/>
              </a:rPr>
              <a:t>khô</a:t>
            </a:r>
            <a:r>
              <a:rPr lang="en-US" b="1" dirty="0">
                <a:latin typeface="Arial-Rounded" panose="020B0500000000000000" pitchFamily="34" charset="0"/>
                <a:ea typeface="Arial-Rounded" panose="020B0500000000000000" pitchFamily="34" charset="0"/>
                <a:cs typeface="Arial-Rounded" panose="020B0500000000000000" pitchFamily="34" charset="0"/>
              </a:rPr>
              <a:t> à </a:t>
            </a:r>
            <a:r>
              <a:rPr lang="en-US" b="1" dirty="0" err="1">
                <a:latin typeface="Arial-Rounded" panose="020B0500000000000000" pitchFamily="34" charset="0"/>
                <a:ea typeface="Arial-Rounded" panose="020B0500000000000000" pitchFamily="34" charset="0"/>
                <a:cs typeface="Arial-Rounded" panose="020B0500000000000000" pitchFamily="34" charset="0"/>
              </a:rPr>
              <a:t>nhờ</a:t>
            </a:r>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en-US" b="1" dirty="0" err="1">
                <a:latin typeface="Arial-Rounded" panose="020B0500000000000000" pitchFamily="34" charset="0"/>
                <a:ea typeface="Arial-Rounded" panose="020B0500000000000000" pitchFamily="34" charset="0"/>
                <a:cs typeface="Arial-Rounded" panose="020B0500000000000000" pitchFamily="34" charset="0"/>
              </a:rPr>
              <a:t>bạn</a:t>
            </a:r>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en-US" b="1" dirty="0" err="1">
                <a:latin typeface="Arial-Rounded" panose="020B0500000000000000" pitchFamily="34" charset="0"/>
                <a:ea typeface="Arial-Rounded" panose="020B0500000000000000" pitchFamily="34" charset="0"/>
                <a:cs typeface="Arial-Rounded" panose="020B0500000000000000" pitchFamily="34" charset="0"/>
              </a:rPr>
              <a:t>xin</a:t>
            </a:r>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en-US" b="1" dirty="0" err="1">
                <a:latin typeface="Arial-Rounded" panose="020B0500000000000000" pitchFamily="34" charset="0"/>
                <a:ea typeface="Arial-Rounded" panose="020B0500000000000000" pitchFamily="34" charset="0"/>
                <a:cs typeface="Arial-Rounded" panose="020B0500000000000000" pitchFamily="34" charset="0"/>
              </a:rPr>
              <a:t>thầy</a:t>
            </a:r>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en-US" b="1" dirty="0" err="1">
                <a:latin typeface="Arial-Rounded" panose="020B0500000000000000" pitchFamily="34" charset="0"/>
                <a:ea typeface="Arial-Rounded" panose="020B0500000000000000" pitchFamily="34" charset="0"/>
                <a:cs typeface="Arial-Rounded" panose="020B0500000000000000" pitchFamily="34" charset="0"/>
              </a:rPr>
              <a:t>chấm</a:t>
            </a:r>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en-US" b="1" dirty="0" err="1">
                <a:latin typeface="Arial-Rounded" panose="020B0500000000000000" pitchFamily="34" charset="0"/>
                <a:ea typeface="Arial-Rounded" panose="020B0500000000000000" pitchFamily="34" charset="0"/>
                <a:cs typeface="Arial-Rounded" panose="020B0500000000000000" pitchFamily="34" charset="0"/>
              </a:rPr>
              <a:t>hộ</a:t>
            </a:r>
            <a:r>
              <a:rPr lang="en-US" b="1" dirty="0">
                <a:latin typeface="Arial-Rounded" panose="020B0500000000000000" pitchFamily="34" charset="0"/>
                <a:ea typeface="Arial-Rounded" panose="020B0500000000000000" pitchFamily="34" charset="0"/>
                <a:cs typeface="Arial-Rounded" panose="020B0500000000000000" pitchFamily="34" charset="0"/>
              </a:rPr>
              <a:t>.</a:t>
            </a:r>
          </a:p>
          <a:p>
            <a:pPr algn="just">
              <a:lnSpc>
                <a:spcPct val="150000"/>
              </a:lnSpc>
            </a:pPr>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en-US" b="1" dirty="0" err="1">
                <a:latin typeface="Arial-Rounded" panose="020B0500000000000000" pitchFamily="34" charset="0"/>
                <a:ea typeface="Arial-Rounded" panose="020B0500000000000000" pitchFamily="34" charset="0"/>
                <a:cs typeface="Arial-Rounded" panose="020B0500000000000000" pitchFamily="34" charset="0"/>
              </a:rPr>
              <a:t>Thế</a:t>
            </a:r>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en-US" b="1" dirty="0" err="1">
                <a:latin typeface="Arial-Rounded" panose="020B0500000000000000" pitchFamily="34" charset="0"/>
                <a:ea typeface="Arial-Rounded" panose="020B0500000000000000" pitchFamily="34" charset="0"/>
                <a:cs typeface="Arial-Rounded" panose="020B0500000000000000" pitchFamily="34" charset="0"/>
              </a:rPr>
              <a:t>rồi</a:t>
            </a:r>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en-US" b="1" dirty="0" err="1">
                <a:latin typeface="Arial-Rounded" panose="020B0500000000000000" pitchFamily="34" charset="0"/>
                <a:ea typeface="Arial-Rounded" panose="020B0500000000000000" pitchFamily="34" charset="0"/>
                <a:cs typeface="Arial-Rounded" panose="020B0500000000000000" pitchFamily="34" charset="0"/>
              </a:rPr>
              <a:t>vưa</a:t>
            </a:r>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en-US" b="1" dirty="0" err="1">
                <a:latin typeface="Arial-Rounded" panose="020B0500000000000000" pitchFamily="34" charset="0"/>
                <a:ea typeface="Arial-Rounded" panose="020B0500000000000000" pitchFamily="34" charset="0"/>
                <a:cs typeface="Arial-Rounded" panose="020B0500000000000000" pitchFamily="34" charset="0"/>
              </a:rPr>
              <a:t>mở</a:t>
            </a:r>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en-US" b="1" dirty="0" err="1">
                <a:latin typeface="Arial-Rounded" panose="020B0500000000000000" pitchFamily="34" charset="0"/>
                <a:ea typeface="Arial-Rounded" panose="020B0500000000000000" pitchFamily="34" charset="0"/>
                <a:cs typeface="Arial-Rounded" panose="020B0500000000000000" pitchFamily="34" charset="0"/>
              </a:rPr>
              <a:t>khoa</a:t>
            </a:r>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en-US" b="1" dirty="0" err="1">
                <a:latin typeface="Arial-Rounded" panose="020B0500000000000000" pitchFamily="34" charset="0"/>
                <a:ea typeface="Arial-Rounded" panose="020B0500000000000000" pitchFamily="34" charset="0"/>
                <a:cs typeface="Arial-Rounded" panose="020B0500000000000000" pitchFamily="34" charset="0"/>
              </a:rPr>
              <a:t>thi</a:t>
            </a:r>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en-US" b="1" dirty="0" err="1">
                <a:latin typeface="Arial-Rounded" panose="020B0500000000000000" pitchFamily="34" charset="0"/>
                <a:ea typeface="Arial-Rounded" panose="020B0500000000000000" pitchFamily="34" charset="0"/>
                <a:cs typeface="Arial-Rounded" panose="020B0500000000000000" pitchFamily="34" charset="0"/>
              </a:rPr>
              <a:t>Cậu</a:t>
            </a:r>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en-US" b="1" dirty="0" err="1">
                <a:latin typeface="Arial-Rounded" panose="020B0500000000000000" pitchFamily="34" charset="0"/>
                <a:ea typeface="Arial-Rounded" panose="020B0500000000000000" pitchFamily="34" charset="0"/>
                <a:cs typeface="Arial-Rounded" panose="020B0500000000000000" pitchFamily="34" charset="0"/>
              </a:rPr>
              <a:t>bé</a:t>
            </a:r>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en-US" b="1" dirty="0" err="1">
                <a:latin typeface="Arial-Rounded" panose="020B0500000000000000" pitchFamily="34" charset="0"/>
                <a:ea typeface="Arial-Rounded" panose="020B0500000000000000" pitchFamily="34" charset="0"/>
                <a:cs typeface="Arial-Rounded" panose="020B0500000000000000" pitchFamily="34" charset="0"/>
              </a:rPr>
              <a:t>nghèo</a:t>
            </a:r>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en-US" b="1" dirty="0" err="1">
                <a:latin typeface="Arial-Rounded" panose="020B0500000000000000" pitchFamily="34" charset="0"/>
                <a:ea typeface="Arial-Rounded" panose="020B0500000000000000" pitchFamily="34" charset="0"/>
                <a:cs typeface="Arial-Rounded" panose="020B0500000000000000" pitchFamily="34" charset="0"/>
              </a:rPr>
              <a:t>ngày</a:t>
            </a:r>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en-US" b="1" dirty="0" err="1">
                <a:latin typeface="Arial-Rounded" panose="020B0500000000000000" pitchFamily="34" charset="0"/>
                <a:ea typeface="Arial-Rounded" panose="020B0500000000000000" pitchFamily="34" charset="0"/>
                <a:cs typeface="Arial-Rounded" panose="020B0500000000000000" pitchFamily="34" charset="0"/>
              </a:rPr>
              <a:t>nào</a:t>
            </a:r>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en-US" b="1" dirty="0" err="1">
                <a:latin typeface="Arial-Rounded" panose="020B0500000000000000" pitchFamily="34" charset="0"/>
                <a:ea typeface="Arial-Rounded" panose="020B0500000000000000" pitchFamily="34" charset="0"/>
                <a:cs typeface="Arial-Rounded" panose="020B0500000000000000" pitchFamily="34" charset="0"/>
              </a:rPr>
              <a:t>đỗ</a:t>
            </a:r>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en-US" b="1" dirty="0" err="1">
                <a:latin typeface="Arial-Rounded" panose="020B0500000000000000" pitchFamily="34" charset="0"/>
                <a:ea typeface="Arial-Rounded" panose="020B0500000000000000" pitchFamily="34" charset="0"/>
                <a:cs typeface="Arial-Rounded" panose="020B0500000000000000" pitchFamily="34" charset="0"/>
              </a:rPr>
              <a:t>trạng</a:t>
            </a:r>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en-US" b="1" dirty="0" err="1">
                <a:latin typeface="Arial-Rounded" panose="020B0500000000000000" pitchFamily="34" charset="0"/>
                <a:ea typeface="Arial-Rounded" panose="020B0500000000000000" pitchFamily="34" charset="0"/>
                <a:cs typeface="Arial-Rounded" panose="020B0500000000000000" pitchFamily="34" charset="0"/>
              </a:rPr>
              <a:t>nguyên</a:t>
            </a:r>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en-US" b="1" dirty="0" err="1">
                <a:latin typeface="Arial-Rounded" panose="020B0500000000000000" pitchFamily="34" charset="0"/>
                <a:ea typeface="Arial-Rounded" panose="020B0500000000000000" pitchFamily="34" charset="0"/>
                <a:cs typeface="Arial-Rounded" panose="020B0500000000000000" pitchFamily="34" charset="0"/>
              </a:rPr>
              <a:t>Ông</a:t>
            </a:r>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en-US" b="1" dirty="0" err="1">
                <a:latin typeface="Arial-Rounded" panose="020B0500000000000000" pitchFamily="34" charset="0"/>
                <a:ea typeface="Arial-Rounded" panose="020B0500000000000000" pitchFamily="34" charset="0"/>
                <a:cs typeface="Arial-Rounded" panose="020B0500000000000000" pitchFamily="34" charset="0"/>
              </a:rPr>
              <a:t>trạng</a:t>
            </a:r>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en-US" b="1" dirty="0" err="1">
                <a:latin typeface="Arial-Rounded" panose="020B0500000000000000" pitchFamily="34" charset="0"/>
                <a:ea typeface="Arial-Rounded" panose="020B0500000000000000" pitchFamily="34" charset="0"/>
                <a:cs typeface="Arial-Rounded" panose="020B0500000000000000" pitchFamily="34" charset="0"/>
              </a:rPr>
              <a:t>khi</a:t>
            </a:r>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en-US" b="1" dirty="0" err="1">
                <a:latin typeface="Arial-Rounded" panose="020B0500000000000000" pitchFamily="34" charset="0"/>
                <a:ea typeface="Arial-Rounded" panose="020B0500000000000000" pitchFamily="34" charset="0"/>
                <a:cs typeface="Arial-Rounded" panose="020B0500000000000000" pitchFamily="34" charset="0"/>
              </a:rPr>
              <a:t>ấy</a:t>
            </a:r>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en-US" b="1" dirty="0" err="1">
                <a:latin typeface="Arial-Rounded" panose="020B0500000000000000" pitchFamily="34" charset="0"/>
                <a:ea typeface="Arial-Rounded" panose="020B0500000000000000" pitchFamily="34" charset="0"/>
                <a:cs typeface="Arial-Rounded" panose="020B0500000000000000" pitchFamily="34" charset="0"/>
              </a:rPr>
              <a:t>mới</a:t>
            </a:r>
            <a:r>
              <a:rPr lang="en-US" b="1" dirty="0">
                <a:latin typeface="Arial-Rounded" panose="020B0500000000000000" pitchFamily="34" charset="0"/>
                <a:ea typeface="Arial-Rounded" panose="020B0500000000000000" pitchFamily="34" charset="0"/>
                <a:cs typeface="Arial-Rounded" panose="020B0500000000000000" pitchFamily="34" charset="0"/>
              </a:rPr>
              <a:t> 13 </a:t>
            </a:r>
            <a:r>
              <a:rPr lang="en-US" b="1" dirty="0" err="1">
                <a:latin typeface="Arial-Rounded" panose="020B0500000000000000" pitchFamily="34" charset="0"/>
                <a:ea typeface="Arial-Rounded" panose="020B0500000000000000" pitchFamily="34" charset="0"/>
                <a:cs typeface="Arial-Rounded" panose="020B0500000000000000" pitchFamily="34" charset="0"/>
              </a:rPr>
              <a:t>tuổi</a:t>
            </a:r>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en-US" b="1" dirty="0" err="1">
                <a:latin typeface="Arial-Rounded" panose="020B0500000000000000" pitchFamily="34" charset="0"/>
                <a:ea typeface="Arial-Rounded" panose="020B0500000000000000" pitchFamily="34" charset="0"/>
                <a:cs typeface="Arial-Rounded" panose="020B0500000000000000" pitchFamily="34" charset="0"/>
              </a:rPr>
              <a:t>Dó</a:t>
            </a:r>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en-US" b="1" dirty="0" err="1">
                <a:latin typeface="Arial-Rounded" panose="020B0500000000000000" pitchFamily="34" charset="0"/>
                <a:ea typeface="Arial-Rounded" panose="020B0500000000000000" pitchFamily="34" charset="0"/>
                <a:cs typeface="Arial-Rounded" panose="020B0500000000000000" pitchFamily="34" charset="0"/>
              </a:rPr>
              <a:t>là</a:t>
            </a:r>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en-US" b="1" dirty="0" err="1">
                <a:latin typeface="Arial-Rounded" panose="020B0500000000000000" pitchFamily="34" charset="0"/>
                <a:ea typeface="Arial-Rounded" panose="020B0500000000000000" pitchFamily="34" charset="0"/>
                <a:cs typeface="Arial-Rounded" panose="020B0500000000000000" pitchFamily="34" charset="0"/>
              </a:rPr>
              <a:t>Trạng</a:t>
            </a:r>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en-US" b="1" dirty="0" err="1">
                <a:latin typeface="Arial-Rounded" panose="020B0500000000000000" pitchFamily="34" charset="0"/>
                <a:ea typeface="Arial-Rounded" panose="020B0500000000000000" pitchFamily="34" charset="0"/>
                <a:cs typeface="Arial-Rounded" panose="020B0500000000000000" pitchFamily="34" charset="0"/>
              </a:rPr>
              <a:t>nguyen</a:t>
            </a:r>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en-US" b="1" dirty="0" err="1">
                <a:latin typeface="Arial-Rounded" panose="020B0500000000000000" pitchFamily="34" charset="0"/>
                <a:ea typeface="Arial-Rounded" panose="020B0500000000000000" pitchFamily="34" charset="0"/>
                <a:cs typeface="Arial-Rounded" panose="020B0500000000000000" pitchFamily="34" charset="0"/>
              </a:rPr>
              <a:t>trẻ</a:t>
            </a:r>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en-US" b="1" dirty="0" err="1">
                <a:latin typeface="Arial-Rounded" panose="020B0500000000000000" pitchFamily="34" charset="0"/>
                <a:ea typeface="Arial-Rounded" panose="020B0500000000000000" pitchFamily="34" charset="0"/>
                <a:cs typeface="Arial-Rounded" panose="020B0500000000000000" pitchFamily="34" charset="0"/>
              </a:rPr>
              <a:t>nhát</a:t>
            </a:r>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en-US" b="1" dirty="0" err="1">
                <a:latin typeface="Arial-Rounded" panose="020B0500000000000000" pitchFamily="34" charset="0"/>
                <a:ea typeface="Arial-Rounded" panose="020B0500000000000000" pitchFamily="34" charset="0"/>
                <a:cs typeface="Arial-Rounded" panose="020B0500000000000000" pitchFamily="34" charset="0"/>
              </a:rPr>
              <a:t>của</a:t>
            </a:r>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en-US" b="1" dirty="0" err="1">
                <a:latin typeface="Arial-Rounded" panose="020B0500000000000000" pitchFamily="34" charset="0"/>
                <a:ea typeface="Arial-Rounded" panose="020B0500000000000000" pitchFamily="34" charset="0"/>
                <a:cs typeface="Arial-Rounded" panose="020B0500000000000000" pitchFamily="34" charset="0"/>
              </a:rPr>
              <a:t>nước</a:t>
            </a:r>
            <a:r>
              <a:rPr lang="en-US" b="1" dirty="0">
                <a:latin typeface="Arial-Rounded" panose="020B0500000000000000" pitchFamily="34" charset="0"/>
                <a:ea typeface="Arial-Rounded" panose="020B0500000000000000" pitchFamily="34" charset="0"/>
                <a:cs typeface="Arial-Rounded" panose="020B0500000000000000" pitchFamily="34" charset="0"/>
              </a:rPr>
              <a:t> Nam ta.</a:t>
            </a:r>
          </a:p>
          <a:p>
            <a:pPr algn="just">
              <a:lnSpc>
                <a:spcPct val="150000"/>
              </a:lnSpc>
            </a:pPr>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en-US" b="1" i="1" dirty="0">
                <a:latin typeface="Arial-Rounded" panose="020B0500000000000000" pitchFamily="34" charset="0"/>
                <a:ea typeface="Arial-Rounded" panose="020B0500000000000000" pitchFamily="34" charset="0"/>
                <a:cs typeface="Arial-Rounded" panose="020B0500000000000000" pitchFamily="34" charset="0"/>
              </a:rPr>
              <a:t>Theo </a:t>
            </a:r>
            <a:r>
              <a:rPr lang="en-US" b="1" dirty="0">
                <a:latin typeface="Arial-Rounded" panose="020B0500000000000000" pitchFamily="34" charset="0"/>
                <a:ea typeface="Arial-Rounded" panose="020B0500000000000000" pitchFamily="34" charset="0"/>
                <a:cs typeface="Arial-Rounded" panose="020B0500000000000000" pitchFamily="34" charset="0"/>
              </a:rPr>
              <a:t>Tring </a:t>
            </a:r>
            <a:r>
              <a:rPr lang="en-US" b="1" dirty="0" err="1">
                <a:latin typeface="Arial-Rounded" panose="020B0500000000000000" pitchFamily="34" charset="0"/>
                <a:ea typeface="Arial-Rounded" panose="020B0500000000000000" pitchFamily="34" charset="0"/>
                <a:cs typeface="Arial-Rounded" panose="020B0500000000000000" pitchFamily="34" charset="0"/>
              </a:rPr>
              <a:t>Đường</a:t>
            </a:r>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en-US" b="1" i="1" dirty="0" err="1">
                <a:latin typeface="Arial-Rounded" panose="020B0500000000000000" pitchFamily="34" charset="0"/>
                <a:ea typeface="Arial-Rounded" panose="020B0500000000000000" pitchFamily="34" charset="0"/>
                <a:cs typeface="Arial-Rounded" panose="020B0500000000000000" pitchFamily="34" charset="0"/>
              </a:rPr>
              <a:t>Tiếng</a:t>
            </a:r>
            <a:r>
              <a:rPr lang="en-US" b="1" i="1" dirty="0">
                <a:latin typeface="Arial-Rounded" panose="020B0500000000000000" pitchFamily="34" charset="0"/>
                <a:ea typeface="Arial-Rounded" panose="020B0500000000000000" pitchFamily="34" charset="0"/>
                <a:cs typeface="Arial-Rounded" panose="020B0500000000000000" pitchFamily="34" charset="0"/>
              </a:rPr>
              <a:t> </a:t>
            </a:r>
            <a:r>
              <a:rPr lang="en-US" b="1" i="1" dirty="0" err="1">
                <a:latin typeface="Arial-Rounded" panose="020B0500000000000000" pitchFamily="34" charset="0"/>
                <a:ea typeface="Arial-Rounded" panose="020B0500000000000000" pitchFamily="34" charset="0"/>
                <a:cs typeface="Arial-Rounded" panose="020B0500000000000000" pitchFamily="34" charset="0"/>
              </a:rPr>
              <a:t>Việt</a:t>
            </a:r>
            <a:r>
              <a:rPr lang="en-US" b="1" i="1" dirty="0">
                <a:latin typeface="Arial-Rounded" panose="020B0500000000000000" pitchFamily="34" charset="0"/>
                <a:ea typeface="Arial-Rounded" panose="020B0500000000000000" pitchFamily="34" charset="0"/>
                <a:cs typeface="Arial-Rounded" panose="020B0500000000000000" pitchFamily="34" charset="0"/>
              </a:rPr>
              <a:t> 4. </a:t>
            </a:r>
            <a:r>
              <a:rPr lang="en-US" b="1" dirty="0" err="1">
                <a:latin typeface="Arial-Rounded" panose="020B0500000000000000" pitchFamily="34" charset="0"/>
                <a:ea typeface="Arial-Rounded" panose="020B0500000000000000" pitchFamily="34" charset="0"/>
                <a:cs typeface="Arial-Rounded" panose="020B0500000000000000" pitchFamily="34" charset="0"/>
              </a:rPr>
              <a:t>Tập</a:t>
            </a:r>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en-US" b="1" dirty="0" err="1">
                <a:latin typeface="Arial-Rounded" panose="020B0500000000000000" pitchFamily="34" charset="0"/>
                <a:ea typeface="Arial-Rounded" panose="020B0500000000000000" pitchFamily="34" charset="0"/>
                <a:cs typeface="Arial-Rounded" panose="020B0500000000000000" pitchFamily="34" charset="0"/>
              </a:rPr>
              <a:t>một</a:t>
            </a:r>
            <a:r>
              <a:rPr lang="en-US" b="1" dirty="0">
                <a:latin typeface="Arial-Rounded" panose="020B0500000000000000" pitchFamily="34" charset="0"/>
                <a:ea typeface="Arial-Rounded" panose="020B0500000000000000" pitchFamily="34" charset="0"/>
                <a:cs typeface="Arial-Rounded" panose="020B0500000000000000" pitchFamily="34" charset="0"/>
              </a:rPr>
              <a:t>, NXB </a:t>
            </a:r>
            <a:r>
              <a:rPr lang="en-US" b="1" dirty="0" err="1">
                <a:latin typeface="Arial-Rounded" panose="020B0500000000000000" pitchFamily="34" charset="0"/>
                <a:ea typeface="Arial-Rounded" panose="020B0500000000000000" pitchFamily="34" charset="0"/>
                <a:cs typeface="Arial-Rounded" panose="020B0500000000000000" pitchFamily="34" charset="0"/>
              </a:rPr>
              <a:t>Giáo</a:t>
            </a:r>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en-US" b="1" dirty="0" err="1">
                <a:latin typeface="Arial-Rounded" panose="020B0500000000000000" pitchFamily="34" charset="0"/>
                <a:ea typeface="Arial-Rounded" panose="020B0500000000000000" pitchFamily="34" charset="0"/>
                <a:cs typeface="Arial-Rounded" panose="020B0500000000000000" pitchFamily="34" charset="0"/>
              </a:rPr>
              <a:t>dục</a:t>
            </a:r>
            <a:r>
              <a:rPr lang="en-US" b="1" dirty="0">
                <a:latin typeface="Arial-Rounded" panose="020B0500000000000000" pitchFamily="34" charset="0"/>
                <a:ea typeface="Arial-Rounded" panose="020B0500000000000000" pitchFamily="34" charset="0"/>
                <a:cs typeface="Arial-Rounded" panose="020B0500000000000000" pitchFamily="34" charset="0"/>
              </a:rPr>
              <a:t>, 2000, tr.104)</a:t>
            </a:r>
          </a:p>
        </p:txBody>
      </p:sp>
    </p:spTree>
  </p:cSld>
  <p:clrMapOvr>
    <a:masterClrMapping/>
  </p:clrMapOvr>
  <p:transition>
    <p:rand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6" name="图片 38915" descr="1-17"/>
          <p:cNvPicPr>
            <a:picLocks noChangeAspect="1"/>
          </p:cNvPicPr>
          <p:nvPr/>
        </p:nvPicPr>
        <p:blipFill>
          <a:blip r:embed="rId3"/>
          <a:stretch>
            <a:fillRect/>
          </a:stretch>
        </p:blipFill>
        <p:spPr>
          <a:xfrm>
            <a:off x="-104722" y="5426043"/>
            <a:ext cx="16381360" cy="3717958"/>
          </a:xfrm>
          <a:prstGeom prst="rect">
            <a:avLst/>
          </a:prstGeom>
          <a:noFill/>
          <a:ln w="9525">
            <a:noFill/>
          </a:ln>
        </p:spPr>
      </p:pic>
      <p:pic>
        <p:nvPicPr>
          <p:cNvPr id="38918" name="图片 38917" descr="1-31"/>
          <p:cNvPicPr>
            <a:picLocks noChangeAspect="1"/>
          </p:cNvPicPr>
          <p:nvPr/>
        </p:nvPicPr>
        <p:blipFill>
          <a:blip r:embed="rId4"/>
          <a:stretch>
            <a:fillRect/>
          </a:stretch>
        </p:blipFill>
        <p:spPr>
          <a:xfrm>
            <a:off x="122025" y="-123194"/>
            <a:ext cx="15927866" cy="8757861"/>
          </a:xfrm>
          <a:prstGeom prst="rect">
            <a:avLst/>
          </a:prstGeom>
          <a:solidFill>
            <a:srgbClr val="FFFF8F"/>
          </a:solidFill>
          <a:ln w="9525">
            <a:noFill/>
          </a:ln>
        </p:spPr>
      </p:pic>
      <p:pic>
        <p:nvPicPr>
          <p:cNvPr id="38919" name="图片 38918" descr="1-32"/>
          <p:cNvPicPr>
            <a:picLocks noChangeAspect="1"/>
          </p:cNvPicPr>
          <p:nvPr/>
        </p:nvPicPr>
        <p:blipFill>
          <a:blip r:embed="rId5"/>
          <a:stretch>
            <a:fillRect/>
          </a:stretch>
        </p:blipFill>
        <p:spPr>
          <a:xfrm>
            <a:off x="13615124" y="5058407"/>
            <a:ext cx="3116281" cy="4615612"/>
          </a:xfrm>
          <a:prstGeom prst="rect">
            <a:avLst/>
          </a:prstGeom>
          <a:noFill/>
          <a:ln w="9525">
            <a:noFill/>
          </a:ln>
        </p:spPr>
      </p:pic>
      <p:pic>
        <p:nvPicPr>
          <p:cNvPr id="38917" name="图片 38916" descr="1-30"/>
          <p:cNvPicPr>
            <a:picLocks noChangeAspect="1"/>
          </p:cNvPicPr>
          <p:nvPr/>
        </p:nvPicPr>
        <p:blipFill>
          <a:blip r:embed="rId6"/>
          <a:stretch>
            <a:fillRect/>
          </a:stretch>
        </p:blipFill>
        <p:spPr>
          <a:xfrm>
            <a:off x="-244864" y="3914253"/>
            <a:ext cx="3353621" cy="5314002"/>
          </a:xfrm>
          <a:prstGeom prst="rect">
            <a:avLst/>
          </a:prstGeom>
          <a:noFill/>
          <a:ln w="9525">
            <a:noFill/>
          </a:ln>
        </p:spPr>
      </p:pic>
      <p:sp>
        <p:nvSpPr>
          <p:cNvPr id="2" name="Rectangle 1">
            <a:extLst>
              <a:ext uri="{FF2B5EF4-FFF2-40B4-BE49-F238E27FC236}">
                <a16:creationId xmlns:a16="http://schemas.microsoft.com/office/drawing/2014/main" id="{1AFE2C59-70B9-4E86-ABA6-8048D9E12F70}"/>
              </a:ext>
            </a:extLst>
          </p:cNvPr>
          <p:cNvSpPr/>
          <p:nvPr/>
        </p:nvSpPr>
        <p:spPr>
          <a:xfrm>
            <a:off x="4321028" y="2221101"/>
            <a:ext cx="10523375" cy="2105911"/>
          </a:xfrm>
          <a:prstGeom prst="rect">
            <a:avLst/>
          </a:prstGeom>
        </p:spPr>
        <p:txBody>
          <a:bodyPr wrap="square" lIns="88532" tIns="44266" rIns="88532" bIns="44266">
            <a:spAutoFit/>
          </a:bodyPr>
          <a:lstStyle/>
          <a:p>
            <a:pPr algn="ctr">
              <a:lnSpc>
                <a:spcPct val="112000"/>
              </a:lnSpc>
              <a:spcAft>
                <a:spcPts val="0"/>
              </a:spcAft>
            </a:pPr>
            <a:r>
              <a:rPr lang="en-US" sz="3900" b="1">
                <a:latin typeface="Arial-Rounded" panose="020B0500000000000000" pitchFamily="34" charset="0"/>
                <a:ea typeface="Arial-Rounded" panose="020B0500000000000000" pitchFamily="34" charset="0"/>
                <a:cs typeface="Arial-Rounded" panose="020B0500000000000000" pitchFamily="34" charset="0"/>
              </a:rPr>
              <a:t>Tinh thầm ham học hỏi của cậu bé Nguyễn Hiền được thể hiện như thế nào?</a:t>
            </a:r>
          </a:p>
          <a:p>
            <a:pPr algn="ctr">
              <a:lnSpc>
                <a:spcPct val="112000"/>
              </a:lnSpc>
              <a:spcAft>
                <a:spcPts val="0"/>
              </a:spcAft>
            </a:pPr>
            <a:r>
              <a:rPr lang="en-US" sz="3900" b="1">
                <a:latin typeface="Arial-Rounded" panose="020B0500000000000000" pitchFamily="34" charset="0"/>
                <a:ea typeface="Arial-Rounded" panose="020B0500000000000000" pitchFamily="34" charset="0"/>
                <a:cs typeface="Arial-Rounded" panose="020B0500000000000000" pitchFamily="34" charset="0"/>
              </a:rPr>
              <a:t> </a:t>
            </a:r>
          </a:p>
        </p:txBody>
      </p:sp>
      <p:pic>
        <p:nvPicPr>
          <p:cNvPr id="8" name="Picture 13" descr="ho">
            <a:extLst>
              <a:ext uri="{FF2B5EF4-FFF2-40B4-BE49-F238E27FC236}">
                <a16:creationId xmlns:a16="http://schemas.microsoft.com/office/drawing/2014/main" id="{F778085B-270F-42AD-B397-4D8657818410}"/>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3889818" y="2221101"/>
            <a:ext cx="862420" cy="955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180704A7-7FE3-4103-86A8-33945A4B659A}"/>
              </a:ext>
            </a:extLst>
          </p:cNvPr>
          <p:cNvSpPr/>
          <p:nvPr/>
        </p:nvSpPr>
        <p:spPr>
          <a:xfrm>
            <a:off x="3527886" y="4412464"/>
            <a:ext cx="10781799" cy="3295274"/>
          </a:xfrm>
          <a:prstGeom prst="rect">
            <a:avLst/>
          </a:prstGeom>
          <a:ln w="28575">
            <a:solidFill>
              <a:srgbClr val="00B050"/>
            </a:solidFill>
            <a:prstDash val="dashDot"/>
          </a:ln>
        </p:spPr>
        <p:txBody>
          <a:bodyPr wrap="square" lIns="88532" tIns="44266" rIns="88532" bIns="44266">
            <a:spAutoFit/>
          </a:bodyPr>
          <a:lstStyle/>
          <a:p>
            <a:pPr>
              <a:lnSpc>
                <a:spcPct val="112000"/>
              </a:lnSpc>
              <a:spcAft>
                <a:spcPts val="0"/>
              </a:spcAft>
            </a:pPr>
            <a:r>
              <a:rPr lang="en-US" sz="31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1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Tinh</a:t>
            </a:r>
            <a:r>
              <a:rPr lang="en-US" sz="31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1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thần</a:t>
            </a:r>
            <a:r>
              <a:rPr lang="en-US" sz="31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ham </a:t>
            </a:r>
            <a:r>
              <a:rPr lang="en-US" sz="31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học</a:t>
            </a:r>
            <a:r>
              <a:rPr lang="en-US" sz="31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1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hỏi</a:t>
            </a:r>
            <a:r>
              <a:rPr lang="en-US" sz="31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1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của</a:t>
            </a:r>
            <a:r>
              <a:rPr lang="en-US" sz="31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1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Nguyễn</a:t>
            </a:r>
            <a:r>
              <a:rPr lang="en-US" sz="31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1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Hiền</a:t>
            </a:r>
            <a:r>
              <a:rPr lang="en-US" sz="31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1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được</a:t>
            </a:r>
            <a:r>
              <a:rPr lang="en-US" sz="31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1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thể</a:t>
            </a:r>
            <a:r>
              <a:rPr lang="en-US" sz="31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1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hiện</a:t>
            </a:r>
            <a:r>
              <a:rPr lang="en-US" sz="31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Ban </a:t>
            </a:r>
            <a:r>
              <a:rPr lang="en-US" sz="31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ngày</a:t>
            </a:r>
            <a:r>
              <a:rPr lang="en-US" sz="31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1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khi</a:t>
            </a:r>
            <a:r>
              <a:rPr lang="en-US" sz="31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1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đi</a:t>
            </a:r>
            <a:r>
              <a:rPr lang="en-US" sz="31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1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chăn</a:t>
            </a:r>
            <a:r>
              <a:rPr lang="en-US" sz="31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1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trâu</a:t>
            </a:r>
            <a:r>
              <a:rPr lang="en-US" sz="31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1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dù</a:t>
            </a:r>
            <a:r>
              <a:rPr lang="en-US" sz="31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1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mưa</a:t>
            </a:r>
            <a:r>
              <a:rPr lang="en-US" sz="31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1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gió</a:t>
            </a:r>
            <a:r>
              <a:rPr lang="en-US" sz="31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1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thế</a:t>
            </a:r>
            <a:r>
              <a:rPr lang="en-US" sz="31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1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nào</a:t>
            </a:r>
            <a:r>
              <a:rPr lang="en-US" sz="31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1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Nguyễn</a:t>
            </a:r>
            <a:r>
              <a:rPr lang="en-US" sz="31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1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Hiền</a:t>
            </a:r>
            <a:r>
              <a:rPr lang="en-US" sz="31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1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cũng</a:t>
            </a:r>
            <a:r>
              <a:rPr lang="en-US" sz="31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1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đứng</a:t>
            </a:r>
            <a:r>
              <a:rPr lang="en-US" sz="31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1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ngoài</a:t>
            </a:r>
            <a:r>
              <a:rPr lang="en-US" sz="31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1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lớp</a:t>
            </a:r>
            <a:r>
              <a:rPr lang="en-US" sz="31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1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nghe</a:t>
            </a:r>
            <a:r>
              <a:rPr lang="en-US" sz="31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1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giảng</a:t>
            </a:r>
            <a:r>
              <a:rPr lang="en-US" sz="31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1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Buổi</a:t>
            </a:r>
            <a:r>
              <a:rPr lang="en-US" sz="31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1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tối</a:t>
            </a:r>
            <a:r>
              <a:rPr lang="en-US" sz="31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1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đợi</a:t>
            </a:r>
            <a:r>
              <a:rPr lang="en-US" sz="31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1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bạn</a:t>
            </a:r>
            <a:r>
              <a:rPr lang="en-US" sz="31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1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học</a:t>
            </a:r>
            <a:r>
              <a:rPr lang="en-US" sz="31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1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thuộc</a:t>
            </a:r>
            <a:r>
              <a:rPr lang="en-US" sz="31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1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bài</a:t>
            </a:r>
            <a:r>
              <a:rPr lang="en-US" sz="31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1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mới</a:t>
            </a:r>
            <a:r>
              <a:rPr lang="en-US" sz="31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1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mượn</a:t>
            </a:r>
            <a:r>
              <a:rPr lang="en-US" sz="31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1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vở</a:t>
            </a:r>
            <a:r>
              <a:rPr lang="en-US" sz="31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1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về</a:t>
            </a:r>
            <a:r>
              <a:rPr lang="en-US" sz="31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1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học</a:t>
            </a:r>
            <a:r>
              <a:rPr lang="en-US" sz="31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1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Mỗi</a:t>
            </a:r>
            <a:r>
              <a:rPr lang="en-US" sz="31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1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lần</a:t>
            </a:r>
            <a:r>
              <a:rPr lang="en-US" sz="31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1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trường</a:t>
            </a:r>
            <a:r>
              <a:rPr lang="en-US" sz="31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1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có</a:t>
            </a:r>
            <a:r>
              <a:rPr lang="en-US" sz="31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1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kì</a:t>
            </a:r>
            <a:r>
              <a:rPr lang="en-US" sz="31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1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thi</a:t>
            </a:r>
            <a:r>
              <a:rPr lang="en-US" sz="31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1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cậu</a:t>
            </a:r>
            <a:r>
              <a:rPr lang="en-US" sz="31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1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làm</a:t>
            </a:r>
            <a:r>
              <a:rPr lang="en-US" sz="31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1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bài</a:t>
            </a:r>
            <a:r>
              <a:rPr lang="en-US" sz="31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1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vào</a:t>
            </a:r>
            <a:r>
              <a:rPr lang="en-US" sz="31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1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lá</a:t>
            </a:r>
            <a:r>
              <a:rPr lang="en-US" sz="31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1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chuối</a:t>
            </a:r>
            <a:r>
              <a:rPr lang="en-US" sz="31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1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khô</a:t>
            </a:r>
            <a:r>
              <a:rPr lang="en-US" sz="31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1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và</a:t>
            </a:r>
            <a:r>
              <a:rPr lang="en-US" sz="31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1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nhờ</a:t>
            </a:r>
            <a:r>
              <a:rPr lang="en-US" sz="31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1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bạn</a:t>
            </a:r>
            <a:r>
              <a:rPr lang="en-US" sz="31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1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xin</a:t>
            </a:r>
            <a:r>
              <a:rPr lang="en-US" sz="31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1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thầy</a:t>
            </a:r>
            <a:r>
              <a:rPr lang="en-US" sz="31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1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chấm</a:t>
            </a:r>
            <a:r>
              <a:rPr lang="en-US" sz="31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1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hộ</a:t>
            </a:r>
            <a:r>
              <a:rPr lang="en-US" sz="31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2" name="图片 43011" descr="1-17"/>
          <p:cNvPicPr>
            <a:picLocks noChangeAspect="1"/>
          </p:cNvPicPr>
          <p:nvPr/>
        </p:nvPicPr>
        <p:blipFill>
          <a:blip r:embed="rId3"/>
          <a:stretch>
            <a:fillRect/>
          </a:stretch>
        </p:blipFill>
        <p:spPr>
          <a:xfrm>
            <a:off x="-104722" y="5426043"/>
            <a:ext cx="16381360" cy="3717958"/>
          </a:xfrm>
          <a:prstGeom prst="rect">
            <a:avLst/>
          </a:prstGeom>
          <a:noFill/>
          <a:ln w="9525">
            <a:noFill/>
          </a:ln>
        </p:spPr>
      </p:pic>
      <p:pic>
        <p:nvPicPr>
          <p:cNvPr id="43013" name="图片 43012" descr="1-31"/>
          <p:cNvPicPr>
            <a:picLocks noChangeAspect="1"/>
          </p:cNvPicPr>
          <p:nvPr/>
        </p:nvPicPr>
        <p:blipFill>
          <a:blip r:embed="rId4"/>
          <a:stretch>
            <a:fillRect/>
          </a:stretch>
        </p:blipFill>
        <p:spPr>
          <a:xfrm>
            <a:off x="524118" y="-349631"/>
            <a:ext cx="15507990" cy="9865697"/>
          </a:xfrm>
          <a:prstGeom prst="rect">
            <a:avLst/>
          </a:prstGeom>
          <a:noFill/>
          <a:ln w="9525">
            <a:noFill/>
          </a:ln>
        </p:spPr>
      </p:pic>
      <p:pic>
        <p:nvPicPr>
          <p:cNvPr id="43014" name="图片 43013" descr="1-36"/>
          <p:cNvPicPr>
            <a:picLocks noChangeAspect="1"/>
          </p:cNvPicPr>
          <p:nvPr/>
        </p:nvPicPr>
        <p:blipFill>
          <a:blip r:embed="rId5"/>
          <a:stretch>
            <a:fillRect/>
          </a:stretch>
        </p:blipFill>
        <p:spPr>
          <a:xfrm>
            <a:off x="13817386" y="5426042"/>
            <a:ext cx="2739539" cy="4010553"/>
          </a:xfrm>
          <a:prstGeom prst="rect">
            <a:avLst/>
          </a:prstGeom>
          <a:noFill/>
          <a:ln w="9525">
            <a:noFill/>
          </a:ln>
        </p:spPr>
      </p:pic>
      <p:pic>
        <p:nvPicPr>
          <p:cNvPr id="43015" name="图片 43014" descr="1-35"/>
          <p:cNvPicPr>
            <a:picLocks noChangeAspect="1"/>
          </p:cNvPicPr>
          <p:nvPr/>
        </p:nvPicPr>
        <p:blipFill>
          <a:blip r:embed="rId6"/>
          <a:stretch>
            <a:fillRect/>
          </a:stretch>
        </p:blipFill>
        <p:spPr>
          <a:xfrm>
            <a:off x="-1215347" y="2963210"/>
            <a:ext cx="5064587" cy="6532276"/>
          </a:xfrm>
          <a:prstGeom prst="rect">
            <a:avLst/>
          </a:prstGeom>
          <a:noFill/>
          <a:ln w="9525">
            <a:noFill/>
          </a:ln>
        </p:spPr>
      </p:pic>
      <p:sp>
        <p:nvSpPr>
          <p:cNvPr id="2" name="Rectangle 1">
            <a:extLst>
              <a:ext uri="{FF2B5EF4-FFF2-40B4-BE49-F238E27FC236}">
                <a16:creationId xmlns:a16="http://schemas.microsoft.com/office/drawing/2014/main" id="{DF49AAC0-447E-459F-A295-65A49629BC14}"/>
              </a:ext>
            </a:extLst>
          </p:cNvPr>
          <p:cNvSpPr/>
          <p:nvPr/>
        </p:nvSpPr>
        <p:spPr>
          <a:xfrm>
            <a:off x="4562747" y="1776456"/>
            <a:ext cx="8103185" cy="1433739"/>
          </a:xfrm>
          <a:prstGeom prst="rect">
            <a:avLst/>
          </a:prstGeom>
        </p:spPr>
        <p:txBody>
          <a:bodyPr wrap="square" lIns="88532" tIns="44266" rIns="88532" bIns="44266">
            <a:spAutoFit/>
          </a:bodyPr>
          <a:lstStyle/>
          <a:p>
            <a:pPr algn="ctr">
              <a:lnSpc>
                <a:spcPct val="112000"/>
              </a:lnSpc>
              <a:spcAft>
                <a:spcPts val="0"/>
              </a:spcAft>
            </a:pPr>
            <a:r>
              <a:rPr lang="en-US" sz="3900" b="1" dirty="0">
                <a:latin typeface="Arial-Rounded" panose="020B0500000000000000" pitchFamily="34" charset="0"/>
                <a:ea typeface="Arial-Rounded" panose="020B0500000000000000" pitchFamily="34" charset="0"/>
                <a:cs typeface="Arial-Rounded" panose="020B0500000000000000" pitchFamily="34" charset="0"/>
              </a:rPr>
              <a:t>Qua </a:t>
            </a:r>
            <a:r>
              <a:rPr lang="en-US" sz="3900" b="1" dirty="0" err="1">
                <a:latin typeface="Arial-Rounded" panose="020B0500000000000000" pitchFamily="34" charset="0"/>
                <a:ea typeface="Arial-Rounded" panose="020B0500000000000000" pitchFamily="34" charset="0"/>
                <a:cs typeface="Arial-Rounded" panose="020B0500000000000000" pitchFamily="34" charset="0"/>
              </a:rPr>
              <a:t>câu</a:t>
            </a:r>
            <a:r>
              <a:rPr lang="en-US" sz="3900" b="1" dirty="0">
                <a:latin typeface="Arial-Rounded" panose="020B0500000000000000" pitchFamily="34" charset="0"/>
                <a:ea typeface="Arial-Rounded" panose="020B0500000000000000" pitchFamily="34" charset="0"/>
                <a:cs typeface="Arial-Rounded" panose="020B0500000000000000" pitchFamily="34" charset="0"/>
              </a:rPr>
              <a:t> </a:t>
            </a:r>
            <a:r>
              <a:rPr lang="en-US" sz="3900" b="1" dirty="0" err="1">
                <a:latin typeface="Arial-Rounded" panose="020B0500000000000000" pitchFamily="34" charset="0"/>
                <a:ea typeface="Arial-Rounded" panose="020B0500000000000000" pitchFamily="34" charset="0"/>
                <a:cs typeface="Arial-Rounded" panose="020B0500000000000000" pitchFamily="34" charset="0"/>
              </a:rPr>
              <a:t>chuyện</a:t>
            </a:r>
            <a:r>
              <a:rPr lang="en-US" sz="3900" b="1" dirty="0">
                <a:latin typeface="Arial-Rounded" panose="020B0500000000000000" pitchFamily="34" charset="0"/>
                <a:ea typeface="Arial-Rounded" panose="020B0500000000000000" pitchFamily="34" charset="0"/>
                <a:cs typeface="Arial-Rounded" panose="020B0500000000000000" pitchFamily="34" charset="0"/>
              </a:rPr>
              <a:t> </a:t>
            </a:r>
            <a:r>
              <a:rPr lang="en-US" sz="3900" b="1" dirty="0" err="1">
                <a:latin typeface="Arial-Rounded" panose="020B0500000000000000" pitchFamily="34" charset="0"/>
                <a:ea typeface="Arial-Rounded" panose="020B0500000000000000" pitchFamily="34" charset="0"/>
                <a:cs typeface="Arial-Rounded" panose="020B0500000000000000" pitchFamily="34" charset="0"/>
              </a:rPr>
              <a:t>trên</a:t>
            </a:r>
            <a:r>
              <a:rPr lang="en-US" sz="3900" b="1" dirty="0">
                <a:latin typeface="Arial-Rounded" panose="020B0500000000000000" pitchFamily="34" charset="0"/>
                <a:ea typeface="Arial-Rounded" panose="020B0500000000000000" pitchFamily="34" charset="0"/>
                <a:cs typeface="Arial-Rounded" panose="020B0500000000000000" pitchFamily="34" charset="0"/>
              </a:rPr>
              <a:t>, </a:t>
            </a:r>
            <a:r>
              <a:rPr lang="en-US" sz="3900" b="1" dirty="0" err="1">
                <a:latin typeface="Arial-Rounded" panose="020B0500000000000000" pitchFamily="34" charset="0"/>
                <a:ea typeface="Arial-Rounded" panose="020B0500000000000000" pitchFamily="34" charset="0"/>
                <a:cs typeface="Arial-Rounded" panose="020B0500000000000000" pitchFamily="34" charset="0"/>
              </a:rPr>
              <a:t>em</a:t>
            </a:r>
            <a:r>
              <a:rPr lang="en-US" sz="3900" b="1" dirty="0">
                <a:latin typeface="Arial-Rounded" panose="020B0500000000000000" pitchFamily="34" charset="0"/>
                <a:ea typeface="Arial-Rounded" panose="020B0500000000000000" pitchFamily="34" charset="0"/>
                <a:cs typeface="Arial-Rounded" panose="020B0500000000000000" pitchFamily="34" charset="0"/>
              </a:rPr>
              <a:t> </a:t>
            </a:r>
            <a:r>
              <a:rPr lang="en-US" sz="3900" b="1" dirty="0" err="1">
                <a:latin typeface="Arial-Rounded" panose="020B0500000000000000" pitchFamily="34" charset="0"/>
                <a:ea typeface="Arial-Rounded" panose="020B0500000000000000" pitchFamily="34" charset="0"/>
                <a:cs typeface="Arial-Rounded" panose="020B0500000000000000" pitchFamily="34" charset="0"/>
              </a:rPr>
              <a:t>thấy</a:t>
            </a:r>
            <a:r>
              <a:rPr lang="en-US" sz="3900" b="1" dirty="0">
                <a:latin typeface="Arial-Rounded" panose="020B0500000000000000" pitchFamily="34" charset="0"/>
                <a:ea typeface="Arial-Rounded" panose="020B0500000000000000" pitchFamily="34" charset="0"/>
                <a:cs typeface="Arial-Rounded" panose="020B0500000000000000" pitchFamily="34" charset="0"/>
              </a:rPr>
              <a:t> </a:t>
            </a:r>
            <a:r>
              <a:rPr lang="en-US" sz="3900" b="1" dirty="0" err="1">
                <a:latin typeface="Arial-Rounded" panose="020B0500000000000000" pitchFamily="34" charset="0"/>
                <a:ea typeface="Arial-Rounded" panose="020B0500000000000000" pitchFamily="34" charset="0"/>
                <a:cs typeface="Arial-Rounded" panose="020B0500000000000000" pitchFamily="34" charset="0"/>
              </a:rPr>
              <a:t>việc</a:t>
            </a:r>
            <a:r>
              <a:rPr lang="en-US" sz="3900" b="1" dirty="0">
                <a:latin typeface="Arial-Rounded" panose="020B0500000000000000" pitchFamily="34" charset="0"/>
                <a:ea typeface="Arial-Rounded" panose="020B0500000000000000" pitchFamily="34" charset="0"/>
                <a:cs typeface="Arial-Rounded" panose="020B0500000000000000" pitchFamily="34" charset="0"/>
              </a:rPr>
              <a:t> ham </a:t>
            </a:r>
            <a:r>
              <a:rPr lang="en-US" sz="3900" b="1" dirty="0" err="1">
                <a:latin typeface="Arial-Rounded" panose="020B0500000000000000" pitchFamily="34" charset="0"/>
                <a:ea typeface="Arial-Rounded" panose="020B0500000000000000" pitchFamily="34" charset="0"/>
                <a:cs typeface="Arial-Rounded" panose="020B0500000000000000" pitchFamily="34" charset="0"/>
              </a:rPr>
              <a:t>học</a:t>
            </a:r>
            <a:r>
              <a:rPr lang="en-US" sz="3900" b="1" dirty="0">
                <a:latin typeface="Arial-Rounded" panose="020B0500000000000000" pitchFamily="34" charset="0"/>
                <a:ea typeface="Arial-Rounded" panose="020B0500000000000000" pitchFamily="34" charset="0"/>
                <a:cs typeface="Arial-Rounded" panose="020B0500000000000000" pitchFamily="34" charset="0"/>
              </a:rPr>
              <a:t> </a:t>
            </a:r>
            <a:r>
              <a:rPr lang="en-US" sz="3900" b="1" dirty="0" err="1">
                <a:latin typeface="Arial-Rounded" panose="020B0500000000000000" pitchFamily="34" charset="0"/>
                <a:ea typeface="Arial-Rounded" panose="020B0500000000000000" pitchFamily="34" charset="0"/>
                <a:cs typeface="Arial-Rounded" panose="020B0500000000000000" pitchFamily="34" charset="0"/>
              </a:rPr>
              <a:t>hỏi</a:t>
            </a:r>
            <a:r>
              <a:rPr lang="en-US" sz="3900" b="1" dirty="0">
                <a:latin typeface="Arial-Rounded" panose="020B0500000000000000" pitchFamily="34" charset="0"/>
                <a:ea typeface="Arial-Rounded" panose="020B0500000000000000" pitchFamily="34" charset="0"/>
                <a:cs typeface="Arial-Rounded" panose="020B0500000000000000" pitchFamily="34" charset="0"/>
              </a:rPr>
              <a:t> </a:t>
            </a:r>
            <a:r>
              <a:rPr lang="en-US" sz="3900" b="1" dirty="0" err="1">
                <a:latin typeface="Arial-Rounded" panose="020B0500000000000000" pitchFamily="34" charset="0"/>
                <a:ea typeface="Arial-Rounded" panose="020B0500000000000000" pitchFamily="34" charset="0"/>
                <a:cs typeface="Arial-Rounded" panose="020B0500000000000000" pitchFamily="34" charset="0"/>
              </a:rPr>
              <a:t>có</a:t>
            </a:r>
            <a:r>
              <a:rPr lang="en-US" sz="3900" b="1" dirty="0">
                <a:latin typeface="Arial-Rounded" panose="020B0500000000000000" pitchFamily="34" charset="0"/>
                <a:ea typeface="Arial-Rounded" panose="020B0500000000000000" pitchFamily="34" charset="0"/>
                <a:cs typeface="Arial-Rounded" panose="020B0500000000000000" pitchFamily="34" charset="0"/>
              </a:rPr>
              <a:t> </a:t>
            </a:r>
            <a:r>
              <a:rPr lang="en-US" sz="3900" b="1" dirty="0" err="1">
                <a:latin typeface="Arial-Rounded" panose="020B0500000000000000" pitchFamily="34" charset="0"/>
                <a:ea typeface="Arial-Rounded" panose="020B0500000000000000" pitchFamily="34" charset="0"/>
                <a:cs typeface="Arial-Rounded" panose="020B0500000000000000" pitchFamily="34" charset="0"/>
              </a:rPr>
              <a:t>lợi</a:t>
            </a:r>
            <a:r>
              <a:rPr lang="en-US" sz="3900" b="1" dirty="0">
                <a:latin typeface="Arial-Rounded" panose="020B0500000000000000" pitchFamily="34" charset="0"/>
                <a:ea typeface="Arial-Rounded" panose="020B0500000000000000" pitchFamily="34" charset="0"/>
                <a:cs typeface="Arial-Rounded" panose="020B0500000000000000" pitchFamily="34" charset="0"/>
              </a:rPr>
              <a:t> </a:t>
            </a:r>
            <a:r>
              <a:rPr lang="en-US" sz="3900" b="1" dirty="0" err="1">
                <a:latin typeface="Arial-Rounded" panose="020B0500000000000000" pitchFamily="34" charset="0"/>
                <a:ea typeface="Arial-Rounded" panose="020B0500000000000000" pitchFamily="34" charset="0"/>
                <a:cs typeface="Arial-Rounded" panose="020B0500000000000000" pitchFamily="34" charset="0"/>
              </a:rPr>
              <a:t>ích</a:t>
            </a:r>
            <a:r>
              <a:rPr lang="en-US" sz="3900" b="1" dirty="0">
                <a:latin typeface="Arial-Rounded" panose="020B0500000000000000" pitchFamily="34" charset="0"/>
                <a:ea typeface="Arial-Rounded" panose="020B0500000000000000" pitchFamily="34" charset="0"/>
                <a:cs typeface="Arial-Rounded" panose="020B0500000000000000" pitchFamily="34" charset="0"/>
              </a:rPr>
              <a:t> </a:t>
            </a:r>
            <a:r>
              <a:rPr lang="en-US" sz="3900" b="1" dirty="0" err="1">
                <a:latin typeface="Arial-Rounded" panose="020B0500000000000000" pitchFamily="34" charset="0"/>
                <a:ea typeface="Arial-Rounded" panose="020B0500000000000000" pitchFamily="34" charset="0"/>
                <a:cs typeface="Arial-Rounded" panose="020B0500000000000000" pitchFamily="34" charset="0"/>
              </a:rPr>
              <a:t>gì</a:t>
            </a:r>
            <a:r>
              <a:rPr lang="en-US" sz="3900" b="1" dirty="0">
                <a:latin typeface="Arial-Rounded" panose="020B0500000000000000" pitchFamily="34" charset="0"/>
                <a:ea typeface="Arial-Rounded" panose="020B0500000000000000" pitchFamily="34" charset="0"/>
                <a:cs typeface="Arial-Rounded" panose="020B0500000000000000" pitchFamily="34" charset="0"/>
              </a:rPr>
              <a:t>?</a:t>
            </a:r>
          </a:p>
        </p:txBody>
      </p:sp>
      <p:pic>
        <p:nvPicPr>
          <p:cNvPr id="9" name="Picture 13" descr="ho">
            <a:extLst>
              <a:ext uri="{FF2B5EF4-FFF2-40B4-BE49-F238E27FC236}">
                <a16:creationId xmlns:a16="http://schemas.microsoft.com/office/drawing/2014/main" id="{460E8D1D-3FB2-452B-BFF4-C416742209E9}"/>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3680934" y="1893167"/>
            <a:ext cx="862420" cy="955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p:cNvSpPr/>
          <p:nvPr/>
        </p:nvSpPr>
        <p:spPr>
          <a:xfrm>
            <a:off x="2780035" y="3367329"/>
            <a:ext cx="11386373" cy="4331573"/>
          </a:xfrm>
          <a:prstGeom prst="roundRect">
            <a:avLst/>
          </a:prstGeom>
          <a:solidFill>
            <a:srgbClr val="FFFF8F"/>
          </a:solidFill>
        </p:spPr>
        <p:style>
          <a:lnRef idx="2">
            <a:schemeClr val="accent1">
              <a:shade val="50000"/>
            </a:schemeClr>
          </a:lnRef>
          <a:fillRef idx="1">
            <a:schemeClr val="accent1"/>
          </a:fillRef>
          <a:effectRef idx="0">
            <a:schemeClr val="accent1"/>
          </a:effectRef>
          <a:fontRef idx="minor">
            <a:schemeClr val="lt1"/>
          </a:fontRef>
        </p:style>
        <p:txBody>
          <a:bodyPr lIns="88532" tIns="44266" rIns="88532" bIns="44266" rtlCol="0" anchor="ctr"/>
          <a:lstStyle/>
          <a:p>
            <a:pPr algn="ctr"/>
            <a:endParaRPr lang="en-US"/>
          </a:p>
        </p:txBody>
      </p:sp>
      <p:sp>
        <p:nvSpPr>
          <p:cNvPr id="3" name="Rectangle 2">
            <a:extLst>
              <a:ext uri="{FF2B5EF4-FFF2-40B4-BE49-F238E27FC236}">
                <a16:creationId xmlns:a16="http://schemas.microsoft.com/office/drawing/2014/main" id="{A7F9D089-D020-4719-88B4-6426FE3F920D}"/>
              </a:ext>
            </a:extLst>
          </p:cNvPr>
          <p:cNvSpPr/>
          <p:nvPr/>
        </p:nvSpPr>
        <p:spPr>
          <a:xfrm>
            <a:off x="3078329" y="3602540"/>
            <a:ext cx="10789787" cy="4392629"/>
          </a:xfrm>
          <a:prstGeom prst="rect">
            <a:avLst/>
          </a:prstGeom>
        </p:spPr>
        <p:txBody>
          <a:bodyPr wrap="square" lIns="88532" tIns="44266" rIns="88532" bIns="44266">
            <a:spAutoFit/>
          </a:bodyPr>
          <a:lstStyle/>
          <a:p>
            <a:pPr algn="just">
              <a:lnSpc>
                <a:spcPct val="115000"/>
              </a:lnSpc>
              <a:spcAft>
                <a:spcPts val="0"/>
              </a:spcAft>
            </a:pPr>
            <a:r>
              <a:rPr lang="en-US" sz="31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31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Được</a:t>
            </a:r>
            <a:r>
              <a:rPr lang="en-US" sz="31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31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thầy</a:t>
            </a:r>
            <a:r>
              <a:rPr lang="en-US" sz="31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31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cô</a:t>
            </a:r>
            <a:r>
              <a:rPr lang="en-US" sz="31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31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giáo</a:t>
            </a:r>
            <a:r>
              <a:rPr lang="en-US" sz="31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31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khen</a:t>
            </a:r>
            <a:r>
              <a:rPr lang="en-US" sz="31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31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ngợi</a:t>
            </a:r>
            <a:r>
              <a:rPr lang="en-US" sz="31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31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được</a:t>
            </a:r>
            <a:r>
              <a:rPr lang="en-US" sz="31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31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bạn</a:t>
            </a:r>
            <a:r>
              <a:rPr lang="en-US" sz="31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31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bè</a:t>
            </a:r>
            <a:r>
              <a:rPr lang="en-US" sz="31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31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trong</a:t>
            </a:r>
            <a:r>
              <a:rPr lang="en-US" sz="31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31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lớp</a:t>
            </a:r>
            <a:r>
              <a:rPr lang="en-US" sz="31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31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ngưỡng</a:t>
            </a:r>
            <a:r>
              <a:rPr lang="en-US" sz="31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31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mộ</a:t>
            </a:r>
            <a:r>
              <a:rPr lang="en-US" sz="31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31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và</a:t>
            </a:r>
            <a:r>
              <a:rPr lang="en-US" sz="31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31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học</a:t>
            </a:r>
            <a:r>
              <a:rPr lang="en-US" sz="31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31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tập</a:t>
            </a:r>
            <a:r>
              <a:rPr lang="en-US" sz="31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31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theo.</a:t>
            </a:r>
            <a:endParaRPr lang="en-US" sz="31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a:p>
            <a:pPr algn="just">
              <a:lnSpc>
                <a:spcPct val="115000"/>
              </a:lnSpc>
              <a:spcAft>
                <a:spcPts val="0"/>
              </a:spcAft>
            </a:pPr>
            <a:r>
              <a:rPr lang="en-US" sz="31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31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Là</a:t>
            </a:r>
            <a:r>
              <a:rPr lang="en-US" sz="31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31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yếu</a:t>
            </a:r>
            <a:r>
              <a:rPr lang="en-US" sz="31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31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tố</a:t>
            </a:r>
            <a:r>
              <a:rPr lang="en-US" sz="31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31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để</a:t>
            </a:r>
            <a:r>
              <a:rPr lang="en-US" sz="31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31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duy</a:t>
            </a:r>
            <a:r>
              <a:rPr lang="en-US" sz="31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31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trì</a:t>
            </a:r>
            <a:r>
              <a:rPr lang="en-US" sz="31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31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và</a:t>
            </a:r>
            <a:r>
              <a:rPr lang="en-US" sz="31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31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phát</a:t>
            </a:r>
            <a:r>
              <a:rPr lang="en-US" sz="31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31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triển</a:t>
            </a:r>
            <a:r>
              <a:rPr lang="en-US" sz="31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31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tính</a:t>
            </a:r>
            <a:r>
              <a:rPr lang="en-US" sz="31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31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sáng</a:t>
            </a:r>
            <a:r>
              <a:rPr lang="en-US" sz="31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31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tạo</a:t>
            </a:r>
            <a:r>
              <a:rPr lang="en-US" sz="31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a:t>
            </a:r>
          </a:p>
          <a:p>
            <a:pPr algn="just">
              <a:lnSpc>
                <a:spcPct val="115000"/>
              </a:lnSpc>
              <a:spcAft>
                <a:spcPts val="0"/>
              </a:spcAft>
            </a:pPr>
            <a:r>
              <a:rPr lang="en-US" sz="31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31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Giúp</a:t>
            </a:r>
            <a:r>
              <a:rPr lang="en-US" sz="31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31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chúng</a:t>
            </a:r>
            <a:r>
              <a:rPr lang="en-US" sz="31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ta </a:t>
            </a:r>
            <a:r>
              <a:rPr lang="en-US" sz="31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theo</a:t>
            </a:r>
            <a:r>
              <a:rPr lang="en-US" sz="31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31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kịp</a:t>
            </a:r>
            <a:r>
              <a:rPr lang="en-US" sz="31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31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với</a:t>
            </a:r>
            <a:r>
              <a:rPr lang="en-US" sz="31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31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sự</a:t>
            </a:r>
            <a:r>
              <a:rPr lang="en-US" sz="31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31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phát</a:t>
            </a:r>
            <a:r>
              <a:rPr lang="en-US" sz="31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31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triển</a:t>
            </a:r>
            <a:r>
              <a:rPr lang="en-US" sz="31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31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thời</a:t>
            </a:r>
            <a:r>
              <a:rPr lang="en-US" sz="31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31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đại</a:t>
            </a:r>
            <a:r>
              <a:rPr lang="en-US" sz="31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31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không</a:t>
            </a:r>
            <a:r>
              <a:rPr lang="en-US" sz="31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31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ngừng</a:t>
            </a:r>
            <a:r>
              <a:rPr lang="en-US" sz="31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31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cập</a:t>
            </a:r>
            <a:r>
              <a:rPr lang="en-US" sz="31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31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nhật</a:t>
            </a:r>
            <a:r>
              <a:rPr lang="en-US" sz="31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31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cái</a:t>
            </a:r>
            <a:r>
              <a:rPr lang="en-US" sz="31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31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mới</a:t>
            </a:r>
            <a:r>
              <a:rPr lang="en-US" sz="31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a:t>
            </a:r>
          </a:p>
          <a:p>
            <a:pPr algn="just">
              <a:lnSpc>
                <a:spcPct val="115000"/>
              </a:lnSpc>
              <a:spcAft>
                <a:spcPts val="0"/>
              </a:spcAft>
            </a:pPr>
            <a:r>
              <a:rPr lang="en-US"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Tạo</a:t>
            </a:r>
            <a:r>
              <a:rPr lang="en-US"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được</a:t>
            </a:r>
            <a:r>
              <a:rPr lang="en-US"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ấn</a:t>
            </a:r>
            <a:r>
              <a:rPr lang="en-US"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tượng</a:t>
            </a:r>
            <a:r>
              <a:rPr lang="en-US"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tốt</a:t>
            </a:r>
            <a:r>
              <a:rPr lang="en-US"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trong</a:t>
            </a:r>
            <a:r>
              <a:rPr lang="en-US"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mắt</a:t>
            </a:r>
            <a:r>
              <a:rPr lang="en-US"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người</a:t>
            </a:r>
            <a:r>
              <a:rPr lang="en-US"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khác</a:t>
            </a:r>
            <a:r>
              <a:rPr lang="en-US"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xây</a:t>
            </a:r>
            <a:r>
              <a:rPr lang="en-US"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dựng</a:t>
            </a:r>
            <a:r>
              <a:rPr lang="en-US"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mối</a:t>
            </a:r>
            <a:r>
              <a:rPr lang="en-US"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quan</a:t>
            </a:r>
            <a:r>
              <a:rPr lang="en-US"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hệ</a:t>
            </a:r>
            <a:r>
              <a:rPr lang="en-US"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với</a:t>
            </a:r>
            <a:r>
              <a:rPr lang="en-US"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mọi</a:t>
            </a:r>
            <a:r>
              <a:rPr lang="en-US"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người</a:t>
            </a:r>
            <a:r>
              <a:rPr lang="en-US"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xung</a:t>
            </a:r>
            <a:r>
              <a:rPr lang="en-US"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quanh</a:t>
            </a:r>
            <a:r>
              <a:rPr lang="en-US"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a:t>
            </a:r>
          </a:p>
          <a:p>
            <a:pPr algn="just">
              <a:lnSpc>
                <a:spcPct val="115000"/>
              </a:lnSpc>
              <a:spcAft>
                <a:spcPts val="0"/>
              </a:spcAft>
            </a:pPr>
            <a:endParaRPr lang="en-US" sz="31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ipe(up)">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wipe(up)">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wipe(up)">
                                      <p:cBhvr>
                                        <p:cTn id="25" dur="50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wipe(up)">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TotalTime>
  <Words>662</Words>
  <Application>Microsoft Office PowerPoint</Application>
  <PresentationFormat>Custom</PresentationFormat>
  <Paragraphs>48</Paragraphs>
  <Slides>12</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Arial-Rounded</vt:lpstr>
      <vt:lpstr>AvantGarde</vt:lpstr>
      <vt:lpstr>Times New Roman</vt:lpstr>
      <vt:lpstr>默认设计模板</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MC SYSTEM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Thảo Nguyễn</cp:lastModifiedBy>
  <cp:revision>34</cp:revision>
  <dcterms:created xsi:type="dcterms:W3CDTF">2015-09-14T06:10:05Z</dcterms:created>
  <dcterms:modified xsi:type="dcterms:W3CDTF">2025-11-18T01:31:03Z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2052-10.1.0.6065</vt:lpwstr>
  </property>
</Properties>
</file>