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69" r:id="rId4"/>
    <p:sldId id="257" r:id="rId5"/>
    <p:sldId id="273" r:id="rId6"/>
    <p:sldId id="263" r:id="rId7"/>
    <p:sldId id="277" r:id="rId8"/>
    <p:sldId id="278" r:id="rId9"/>
    <p:sldId id="279" r:id="rId10"/>
    <p:sldId id="275" r:id="rId11"/>
    <p:sldId id="261" r:id="rId12"/>
    <p:sldId id="271" r:id="rId13"/>
    <p:sldId id="259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434E9-CFFA-4241-BFD3-2ED2CE397F9B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E1DE9-8339-467D-9ACA-A07C383E0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3815667"/>
            <a:ext cx="2242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4544433"/>
            <a:ext cx="22425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3815667"/>
            <a:ext cx="2242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4544433"/>
            <a:ext cx="22425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3815667"/>
            <a:ext cx="2242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4544433"/>
            <a:ext cx="22425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734424" y="5662761"/>
            <a:ext cx="681504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6382084"/>
            <a:ext cx="181500" cy="242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3" name="Google Shape;2433;p23"/>
          <p:cNvSpPr/>
          <p:nvPr/>
        </p:nvSpPr>
        <p:spPr>
          <a:xfrm>
            <a:off x="5030029" y="6085300"/>
            <a:ext cx="222600" cy="2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4" name="Google Shape;2434;p23"/>
          <p:cNvSpPr/>
          <p:nvPr/>
        </p:nvSpPr>
        <p:spPr>
          <a:xfrm>
            <a:off x="8601552" y="6322867"/>
            <a:ext cx="144300" cy="1924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5" name="Google Shape;2435;p23"/>
          <p:cNvSpPr/>
          <p:nvPr/>
        </p:nvSpPr>
        <p:spPr>
          <a:xfrm>
            <a:off x="8701599" y="4247633"/>
            <a:ext cx="222600" cy="2968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003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832694" y="595301"/>
            <a:ext cx="568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chemeClr val="accent1"/>
                </a:solidFill>
                <a:latin typeface="#9Slide03 AllRoundGothic" panose="020B0703020202020104" pitchFamily="34" charset="0"/>
              </a:rPr>
              <a:t>KIẾN TẠO KIẾN THỨC KỸ NĂNG</a:t>
            </a:r>
            <a:endParaRPr sz="32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054268" y="5033638"/>
            <a:ext cx="1881838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1400" dirty="0" err="1">
                <a:latin typeface="#9Slide03 Quicksand Bold" panose="00000800000000000000" pitchFamily="2" charset="0"/>
              </a:rPr>
              <a:t>Bước</a:t>
            </a:r>
            <a:r>
              <a:rPr lang="en-US" sz="1400" dirty="0">
                <a:latin typeface="#9Slide03 Quicksand Bold" panose="00000800000000000000" pitchFamily="2" charset="0"/>
              </a:rPr>
              <a:t> 1</a:t>
            </a:r>
            <a:r>
              <a:rPr lang="en-US" sz="1600" dirty="0">
                <a:latin typeface="#9Slide03 Quicksand Bold" panose="00000800000000000000" pitchFamily="2" charset="0"/>
              </a:rPr>
              <a:t>: </a:t>
            </a:r>
            <a:r>
              <a:rPr lang="en-US" sz="1400" dirty="0" err="1">
                <a:latin typeface="#9Slide03 Quicksand Bold" panose="00000800000000000000" pitchFamily="2" charset="0"/>
              </a:rPr>
              <a:t>Lựa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chọn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các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vật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liệu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phù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hợp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để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làm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các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bộ</a:t>
            </a:r>
            <a:r>
              <a:rPr lang="en-US" sz="1400" dirty="0">
                <a:latin typeface="#9Slide03 Quicksand Bold" panose="00000800000000000000" pitchFamily="2" charset="0"/>
              </a:rPr>
              <a:t> </a:t>
            </a:r>
            <a:r>
              <a:rPr lang="en-US" sz="1400" dirty="0" err="1">
                <a:latin typeface="#9Slide03 Quicksand Bold" panose="00000800000000000000" pitchFamily="2" charset="0"/>
              </a:rPr>
              <a:t>phận</a:t>
            </a:r>
            <a:r>
              <a:rPr lang="en-US" sz="1400" dirty="0">
                <a:latin typeface="#9Slide03 Quicksand Bold" panose="00000800000000000000" pitchFamily="2" charset="0"/>
              </a:rPr>
              <a:t>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936108"/>
            <a:ext cx="2042576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1400" dirty="0">
                <a:latin typeface="#9Slide03 Quicksand Bold" panose="00000800000000000000" pitchFamily="2" charset="0"/>
              </a:rPr>
              <a:t/>
            </a:r>
            <a:br>
              <a:rPr lang="en" sz="1400" dirty="0">
                <a:latin typeface="#9Slide03 Quicksand Bold" panose="00000800000000000000" pitchFamily="2" charset="0"/>
              </a:rPr>
            </a:br>
            <a:r>
              <a:rPr lang="en" sz="1400" dirty="0">
                <a:latin typeface="#9Slide03 Quicksand Bold" panose="00000800000000000000" pitchFamily="2" charset="0"/>
              </a:rPr>
              <a:t>Bước 2: Lắp ghép và dán các bộ phận tạo hình rô-bốt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850957" y="5062361"/>
            <a:ext cx="2242500" cy="52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1400" dirty="0">
                <a:latin typeface="#9Slide03 Quicksand Bold" panose="00000800000000000000" pitchFamily="2" charset="0"/>
              </a:rPr>
              <a:t>Bước 3: Trang trí để rô-bốt thêm sinh động và độc đáo.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687479" y="442323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384101" y="258087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122" name="Content Placeholder 7">
            <a:extLst>
              <a:ext uri="{FF2B5EF4-FFF2-40B4-BE49-F238E27FC236}">
                <a16:creationId xmlns="" xmlns:a16="http://schemas.microsoft.com/office/drawing/2014/main" id="{30A6C052-1A5A-4F39-B29D-3B7CC7224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76" y="1990122"/>
            <a:ext cx="2196242" cy="2928323"/>
          </a:xfrm>
          <a:prstGeom prst="rect">
            <a:avLst/>
          </a:prstGeom>
        </p:spPr>
      </p:pic>
      <p:pic>
        <p:nvPicPr>
          <p:cNvPr id="123" name="Content Placeholder 7">
            <a:extLst>
              <a:ext uri="{FF2B5EF4-FFF2-40B4-BE49-F238E27FC236}">
                <a16:creationId xmlns="" xmlns:a16="http://schemas.microsoft.com/office/drawing/2014/main" id="{648BD2A8-C7C0-48B9-B1CA-AB2E85906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09" y="2009299"/>
            <a:ext cx="2115870" cy="2909145"/>
          </a:xfrm>
          <a:prstGeom prst="rect">
            <a:avLst/>
          </a:prstGeom>
        </p:spPr>
      </p:pic>
      <p:pic>
        <p:nvPicPr>
          <p:cNvPr id="124" name="Content Placeholder 5">
            <a:extLst>
              <a:ext uri="{FF2B5EF4-FFF2-40B4-BE49-F238E27FC236}">
                <a16:creationId xmlns="" xmlns:a16="http://schemas.microsoft.com/office/drawing/2014/main" id="{C56D2A10-89CA-4733-B158-26840DD03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8" y="1990704"/>
            <a:ext cx="2115870" cy="282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8"/>
    </mc:Choice>
    <mc:Fallback xmlns="">
      <p:transition spd="slow" advTm="4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4" grpId="0"/>
      <p:bldP spid="4006" grpId="0"/>
      <p:bldP spid="40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260648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5BAB89-54BB-478F-95D4-CFB070A0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3081337" cy="4031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1AF645B-B975-41F0-A81A-FB4D93DB9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72033"/>
            <a:ext cx="3533754" cy="53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4356654-7B0B-4AFE-AD2D-6F6C30B1C1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4038600" cy="2875050"/>
          </a:xfrm>
        </p:spPr>
      </p:pic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7AAD47E8-1D81-462D-A67C-BF73541534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12" y="2590800"/>
            <a:ext cx="4038600" cy="2819400"/>
          </a:xfrm>
        </p:spPr>
      </p:pic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32F3A42C-5FA8-4B6C-B324-59490B76E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389088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181" y="19050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9957" y="3048000"/>
            <a:ext cx="5922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Robot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liệu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431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914400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</a:t>
            </a: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245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6653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KHỞI ĐỘNG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TẬP THỂ VUI NHỘN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905000"/>
            <a:ext cx="6139918" cy="4620344"/>
          </a:xfrm>
          <a:prstGeom prst="rect">
            <a:avLst/>
          </a:prstGeom>
        </p:spPr>
      </p:pic>
      <p:pic>
        <p:nvPicPr>
          <p:cNvPr id="3" name="DoraemonHTV3-LoiViet-HuyenChi_p766">
            <a:hlinkClick r:id="" action="ppaction://media"/>
            <a:extLst>
              <a:ext uri="{FF2B5EF4-FFF2-40B4-BE49-F238E27FC236}">
                <a16:creationId xmlns="" xmlns:a16="http://schemas.microsoft.com/office/drawing/2014/main" id="{EF64A664-0A3E-4176-8342-6D81883C7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4648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CA48A7-3844-4436-BDB6-45CDF762C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881" y="2438400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solidFill>
                  <a:srgbClr val="002060"/>
                </a:solidFill>
              </a:rPr>
              <a:t>Sưu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vật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liệu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chế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Keo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dán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hồ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dán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Giấy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màu,bìa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Bút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endParaRPr lang="en-US" sz="2800" dirty="0">
              <a:solidFill>
                <a:srgbClr val="002060"/>
              </a:solidFill>
            </a:endParaRPr>
          </a:p>
          <a:p>
            <a:pPr algn="l"/>
            <a:r>
              <a:rPr lang="en-US" sz="2800" dirty="0" err="1">
                <a:solidFill>
                  <a:srgbClr val="002060"/>
                </a:solidFill>
              </a:rPr>
              <a:t>Kéo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7A26A7CD-8510-4DB7-98BB-C8C0B5131F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4114800" cy="2630488"/>
          </a:xfrm>
        </p:spPr>
      </p:pic>
      <p:sp>
        <p:nvSpPr>
          <p:cNvPr id="5" name="TextBox 4"/>
          <p:cNvSpPr txBox="1"/>
          <p:nvPr/>
        </p:nvSpPr>
        <p:spPr>
          <a:xfrm>
            <a:off x="1946922" y="620687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690477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1">
            <a:extLst>
              <a:ext uri="{FF2B5EF4-FFF2-40B4-BE49-F238E27FC236}">
                <a16:creationId xmlns="" xmlns:a16="http://schemas.microsoft.com/office/drawing/2014/main" id="{19A7BEE0-5F0B-4C54-9612-F587418BD114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được cách kết hợp các hình cơ bản để tạo rô-bốt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- Tạo được rô-bốt bằng cách c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- Ch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ỉ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ra được các hình cơ bản trong sản phẩm mĩ thuật.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Rèn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kĩ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cắt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và kĩ năng giao tiếp, hợp tác trong học tập</a:t>
            </a:r>
            <a:r>
              <a:rPr lang="en-US" altLang="zh-CN" sz="2800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0F5F70E-4C8B-4DFE-9783-510F6D8E6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8884" y="553750"/>
            <a:ext cx="4006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2044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6599" y="701298"/>
            <a:ext cx="5743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LIỆU DẠNG HÌNH KHỐI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BD3AC9B-E307-41CC-853E-0EF1587918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29339"/>
            <a:ext cx="2847975" cy="1988825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96ECB4D5-B761-48E2-B063-24D2C2E26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45" y="1620418"/>
            <a:ext cx="2763488" cy="2018349"/>
          </a:xfrm>
        </p:spPr>
      </p:pic>
      <p:pic>
        <p:nvPicPr>
          <p:cNvPr id="10" name="Content Placeholder 7">
            <a:extLst>
              <a:ext uri="{FF2B5EF4-FFF2-40B4-BE49-F238E27FC236}">
                <a16:creationId xmlns="" xmlns:a16="http://schemas.microsoft.com/office/drawing/2014/main" id="{7AE88395-1194-49F7-9995-C1751BAA5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1620418"/>
            <a:ext cx="2790826" cy="2018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10E77F-EA26-4254-BE79-F2F599F06A26}"/>
              </a:ext>
            </a:extLst>
          </p:cNvPr>
          <p:cNvSpPr txBox="1"/>
          <p:nvPr/>
        </p:nvSpPr>
        <p:spPr>
          <a:xfrm>
            <a:off x="3152774" y="47375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C27A818-7EB5-49D1-9C2E-FD5D903DDE96}"/>
              </a:ext>
            </a:extLst>
          </p:cNvPr>
          <p:cNvSpPr txBox="1"/>
          <p:nvPr/>
        </p:nvSpPr>
        <p:spPr>
          <a:xfrm>
            <a:off x="973357" y="4529592"/>
            <a:ext cx="5928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52962B-CCB0-4EBF-8F3A-F180989E03D7}"/>
              </a:ext>
            </a:extLst>
          </p:cNvPr>
          <p:cNvSpPr txBox="1"/>
          <p:nvPr/>
        </p:nvSpPr>
        <p:spPr>
          <a:xfrm>
            <a:off x="958117" y="5080281"/>
            <a:ext cx="627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8AFB949-0A72-4828-9301-CE66C43F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97791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ảnh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Rô-bốt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nhà</a:t>
            </a:r>
            <a:r>
              <a:rPr lang="en-US" sz="3600" dirty="0">
                <a:solidFill>
                  <a:srgbClr val="002060"/>
                </a:solidFill>
              </a:rPr>
              <a:t> khoa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0C01621E-9AAD-4972-B34E-D6F347BE54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6D913FD7-F154-46E4-A55E-A53827E41D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4" y="1604865"/>
            <a:ext cx="3240750" cy="4525963"/>
          </a:xfrm>
        </p:spPr>
      </p:pic>
    </p:spTree>
    <p:extLst>
      <p:ext uri="{BB962C8B-B14F-4D97-AF65-F5344CB8AC3E}">
        <p14:creationId xmlns:p14="http://schemas.microsoft.com/office/powerpoint/2010/main" val="34482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8AFB949-0A72-4828-9301-CE66C43F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97791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ảnh</a:t>
            </a:r>
            <a:r>
              <a:rPr lang="en-US" sz="3600" dirty="0">
                <a:solidFill>
                  <a:srgbClr val="002060"/>
                </a:solidFill>
              </a:rPr>
              <a:t> Robot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nhà</a:t>
            </a:r>
            <a:r>
              <a:rPr lang="en-US" sz="3600" dirty="0">
                <a:solidFill>
                  <a:srgbClr val="002060"/>
                </a:solidFill>
              </a:rPr>
              <a:t> khoa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1E2568AE-66E0-41C0-ACCB-03B2C58CD0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98479"/>
            <a:ext cx="3396595" cy="4525963"/>
          </a:xfrm>
        </p:spPr>
      </p:pic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7968B5A9-AC09-4677-9559-13810E619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2" y="2209800"/>
            <a:ext cx="4500644" cy="2968973"/>
          </a:xfrm>
        </p:spPr>
      </p:pic>
    </p:spTree>
    <p:extLst>
      <p:ext uri="{BB962C8B-B14F-4D97-AF65-F5344CB8AC3E}">
        <p14:creationId xmlns:p14="http://schemas.microsoft.com/office/powerpoint/2010/main" val="8608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E1F2FC73-476A-4767-A903-04434F32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KIẾN TẠO KIẾN THỨC KỸ NĂNG</a:t>
            </a:r>
          </a:p>
        </p:txBody>
      </p:sp>
      <p:pic>
        <p:nvPicPr>
          <p:cNvPr id="4" name="Video tạo hình Rô-bố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586" r="21587"/>
          <a:stretch/>
        </p:blipFill>
        <p:spPr>
          <a:xfrm>
            <a:off x="1752600" y="1219200"/>
            <a:ext cx="5257800" cy="5204856"/>
          </a:xfrm>
        </p:spPr>
      </p:pic>
    </p:spTree>
    <p:extLst>
      <p:ext uri="{BB962C8B-B14F-4D97-AF65-F5344CB8AC3E}">
        <p14:creationId xmlns:p14="http://schemas.microsoft.com/office/powerpoint/2010/main" val="1744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336</Words>
  <Application>Microsoft Office PowerPoint</Application>
  <PresentationFormat>On-screen Show (4:3)</PresentationFormat>
  <Paragraphs>51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微软雅黑</vt:lpstr>
      <vt:lpstr>#9Slide03 AllRoundGothic</vt:lpstr>
      <vt:lpstr>#9Slide03 Quicksand Bold</vt:lpstr>
      <vt:lpstr>Arial</vt:lpstr>
      <vt:lpstr>Calibri</vt:lpstr>
      <vt:lpstr>Itim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Hình ảnh Rô-bốt của các nhà khoa học</vt:lpstr>
      <vt:lpstr>Hình ảnh Robot của các nhà khoa học</vt:lpstr>
      <vt:lpstr>KIẾN TẠO KIẾN THỨC KỸ NĂNG</vt:lpstr>
      <vt:lpstr>KIẾN TẠO KIẾN THỨC KỸ NĂNG</vt:lpstr>
      <vt:lpstr>PowerPoint Presentation</vt:lpstr>
      <vt:lpstr>        BÀI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49</cp:revision>
  <dcterms:created xsi:type="dcterms:W3CDTF">2021-07-16T14:18:37Z</dcterms:created>
  <dcterms:modified xsi:type="dcterms:W3CDTF">2023-04-23T08:31:31Z</dcterms:modified>
</cp:coreProperties>
</file>