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7" r:id="rId15"/>
    <p:sldId id="280" r:id="rId16"/>
    <p:sldId id="281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5854E-EF48-4602-8D5E-BD6F7956C13D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17824-3734-45DC-BF1E-A840E420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0964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8D7F440-73E2-42CC-A610-C41726E664D9}" type="slidenum">
              <a:rPr lang="en-GB" altLang="en-US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053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3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5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6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AF8A-F7FB-43CF-B99B-1B3F19A501D0}" type="datetimeFigureOut">
              <a:rPr lang="en-US" smtClean="0"/>
              <a:t>12/02/2022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7743-7712-46F9-974A-E1D86E44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5.wmf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1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wmf"/><Relationship Id="rId7" Type="http://schemas.openxmlformats.org/officeDocument/2006/relationships/image" Target="../media/image2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wmf"/><Relationship Id="rId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image" Target="../media/image8.png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wmf"/><Relationship Id="rId4" Type="http://schemas.openxmlformats.org/officeDocument/2006/relationships/image" Target="../media/image8.png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2667000" y="357188"/>
            <a:ext cx="6741160" cy="5129260"/>
            <a:chOff x="-3153" y="-1853"/>
            <a:chExt cx="10616" cy="8078"/>
          </a:xfrm>
        </p:grpSpPr>
        <p:sp>
          <p:nvSpPr>
            <p:cNvPr id="307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-2433" y="-1853"/>
              <a:ext cx="9600" cy="9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&amp; ĐÀO TẠO QUẬN LONG BIÊN</a:t>
              </a:r>
            </a:p>
          </p:txBody>
        </p:sp>
        <p:sp>
          <p:nvSpPr>
            <p:cNvPr id="307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-3153" y="2505"/>
              <a:ext cx="10080" cy="15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727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MÔN: MĨ THUẬT - LỚP 1</a:t>
              </a:r>
            </a:p>
          </p:txBody>
        </p:sp>
        <p:sp>
          <p:nvSpPr>
            <p:cNvPr id="308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-3153" y="5265"/>
              <a:ext cx="10616" cy="96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HỌC: 2021-2022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B3A8909-53A8-461C-A624-52C5AEB0BA6B}"/>
              </a:ext>
            </a:extLst>
          </p:cNvPr>
          <p:cNvSpPr/>
          <p:nvPr/>
        </p:nvSpPr>
        <p:spPr>
          <a:xfrm>
            <a:off x="2171699" y="1143000"/>
            <a:ext cx="7848600" cy="198120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LỚP HỌC 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157646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A5F98EA0-7A62-4184-9DA2-AF1EE34F0809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C5A28C57-7244-4B70-B123-766F24382230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788D8A1-30DB-4237-9328-E5664F7B4113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DDE5D1-0F7C-4AD6-9CF1-DEA328E5A8E0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14FAE42B-77FD-4F69-BFCD-851A721E2D79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Điền dấu &gt;,&lt;,=</a:t>
            </a:r>
          </a:p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2 + 8 - 6 = 8 - 6 + 2 </a:t>
            </a:r>
          </a:p>
        </p:txBody>
      </p:sp>
      <p:sp>
        <p:nvSpPr>
          <p:cNvPr id="34828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4829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4830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7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3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A44A1A01-5E43-472C-A10A-DBEBA4A160B6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0000FF"/>
                </a:solidFill>
              </a:rPr>
              <a:t>5 -5 = ?</a:t>
            </a:r>
          </a:p>
        </p:txBody>
      </p:sp>
      <p:pic>
        <p:nvPicPr>
          <p:cNvPr id="35843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9270A935-49B7-44CE-BC95-3EB3669351D4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2D831003-ADA3-4C80-B61A-4929DEB0BCEA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9657055-A346-4019-B3AF-5B68FE2A4AC1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9888D2-3445-4E21-8E86-59D5EB4EE2BB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852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5853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5854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5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>
            <a:spLocks noChangeArrowheads="1"/>
          </p:cNvSpPr>
          <p:nvPr/>
        </p:nvSpPr>
        <p:spPr bwMode="auto">
          <a:xfrm>
            <a:off x="5334000" y="3505200"/>
            <a:ext cx="5334000" cy="2514600"/>
          </a:xfrm>
          <a:prstGeom prst="cloudCallout">
            <a:avLst>
              <a:gd name="adj1" fmla="val -61102"/>
              <a:gd name="adj2" fmla="val 49306"/>
            </a:avLst>
          </a:prstGeom>
          <a:solidFill>
            <a:srgbClr val="CCFF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Calibri" panose="020F0502020204030204" pitchFamily="34" charset="0"/>
              </a:rPr>
              <a:t>10 - 5 + 2 = ?</a:t>
            </a:r>
          </a:p>
        </p:txBody>
      </p:sp>
      <p:pic>
        <p:nvPicPr>
          <p:cNvPr id="36867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00707AEB-C97A-4EA0-9E26-B1B0086171E4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54541EB4-7434-4859-A567-7BD0304E0785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95EA915-FCAA-4F8A-852F-34685EA45E09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522975-35F4-461A-98DD-61797514CF49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876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6877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6878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35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1D477D84-D2DC-4B79-9F1D-67F8F24B0E3A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0000FF"/>
                </a:solidFill>
              </a:rPr>
              <a:t>Điền dấu &gt;,&lt;,=</a:t>
            </a:r>
          </a:p>
          <a:p>
            <a:pPr algn="ctr">
              <a:defRPr/>
            </a:pPr>
            <a:r>
              <a:rPr lang="en-US" sz="4000" b="1">
                <a:solidFill>
                  <a:srgbClr val="0000FF"/>
                </a:solidFill>
              </a:rPr>
              <a:t>2 + 2 ? 9-3</a:t>
            </a:r>
          </a:p>
        </p:txBody>
      </p:sp>
      <p:pic>
        <p:nvPicPr>
          <p:cNvPr id="37891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18253307-5767-4CC1-96F7-B65352327572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48DAB5C2-276F-4BD3-A7EE-4581DC5ED40C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AD4CD8A-BC1D-4709-95CB-536F5EBD57F2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3CC9FF-1930-4CBE-BA4D-DFE0E57250CD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900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7901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7902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4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9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9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08141E-6 L 0.59999 -0.66605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92877E-6 L 2.22222E-6 -0.22202 " pathEditMode="relative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4255E-6 C 0.21059 -0.19034 0.42118 -0.38067 0.54931 -0.40888 C 0.67743 -0.4371 0.72327 -0.30296 0.76892 -0.16883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019E-7 L 0.08334 0.0444 " pathEditMode="relative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6661 L 2.22222E-6 -6.0962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-0.54394 L -3.33333E-6 1.24884E-6 " pathEditMode="relative" ptsTypes="AA">
                                      <p:cBhvr>
                                        <p:cTn id="2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25606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5651" y="1268414"/>
            <a:ext cx="8391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Chủ</a:t>
            </a:r>
            <a:r>
              <a:rPr lang="en-US" altLang="en-US" sz="40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đề</a:t>
            </a:r>
            <a:r>
              <a:rPr lang="en-US" altLang="en-US" sz="40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7</a:t>
            </a:r>
            <a:r>
              <a:rPr lang="en-US" altLang="en-US" sz="40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HOA, QUẢ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2  </a:t>
            </a:r>
            <a:r>
              <a:rPr lang="vi-VN" altLang="en-US" sz="2800" b="1" dirty="0" smtClean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Xé dán</a:t>
            </a:r>
            <a:r>
              <a:rPr lang="en-US" altLang="en-US" sz="2800" b="1" dirty="0" smtClean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C0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     </a:t>
            </a:r>
            <a:endParaRPr lang="vi-VN" altLang="en-US" sz="4000" b="1" dirty="0">
              <a:solidFill>
                <a:srgbClr val="C0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25605" name="Hình ảnh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4" y="2727326"/>
            <a:ext cx="4105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2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347" y="-16443"/>
            <a:ext cx="8229600" cy="1143000"/>
          </a:xfrm>
        </p:spPr>
        <p:txBody>
          <a:bodyPr/>
          <a:lstStyle/>
          <a:p>
            <a:r>
              <a:rPr lang="en-US" dirty="0" smtClean="0"/>
              <a:t>YÊU CẦU CẦN ĐẠT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126558"/>
            <a:ext cx="8229600" cy="4525963"/>
          </a:xfrm>
        </p:spPr>
        <p:txBody>
          <a:bodyPr/>
          <a:lstStyle/>
          <a:p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quen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endParaRPr lang="en-US" dirty="0" smtClean="0"/>
          </a:p>
          <a:p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gọi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,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,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,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vi-VN" dirty="0" smtClean="0"/>
              <a:t>xé dán</a:t>
            </a:r>
            <a:r>
              <a:rPr lang="en-US" dirty="0" smtClean="0"/>
              <a:t> </a:t>
            </a:r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Trưng</a:t>
            </a:r>
            <a:r>
              <a:rPr lang="en-US" dirty="0" smtClean="0"/>
              <a:t> </a:t>
            </a:r>
            <a:r>
              <a:rPr lang="en-US" dirty="0" err="1" smtClean="0"/>
              <a:t>bày</a:t>
            </a:r>
            <a:r>
              <a:rPr lang="en-US" dirty="0" smtClean="0"/>
              <a:t> ,chia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3000376" y="1174750"/>
            <a:ext cx="7210425" cy="1893888"/>
          </a:xfrm>
          <a:prstGeom prst="ellipse">
            <a:avLst/>
          </a:prstGeom>
          <a:solidFill>
            <a:schemeClr val="accent1"/>
          </a:solidFill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HP001 4 hang 1 ô ly" pitchFamily="34" charset="-93"/>
                <a:cs typeface="Times New Roman" panose="02020603050405020304" pitchFamily="18" charset="0"/>
              </a:rPr>
              <a:t>Đồ</a:t>
            </a:r>
            <a:r>
              <a:rPr lang="en-US" altLang="en-US" sz="4400" dirty="0"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HP001 4 hang 1 ô ly" pitchFamily="34" charset="-93"/>
                <a:cs typeface="Times New Roman" panose="02020603050405020304" pitchFamily="18" charset="0"/>
              </a:rPr>
              <a:t>dùng</a:t>
            </a:r>
            <a:r>
              <a:rPr lang="en-US" altLang="en-US" sz="4400" dirty="0"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HP001 4 hang 1 ô ly" pitchFamily="34" charset="-93"/>
                <a:cs typeface="Times New Roman" panose="02020603050405020304" pitchFamily="18" charset="0"/>
              </a:rPr>
              <a:t>học</a:t>
            </a:r>
            <a:r>
              <a:rPr lang="en-US" altLang="en-US" sz="4400" dirty="0"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HP001 4 hang 1 ô ly" pitchFamily="34" charset="-93"/>
                <a:cs typeface="Times New Roman" panose="02020603050405020304" pitchFamily="18" charset="0"/>
              </a:rPr>
              <a:t>tập</a:t>
            </a:r>
            <a:endParaRPr lang="en-US" altLang="en-US" sz="4400" dirty="0">
              <a:latin typeface="HP001 4 hang 1 ô ly" pitchFamily="34" charset="-93"/>
              <a:cs typeface="Times New Roman" panose="02020603050405020304" pitchFamily="18" charset="0"/>
            </a:endParaRPr>
          </a:p>
        </p:txBody>
      </p:sp>
      <p:grpSp>
        <p:nvGrpSpPr>
          <p:cNvPr id="5124" name="Group 70"/>
          <p:cNvGrpSpPr>
            <a:grpSpLocks/>
          </p:cNvGrpSpPr>
          <p:nvPr/>
        </p:nvGrpSpPr>
        <p:grpSpPr bwMode="auto">
          <a:xfrm>
            <a:off x="0" y="-9525"/>
            <a:ext cx="12192000" cy="6867525"/>
            <a:chOff x="-36444" y="-10160"/>
            <a:chExt cx="9194070" cy="6868160"/>
          </a:xfrm>
        </p:grpSpPr>
        <p:pic>
          <p:nvPicPr>
            <p:cNvPr id="5129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2" descr="Picture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Picture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Picture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1" descr="Picture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889" y="3529883"/>
            <a:ext cx="1989138" cy="27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72" y="3558474"/>
            <a:ext cx="3120284" cy="312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7" y="3344945"/>
            <a:ext cx="4234157" cy="29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4" y="1052514"/>
            <a:ext cx="7488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16238" y="2498726"/>
            <a:ext cx="633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HP001 4 hàng" pitchFamily="34" charset="-93"/>
              </a:rPr>
              <a:t>Một số loại quả</a:t>
            </a:r>
            <a:endParaRPr lang="vi-VN" altLang="en-US" sz="4000" b="1">
              <a:latin typeface="HP001 4 hàng" pitchFamily="34" charset="-93"/>
            </a:endParaRPr>
          </a:p>
        </p:txBody>
      </p:sp>
      <p:grpSp>
        <p:nvGrpSpPr>
          <p:cNvPr id="38916" name="Group 70"/>
          <p:cNvGrpSpPr>
            <a:grpSpLocks/>
          </p:cNvGrpSpPr>
          <p:nvPr/>
        </p:nvGrpSpPr>
        <p:grpSpPr bwMode="auto">
          <a:xfrm>
            <a:off x="1487488" y="-9525"/>
            <a:ext cx="9180513" cy="6867525"/>
            <a:chOff x="-36444" y="-10160"/>
            <a:chExt cx="9194070" cy="6868160"/>
          </a:xfrm>
        </p:grpSpPr>
        <p:pic>
          <p:nvPicPr>
            <p:cNvPr id="38919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2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3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4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5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6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025650" y="36242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HP001 4 hang 1 ô ly" pitchFamily="34" charset="-93"/>
              </a:rPr>
              <a:t>- Kể tên các loại quả mà em quan sát được?</a:t>
            </a:r>
            <a:endParaRPr lang="vi-VN" altLang="en-US" sz="2400">
              <a:latin typeface="HP001 4 hang 1 ô ly" pitchFamily="34" charset="-93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951039" y="4468813"/>
            <a:ext cx="8512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HP001 4 hang 1 ô ly" pitchFamily="34" charset="-93"/>
              </a:rPr>
              <a:t>- Nêu hình dáng? Màu sắc của các loại quả trên?</a:t>
            </a:r>
            <a:endParaRPr lang="vi-VN" altLang="en-US" sz="2400">
              <a:latin typeface="HP001 4 hang 1 ô ly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472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utoUpdateAnimBg="0"/>
      <p:bldP spid="1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70"/>
          <p:cNvGrpSpPr>
            <a:grpSpLocks/>
          </p:cNvGrpSpPr>
          <p:nvPr/>
        </p:nvGrpSpPr>
        <p:grpSpPr bwMode="auto">
          <a:xfrm>
            <a:off x="0" y="-9525"/>
            <a:ext cx="12318274" cy="6867525"/>
            <a:chOff x="-36444" y="-10160"/>
            <a:chExt cx="9194070" cy="6868160"/>
          </a:xfrm>
        </p:grpSpPr>
        <p:pic>
          <p:nvPicPr>
            <p:cNvPr id="39954" name="Picture 7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Picture 9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10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12" descr="Picture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13" descr="Picture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9" name="Picture 14" descr="Picture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7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11" descr="Picture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951038" y="134939"/>
            <a:ext cx="633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HP001 4 hàng" pitchFamily="34" charset="-93"/>
              </a:rPr>
              <a:t>Một số loại quả</a:t>
            </a:r>
            <a:endParaRPr lang="vi-VN" altLang="en-US" sz="4000" b="1">
              <a:latin typeface="HP001 4 hàng" pitchFamily="34" charset="-93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3379789" y="29813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1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3348039" y="56229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4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8910638" y="5438775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6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8878889" y="2976564"/>
            <a:ext cx="2571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3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pic>
        <p:nvPicPr>
          <p:cNvPr id="39944" name="Hình ảnh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1" y="815975"/>
            <a:ext cx="27717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Hình ảnh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795339"/>
            <a:ext cx="2493962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Hình ảnh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9" y="746126"/>
            <a:ext cx="22685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Hình ảnh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3275013"/>
            <a:ext cx="25542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2" descr="Không có mô tả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273426"/>
            <a:ext cx="23812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Hình ảnh 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1" y="3286125"/>
            <a:ext cx="25384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TextBox 1"/>
          <p:cNvSpPr txBox="1">
            <a:spLocks noChangeArrowheads="1"/>
          </p:cNvSpPr>
          <p:nvPr/>
        </p:nvSpPr>
        <p:spPr bwMode="auto">
          <a:xfrm>
            <a:off x="6172201" y="3001964"/>
            <a:ext cx="2571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2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sp>
        <p:nvSpPr>
          <p:cNvPr id="39951" name="TextBox 1"/>
          <p:cNvSpPr txBox="1">
            <a:spLocks noChangeArrowheads="1"/>
          </p:cNvSpPr>
          <p:nvPr/>
        </p:nvSpPr>
        <p:spPr bwMode="auto">
          <a:xfrm>
            <a:off x="5961064" y="5584826"/>
            <a:ext cx="2571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5</a:t>
            </a:r>
            <a:endParaRPr lang="vi-VN" altLang="en-US" sz="1800">
              <a:latin typeface="Calibri" panose="020F0502020204030204" pitchFamily="34" charset="0"/>
            </a:endParaRP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2124076" y="5895976"/>
            <a:ext cx="904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HP001 4 hang 1 ô ly" pitchFamily="34" charset="-93"/>
              </a:rPr>
              <a:t>- Kể tên các loại hoa mà em quan sát được?</a:t>
            </a:r>
            <a:endParaRPr lang="vi-VN" altLang="en-US" sz="2400">
              <a:latin typeface="HP001 4 hang 1 ô ly" pitchFamily="34" charset="-93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025651" y="6346826"/>
            <a:ext cx="904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HP001 4 hang 1 ô ly" pitchFamily="34" charset="-93"/>
              </a:rPr>
              <a:t>- Nêu hình dáng, màu sắc các loại quả trên?</a:t>
            </a:r>
            <a:endParaRPr lang="vi-VN" altLang="en-US" sz="2400">
              <a:latin typeface="HP001 4 hang 1 ô ly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453482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  <p:bldP spid="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70"/>
          <p:cNvGrpSpPr>
            <a:grpSpLocks/>
          </p:cNvGrpSpPr>
          <p:nvPr/>
        </p:nvGrpSpPr>
        <p:grpSpPr bwMode="auto">
          <a:xfrm>
            <a:off x="1487488" y="-9525"/>
            <a:ext cx="9180513" cy="6867525"/>
            <a:chOff x="-36444" y="-10160"/>
            <a:chExt cx="9194070" cy="6868160"/>
          </a:xfrm>
        </p:grpSpPr>
        <p:pic>
          <p:nvPicPr>
            <p:cNvPr id="43016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Hình ảnh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4" y="947738"/>
            <a:ext cx="415448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Hình ảnh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884239"/>
            <a:ext cx="410686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Hình ảnh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511550"/>
            <a:ext cx="43910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Hình ảnh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544888"/>
            <a:ext cx="41068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2"/>
          <p:cNvSpPr>
            <a:spLocks noChangeArrowheads="1"/>
          </p:cNvSpPr>
          <p:nvPr/>
        </p:nvSpPr>
        <p:spPr bwMode="auto">
          <a:xfrm>
            <a:off x="1912939" y="300039"/>
            <a:ext cx="9058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HP001 4 hang 1 ô ly" pitchFamily="34" charset="-93"/>
              </a:rPr>
              <a:t>Quả trong mĩ thuật</a:t>
            </a:r>
            <a:endParaRPr lang="vi-VN" altLang="en-US" sz="4000">
              <a:latin typeface="HP001 4 hang 1 ô ly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15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"/>
            <a:ext cx="8991600" cy="1470025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Thủ Môn Xuất sắc</a:t>
            </a:r>
          </a:p>
        </p:txBody>
      </p:sp>
      <p:sp>
        <p:nvSpPr>
          <p:cNvPr id="26627" name="Subtitle 2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26628" name="Picture 3" descr="cau m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6" y="1657350"/>
            <a:ext cx="91789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26630" name="Picture 7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1" name="Picture 9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0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3" name="Picture 12" descr="Picture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Picture 13" descr="Picture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14" descr="Picture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7" descr="Picture1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11" descr="Picture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30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02C4FE-8250-4A50-86A0-F2D48DDA8716}"/>
              </a:ext>
            </a:extLst>
          </p:cNvPr>
          <p:cNvSpPr/>
          <p:nvPr/>
        </p:nvSpPr>
        <p:spPr>
          <a:xfrm>
            <a:off x="1764735" y="74198"/>
            <a:ext cx="83577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  CÁCH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hỗ dành sẵn cho Văn bản 13"/>
          <p:cNvSpPr>
            <a:spLocks noGrp="1"/>
          </p:cNvSpPr>
          <p:nvPr>
            <p:ph type="body" idx="1"/>
          </p:nvPr>
        </p:nvSpPr>
        <p:spPr>
          <a:xfrm>
            <a:off x="1598343" y="2904187"/>
            <a:ext cx="4040187" cy="6397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- </a:t>
            </a:r>
            <a:r>
              <a:rPr lang="en-US" altLang="en-US" dirty="0" err="1" smtClean="0"/>
              <a:t>Bước</a:t>
            </a:r>
            <a:r>
              <a:rPr lang="en-US" altLang="en-US" dirty="0" smtClean="0"/>
              <a:t> 1: </a:t>
            </a:r>
            <a:r>
              <a:rPr lang="en-US" altLang="en-US" dirty="0" err="1" smtClean="0"/>
              <a:t>Vẽ</a:t>
            </a:r>
            <a:r>
              <a:rPr lang="en-US" altLang="en-US" dirty="0" smtClean="0"/>
              <a:t> </a:t>
            </a:r>
            <a:r>
              <a:rPr lang="vi-VN" altLang="en-US" dirty="0" smtClean="0"/>
              <a:t>khung hình vuông lên giấy màu tạo quả </a:t>
            </a:r>
            <a:endParaRPr lang="en-GB" altLang="en-US" dirty="0" smtClean="0"/>
          </a:p>
        </p:txBody>
      </p:sp>
      <p:sp>
        <p:nvSpPr>
          <p:cNvPr id="16" name="Chỗ dành sẵn cho Văn bản 15"/>
          <p:cNvSpPr>
            <a:spLocks noGrp="1"/>
          </p:cNvSpPr>
          <p:nvPr>
            <p:ph type="body" sz="quarter" idx="3"/>
          </p:nvPr>
        </p:nvSpPr>
        <p:spPr>
          <a:xfrm>
            <a:off x="1711411" y="5745262"/>
            <a:ext cx="4041775" cy="63976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-</a:t>
            </a:r>
            <a:r>
              <a:rPr lang="en-US" altLang="en-US" dirty="0" err="1" smtClean="0"/>
              <a:t>Bước</a:t>
            </a:r>
            <a:r>
              <a:rPr lang="en-US" altLang="en-US" dirty="0" smtClean="0"/>
              <a:t> 2</a:t>
            </a:r>
            <a:r>
              <a:rPr lang="en-US" altLang="en-US" dirty="0" smtClean="0"/>
              <a:t>:</a:t>
            </a:r>
            <a:r>
              <a:rPr lang="vi-VN" altLang="en-US" dirty="0" smtClean="0"/>
              <a:t> </a:t>
            </a:r>
            <a:r>
              <a:rPr lang="vi-VN" altLang="en-US" sz="1900" dirty="0" smtClean="0"/>
              <a:t>Xé theo nét tạo quả, lá</a:t>
            </a:r>
            <a:endParaRPr lang="en-GB" altLang="en-US" sz="1900" dirty="0" smtClean="0"/>
          </a:p>
        </p:txBody>
      </p:sp>
      <p:sp>
        <p:nvSpPr>
          <p:cNvPr id="18" name="Chỗ dành sẵn cho Văn bản 15"/>
          <p:cNvSpPr txBox="1">
            <a:spLocks/>
          </p:cNvSpPr>
          <p:nvPr/>
        </p:nvSpPr>
        <p:spPr bwMode="auto">
          <a:xfrm>
            <a:off x="6192017" y="2992563"/>
            <a:ext cx="40417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-</a:t>
            </a:r>
            <a:r>
              <a:rPr lang="en-US" altLang="en-US" sz="2400" b="1" dirty="0" err="1">
                <a:latin typeface="Calibri" panose="020F0502020204030204" pitchFamily="34" charset="0"/>
              </a:rPr>
              <a:t>Bước</a:t>
            </a:r>
            <a:r>
              <a:rPr lang="en-US" altLang="en-US" sz="2400" b="1" dirty="0">
                <a:latin typeface="Calibri" panose="020F0502020204030204" pitchFamily="34" charset="0"/>
              </a:rPr>
              <a:t> 3: </a:t>
            </a:r>
            <a:r>
              <a:rPr lang="vi-VN" altLang="en-US" sz="2400" b="1" dirty="0" smtClean="0">
                <a:latin typeface="Calibri" panose="020F0502020204030204" pitchFamily="34" charset="0"/>
              </a:rPr>
              <a:t>Vẽ khung lá hình chữ nhật, xé</a:t>
            </a:r>
            <a:r>
              <a:rPr lang="vi-VN" altLang="en-US" sz="2400" b="1" dirty="0" smtClean="0">
                <a:latin typeface="Calibri" panose="020F0502020204030204" pitchFamily="34" charset="0"/>
              </a:rPr>
              <a:t> lá và cuống</a:t>
            </a:r>
            <a:endParaRPr lang="en-GB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9" name="Chỗ dành sẵn cho Văn bản 15"/>
          <p:cNvSpPr txBox="1">
            <a:spLocks/>
          </p:cNvSpPr>
          <p:nvPr/>
        </p:nvSpPr>
        <p:spPr bwMode="auto">
          <a:xfrm>
            <a:off x="6035918" y="5995873"/>
            <a:ext cx="40417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-</a:t>
            </a:r>
            <a:r>
              <a:rPr lang="en-US" altLang="en-US" sz="2400" b="1" dirty="0" err="1">
                <a:latin typeface="Calibri" panose="020F0502020204030204" pitchFamily="34" charset="0"/>
              </a:rPr>
              <a:t>Bước</a:t>
            </a:r>
            <a:r>
              <a:rPr lang="en-US" altLang="en-US" sz="2400" b="1" dirty="0">
                <a:latin typeface="Calibri" panose="020F0502020204030204" pitchFamily="34" charset="0"/>
              </a:rPr>
              <a:t> 4 : </a:t>
            </a:r>
            <a:r>
              <a:rPr lang="vi-VN" altLang="en-US" sz="2400" b="1" dirty="0" smtClean="0">
                <a:latin typeface="Calibri" panose="020F0502020204030204" pitchFamily="34" charset="0"/>
              </a:rPr>
              <a:t>Dán cố định quả và các chi tiết, hoàn thiện quả.</a:t>
            </a:r>
            <a:endParaRPr lang="en-GB" alt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44042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44043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32" y="693617"/>
            <a:ext cx="2105026" cy="2168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18" y="3812701"/>
            <a:ext cx="2295543" cy="2010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64" y="658986"/>
            <a:ext cx="1750934" cy="2195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64" y="819341"/>
            <a:ext cx="2070356" cy="1986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5" y="3632326"/>
            <a:ext cx="2470616" cy="22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 build="p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45062" name="Picture 7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9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10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12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13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4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7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1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Đám mây 15">
            <a:extLst>
              <a:ext uri="{FF2B5EF4-FFF2-40B4-BE49-F238E27FC236}">
                <a16:creationId xmlns:a16="http://schemas.microsoft.com/office/drawing/2014/main" id="{AE1F39AD-BBEE-4C3D-9CDB-00DA74FB94D3}"/>
              </a:ext>
            </a:extLst>
          </p:cNvPr>
          <p:cNvSpPr/>
          <p:nvPr/>
        </p:nvSpPr>
        <p:spPr>
          <a:xfrm>
            <a:off x="1498601" y="4763"/>
            <a:ext cx="9167813" cy="17462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Tiêu đề 19"/>
          <p:cNvSpPr>
            <a:spLocks noGrp="1"/>
          </p:cNvSpPr>
          <p:nvPr>
            <p:ph type="title"/>
          </p:nvPr>
        </p:nvSpPr>
        <p:spPr>
          <a:xfrm>
            <a:off x="1981200" y="495272"/>
            <a:ext cx="8229600" cy="701731"/>
          </a:xfrm>
        </p:spPr>
        <p:txBody>
          <a:bodyPr>
            <a:spAutoFit/>
          </a:bodyPr>
          <a:lstStyle/>
          <a:p>
            <a:r>
              <a:rPr lang="en-US" altLang="en-US" smtClean="0">
                <a:solidFill>
                  <a:srgbClr val="FF0000"/>
                </a:solidFill>
              </a:rPr>
              <a:t>Mời các con xem clip sau:</a:t>
            </a:r>
            <a:endParaRPr lang="en-GB" altLang="en-US" smtClean="0">
              <a:solidFill>
                <a:srgbClr val="FF0000"/>
              </a:solidFill>
            </a:endParaRPr>
          </a:p>
        </p:txBody>
      </p:sp>
      <p:pic>
        <p:nvPicPr>
          <p:cNvPr id="2" name="ProShow Slide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9316" y="1787929"/>
            <a:ext cx="8569855" cy="45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2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DBEDDE-BF5F-42A0-B65F-DD775CD6E56A}"/>
              </a:ext>
            </a:extLst>
          </p:cNvPr>
          <p:cNvSpPr txBox="1"/>
          <p:nvPr/>
        </p:nvSpPr>
        <p:spPr>
          <a:xfrm>
            <a:off x="1703512" y="3247747"/>
            <a:ext cx="7128792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CE0C8D-F323-4CFC-94C2-3E4705ECB18D}"/>
              </a:ext>
            </a:extLst>
          </p:cNvPr>
          <p:cNvSpPr txBox="1"/>
          <p:nvPr/>
        </p:nvSpPr>
        <p:spPr>
          <a:xfrm>
            <a:off x="1703512" y="332656"/>
            <a:ext cx="655272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3:  THỰC HÀNH</a:t>
            </a: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32E1644D-EA4F-418B-BAC4-C35D4180D49A}"/>
              </a:ext>
            </a:extLst>
          </p:cNvPr>
          <p:cNvSpPr/>
          <p:nvPr/>
        </p:nvSpPr>
        <p:spPr>
          <a:xfrm>
            <a:off x="2401470" y="1515960"/>
            <a:ext cx="8064500" cy="28813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 dán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  <a:defRPr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085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46086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678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09288C3-C448-4BF4-8495-A63A28D75E33}"/>
              </a:ext>
            </a:extLst>
          </p:cNvPr>
          <p:cNvSpPr txBox="1"/>
          <p:nvPr/>
        </p:nvSpPr>
        <p:spPr>
          <a:xfrm>
            <a:off x="1703512" y="3247747"/>
            <a:ext cx="7128792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5CF17F-2796-421C-BA56-B3F1700A329A}"/>
              </a:ext>
            </a:extLst>
          </p:cNvPr>
          <p:cNvSpPr txBox="1"/>
          <p:nvPr/>
        </p:nvSpPr>
        <p:spPr>
          <a:xfrm>
            <a:off x="2004445" y="1452328"/>
            <a:ext cx="806395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4:  ĐÁNH GIÁ NHẬN XÉT</a:t>
            </a:r>
          </a:p>
        </p:txBody>
      </p:sp>
      <p:grpSp>
        <p:nvGrpSpPr>
          <p:cNvPr id="47108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47109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99340D8-6AF6-4C3F-9DAB-101A8230D8A5}"/>
              </a:ext>
            </a:extLst>
          </p:cNvPr>
          <p:cNvSpPr txBox="1"/>
          <p:nvPr/>
        </p:nvSpPr>
        <p:spPr>
          <a:xfrm>
            <a:off x="1703512" y="3247747"/>
            <a:ext cx="7128792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FCA2B4-1D8B-45E3-917F-62E12DBF6893}"/>
              </a:ext>
            </a:extLst>
          </p:cNvPr>
          <p:cNvSpPr txBox="1"/>
          <p:nvPr/>
        </p:nvSpPr>
        <p:spPr>
          <a:xfrm>
            <a:off x="2004445" y="1452328"/>
            <a:ext cx="806395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5. DẶN DÒ: </a:t>
            </a:r>
          </a:p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HS CHUẨN BỊ TIẾT 3 </a:t>
            </a:r>
          </a:p>
        </p:txBody>
      </p:sp>
      <p:grpSp>
        <p:nvGrpSpPr>
          <p:cNvPr id="48132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48133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5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25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CAB09107-3162-4633-9330-147A629F18CD}"/>
              </a:ext>
            </a:extLst>
          </p:cNvPr>
          <p:cNvSpPr/>
          <p:nvPr/>
        </p:nvSpPr>
        <p:spPr>
          <a:xfrm>
            <a:off x="1524000" y="533400"/>
            <a:ext cx="914400" cy="762000"/>
          </a:xfrm>
          <a:prstGeom prst="wedgeEllipseCallout">
            <a:avLst>
              <a:gd name="adj1" fmla="val 65403"/>
              <a:gd name="adj2" fmla="val 53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/>
              <a:t>Vào</a:t>
            </a:r>
          </a:p>
          <a:p>
            <a:pPr algn="ctr">
              <a:defRPr/>
            </a:pPr>
            <a:r>
              <a:rPr lang="en-US" sz="1600" b="1"/>
              <a:t>(Sai</a:t>
            </a:r>
            <a:r>
              <a:rPr lang="en-US" sz="1200" b="1"/>
              <a:t>)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06073997-B194-4B8D-A8BE-4435AC38F6F8}"/>
              </a:ext>
            </a:extLst>
          </p:cNvPr>
          <p:cNvSpPr/>
          <p:nvPr/>
        </p:nvSpPr>
        <p:spPr>
          <a:xfrm>
            <a:off x="4038600" y="228600"/>
            <a:ext cx="1524000" cy="1295400"/>
          </a:xfrm>
          <a:prstGeom prst="cloudCallout">
            <a:avLst>
              <a:gd name="adj1" fmla="val -125863"/>
              <a:gd name="adj2" fmla="val 39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/>
              <a:t>Không vào</a:t>
            </a:r>
          </a:p>
          <a:p>
            <a:pPr algn="ctr">
              <a:defRPr/>
            </a:pPr>
            <a:r>
              <a:rPr lang="en-US" sz="1600" b="1"/>
              <a:t>(Đúng)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0DC739D-D8BC-4BB2-AF8D-750CF0D3FB92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</a:rPr>
              <a:t>Về </a:t>
            </a:r>
          </a:p>
        </p:txBody>
      </p:sp>
      <p:sp>
        <p:nvSpPr>
          <p:cNvPr id="14" name="Oval 13">
            <a:hlinkClick r:id="rId7" action="ppaction://hlinksldjump"/>
            <a:extLst>
              <a:ext uri="{FF2B5EF4-FFF2-40B4-BE49-F238E27FC236}">
                <a16:creationId xmlns:a16="http://schemas.microsoft.com/office/drawing/2014/main" id="{775250D6-0F07-4937-B0E3-030CF58612DF}"/>
              </a:ext>
            </a:extLst>
          </p:cNvPr>
          <p:cNvSpPr/>
          <p:nvPr/>
        </p:nvSpPr>
        <p:spPr>
          <a:xfrm>
            <a:off x="36576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Oval 14">
            <a:hlinkClick r:id="" action="ppaction://noaction"/>
            <a:extLst>
              <a:ext uri="{FF2B5EF4-FFF2-40B4-BE49-F238E27FC236}">
                <a16:creationId xmlns:a16="http://schemas.microsoft.com/office/drawing/2014/main" id="{8D2399ED-5DF5-4F4A-88F3-688776C4057D}"/>
              </a:ext>
            </a:extLst>
          </p:cNvPr>
          <p:cNvSpPr/>
          <p:nvPr/>
        </p:nvSpPr>
        <p:spPr>
          <a:xfrm>
            <a:off x="44196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024BB9DF-5C7B-4F74-B727-8DD7A3D3B0DB}"/>
              </a:ext>
            </a:extLst>
          </p:cNvPr>
          <p:cNvSpPr/>
          <p:nvPr/>
        </p:nvSpPr>
        <p:spPr>
          <a:xfrm>
            <a:off x="51816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id="{92FBC10F-E991-4003-833E-33473236540D}"/>
              </a:ext>
            </a:extLst>
          </p:cNvPr>
          <p:cNvSpPr/>
          <p:nvPr/>
        </p:nvSpPr>
        <p:spPr>
          <a:xfrm>
            <a:off x="58674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hlinkClick r:id="" action="ppaction://noaction"/>
            <a:extLst>
              <a:ext uri="{FF2B5EF4-FFF2-40B4-BE49-F238E27FC236}">
                <a16:creationId xmlns:a16="http://schemas.microsoft.com/office/drawing/2014/main" id="{FADD9BB9-E998-45BC-9DE0-5703CCCF9065}"/>
              </a:ext>
            </a:extLst>
          </p:cNvPr>
          <p:cNvSpPr/>
          <p:nvPr/>
        </p:nvSpPr>
        <p:spPr>
          <a:xfrm>
            <a:off x="65532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:a16="http://schemas.microsoft.com/office/drawing/2014/main" id="{6873937C-F6CD-4B4F-B0EB-D57C28E42EB9}"/>
              </a:ext>
            </a:extLst>
          </p:cNvPr>
          <p:cNvSpPr/>
          <p:nvPr/>
        </p:nvSpPr>
        <p:spPr>
          <a:xfrm>
            <a:off x="72390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Oval 19">
            <a:hlinkClick r:id="" action="ppaction://noaction"/>
            <a:extLst>
              <a:ext uri="{FF2B5EF4-FFF2-40B4-BE49-F238E27FC236}">
                <a16:creationId xmlns:a16="http://schemas.microsoft.com/office/drawing/2014/main" id="{531E40A1-0962-4998-9C46-8899F965AE53}"/>
              </a:ext>
            </a:extLst>
          </p:cNvPr>
          <p:cNvSpPr/>
          <p:nvPr/>
        </p:nvSpPr>
        <p:spPr>
          <a:xfrm>
            <a:off x="80010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Oval 20">
            <a:hlinkClick r:id="" action="ppaction://noaction"/>
            <a:extLst>
              <a:ext uri="{FF2B5EF4-FFF2-40B4-BE49-F238E27FC236}">
                <a16:creationId xmlns:a16="http://schemas.microsoft.com/office/drawing/2014/main" id="{B33ABED0-7C07-4AAA-9BD5-A9FB9A8D2776}"/>
              </a:ext>
            </a:extLst>
          </p:cNvPr>
          <p:cNvSpPr/>
          <p:nvPr/>
        </p:nvSpPr>
        <p:spPr>
          <a:xfrm>
            <a:off x="87630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Oval 21">
            <a:hlinkClick r:id="" action="ppaction://noaction"/>
            <a:extLst>
              <a:ext uri="{FF2B5EF4-FFF2-40B4-BE49-F238E27FC236}">
                <a16:creationId xmlns:a16="http://schemas.microsoft.com/office/drawing/2014/main" id="{2AC7AF34-4991-433F-9058-23D7A6F6A50E}"/>
              </a:ext>
            </a:extLst>
          </p:cNvPr>
          <p:cNvSpPr/>
          <p:nvPr/>
        </p:nvSpPr>
        <p:spPr>
          <a:xfrm>
            <a:off x="94488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3" name="Oval 22">
            <a:hlinkClick r:id="rId9" action="ppaction://hlinksldjump"/>
            <a:extLst>
              <a:ext uri="{FF2B5EF4-FFF2-40B4-BE49-F238E27FC236}">
                <a16:creationId xmlns:a16="http://schemas.microsoft.com/office/drawing/2014/main" id="{623181D8-4376-42D5-9BAF-4993BB55E28F}"/>
              </a:ext>
            </a:extLst>
          </p:cNvPr>
          <p:cNvSpPr/>
          <p:nvPr/>
        </p:nvSpPr>
        <p:spPr>
          <a:xfrm>
            <a:off x="2971800" y="6248400"/>
            <a:ext cx="685800" cy="609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Line Callout 3 24">
            <a:extLst>
              <a:ext uri="{FF2B5EF4-FFF2-40B4-BE49-F238E27FC236}">
                <a16:creationId xmlns:a16="http://schemas.microsoft.com/office/drawing/2014/main" id="{A211753C-C8B5-46D7-AD95-7AB291EBDFCA}"/>
              </a:ext>
            </a:extLst>
          </p:cNvPr>
          <p:cNvSpPr/>
          <p:nvPr/>
        </p:nvSpPr>
        <p:spPr>
          <a:xfrm>
            <a:off x="5715000" y="4419600"/>
            <a:ext cx="1828800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109"/>
              <a:gd name="adj8" fmla="val 44484"/>
            </a:avLst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</a:rPr>
              <a:t>Chọn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50796D7-CC84-4CEA-8D13-0A121AA09DBE}"/>
              </a:ext>
            </a:extLst>
          </p:cNvPr>
          <p:cNvSpPr/>
          <p:nvPr/>
        </p:nvSpPr>
        <p:spPr>
          <a:xfrm rot="5400000">
            <a:off x="6210300" y="2476500"/>
            <a:ext cx="685800" cy="6553200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0" name="Title 1"/>
          <p:cNvSpPr>
            <a:spLocks/>
          </p:cNvSpPr>
          <p:nvPr/>
        </p:nvSpPr>
        <p:spPr bwMode="auto">
          <a:xfrm>
            <a:off x="5334000" y="2743201"/>
            <a:ext cx="5181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Môn Xuất sắc</a:t>
            </a:r>
          </a:p>
        </p:txBody>
      </p:sp>
      <p:grpSp>
        <p:nvGrpSpPr>
          <p:cNvPr id="27671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27672" name="Picture 7" descr="Picture12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3" name="Picture 9" descr="Picture12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4" name="Picture 10" descr="Picture12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5" name="Picture 12" descr="Picture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6" name="Picture 13" descr="Picture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14" descr="Picture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Picture 7" descr="Picture12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11" descr="Picture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46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AD2E3EB2-6834-44E5-BB6C-B66CF9D9ED15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97D28524-05EC-4B70-AB40-0C4E0BD81979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3630D04-1AFE-42DB-93DD-C70C04534BCE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1A6049-FF70-4479-8BAD-2F19BC145A24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5CBD931F-E9AD-4E31-B373-DBD3C5BAF1A4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0000FF"/>
                </a:solidFill>
              </a:rPr>
              <a:t>2 + 2 = ?</a:t>
            </a:r>
          </a:p>
        </p:txBody>
      </p:sp>
      <p:sp>
        <p:nvSpPr>
          <p:cNvPr id="28684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8685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28686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05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885F9550-07E1-4168-9A8A-E499FC0223E8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0000FF"/>
                </a:solidFill>
              </a:rPr>
              <a:t>1 + 2 = ?</a:t>
            </a:r>
          </a:p>
        </p:txBody>
      </p:sp>
      <p:pic>
        <p:nvPicPr>
          <p:cNvPr id="29699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0FA3A1FA-707A-4EE5-8AAE-885CE431D88F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28207101-A83B-49AD-A0A1-41A06C598D51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EAF63C1-1CAC-4033-83E7-F61A8B0AA067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9128E4-EFE2-44C6-90B0-779CCCF231BD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708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7620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9709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29710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5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73543E-7 C 0.26944 -0.29648 0.53888 -0.59297 0.56631 -0.67923 C 0.59374 -0.76549 0.37916 -0.64176 0.16475 -0.5178 " pathEditMode="relative" ptsTypes="a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26364E-6 L 0.05 -0.17762 " pathEditMode="relative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1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6503E-6 C 0.12621 -0.22248 0.25243 -0.44519 0.3309 -0.56453 C 0.40937 -0.68386 0.42482 -0.713 0.47031 -0.71647 C 0.5158 -0.71994 0.55989 -0.65264 0.60416 -0.58511 " pathEditMode="relative" ptsTypes="a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92877E-6 L -0.09167 -0.19982 " pathEditMode="relative" ptsTypes="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C4F98DAF-6A93-4CF8-BD56-3F9654224F3C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0000FF"/>
                </a:solidFill>
              </a:rPr>
              <a:t>10 - 2 = ?</a:t>
            </a:r>
          </a:p>
        </p:txBody>
      </p:sp>
      <p:pic>
        <p:nvPicPr>
          <p:cNvPr id="30723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A447CA28-568A-4B65-BB33-5B4D20469B0C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439A78AE-2176-4EE1-865E-492BA1AFE2DC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48F5FE2-A5FA-48E0-BF7F-B60D4224115E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C1C693F-BC31-4DBB-AEB7-2EEEDCBC343A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732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0733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0734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2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FBA40C35-D8D1-4876-8E73-46577DA1F7D3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0000FF"/>
                </a:solidFill>
              </a:rPr>
              <a:t>2 + 2 -1 = ?</a:t>
            </a:r>
          </a:p>
        </p:txBody>
      </p:sp>
      <p:pic>
        <p:nvPicPr>
          <p:cNvPr id="31747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19AC751D-7F77-4533-9C95-6C8F02294DA8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156EE37-5C88-4B4D-BE67-DB609DFDE661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E05BEDC-16F0-418E-A634-0EBE0BE23987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2C34E66-C851-4290-AE12-F17E1827909E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756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1757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1758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8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90A3CCB4-4A07-476E-9C21-D686C83E4C1D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0000FF"/>
                </a:solidFill>
              </a:rPr>
              <a:t>9 -5 + 2 = ?</a:t>
            </a:r>
          </a:p>
        </p:txBody>
      </p:sp>
      <p:pic>
        <p:nvPicPr>
          <p:cNvPr id="32771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2B879553-DE72-4C20-944D-19901657C7CD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3FA7E696-F9FF-4EEA-B185-026A0C0A1F3E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6EE721D-91AF-4BC9-9890-9FC00B19839C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256540-C387-4644-BB46-666889E9F2E2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780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2781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2782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9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82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3885 L 0.47083 -0.6938 " pathEditMode="relative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35893E-6 C 0.24322 -0.26642 0.48645 -0.53261 0.58437 -0.5555 C 0.68229 -0.5784 0.63472 -0.35777 0.58715 -0.13691 " pathEditMode="relative" ptsTypes="a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>
            <a:extLst>
              <a:ext uri="{FF2B5EF4-FFF2-40B4-BE49-F238E27FC236}">
                <a16:creationId xmlns:a16="http://schemas.microsoft.com/office/drawing/2014/main" id="{A1ACBBB3-F14A-46F8-BFD9-8EF3828F4C77}"/>
              </a:ext>
            </a:extLst>
          </p:cNvPr>
          <p:cNvSpPr/>
          <p:nvPr/>
        </p:nvSpPr>
        <p:spPr>
          <a:xfrm>
            <a:off x="5334000" y="3505200"/>
            <a:ext cx="5334000" cy="2514600"/>
          </a:xfrm>
          <a:prstGeom prst="cloudCallout">
            <a:avLst>
              <a:gd name="adj1" fmla="val -67158"/>
              <a:gd name="adj2" fmla="val 5303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0000FF"/>
                </a:solidFill>
              </a:rPr>
              <a:t>2 + 8 - 9 = ?</a:t>
            </a:r>
          </a:p>
        </p:txBody>
      </p:sp>
      <p:pic>
        <p:nvPicPr>
          <p:cNvPr id="33795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Content Placeholder 3" descr="thu mon 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990601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29200"/>
            <a:ext cx="1236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2A5E6DFE-71B5-4FB2-A2EB-ACE85D543276}"/>
              </a:ext>
            </a:extLst>
          </p:cNvPr>
          <p:cNvSpPr/>
          <p:nvPr/>
        </p:nvSpPr>
        <p:spPr>
          <a:xfrm>
            <a:off x="1828800" y="533400"/>
            <a:ext cx="6096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vào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D6C287A7-0505-435F-8561-1AE4050F4B0E}"/>
              </a:ext>
            </a:extLst>
          </p:cNvPr>
          <p:cNvSpPr/>
          <p:nvPr/>
        </p:nvSpPr>
        <p:spPr>
          <a:xfrm>
            <a:off x="4038600" y="685800"/>
            <a:ext cx="1066800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/>
              <a:t>Không vào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DFA6215-7C09-471E-A291-1EDD203E9AF2}"/>
              </a:ext>
            </a:extLst>
          </p:cNvPr>
          <p:cNvSpPr/>
          <p:nvPr/>
        </p:nvSpPr>
        <p:spPr>
          <a:xfrm>
            <a:off x="2743200" y="228600"/>
            <a:ext cx="838200" cy="533400"/>
          </a:xfrm>
          <a:prstGeom prst="wedgeRoundRectCallout">
            <a:avLst>
              <a:gd name="adj1" fmla="val -31588"/>
              <a:gd name="adj2" fmla="val 1276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Về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CA10D1-9AF4-410F-BFB5-EBEF6C513F28}"/>
              </a:ext>
            </a:extLst>
          </p:cNvPr>
          <p:cNvSpPr/>
          <p:nvPr/>
        </p:nvSpPr>
        <p:spPr>
          <a:xfrm>
            <a:off x="3429000" y="5334000"/>
            <a:ext cx="1714500" cy="1524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804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982200" y="0"/>
            <a:ext cx="685800" cy="1143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3805" name="Group 70"/>
          <p:cNvGrpSpPr>
            <a:grpSpLocks/>
          </p:cNvGrpSpPr>
          <p:nvPr/>
        </p:nvGrpSpPr>
        <p:grpSpPr bwMode="auto">
          <a:xfrm>
            <a:off x="1473201" y="-55563"/>
            <a:ext cx="9180513" cy="6867526"/>
            <a:chOff x="-36444" y="-10160"/>
            <a:chExt cx="9194070" cy="6868160"/>
          </a:xfrm>
        </p:grpSpPr>
        <p:pic>
          <p:nvPicPr>
            <p:cNvPr id="33806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9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0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12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0" name="Picture 13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1" name="Picture 14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7" descr="Picture1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11" descr="Picture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51064 L -3.33333E-6 2.08141E-6 " pathEditMode="relative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023 C 0.29479 -0.24555 0.58976 -0.49156 0.65087 -0.5852 C 0.71198 -0.67885 0.39635 -0.5496 0.36667 -0.56185 C 0.33698 -0.57411 0.40504 -0.61665 0.47309 -0.65919 " pathEditMode="relative" ptsTypes="aaaA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104E-6 C -0.025 0.00948 -0.05 0.01896 -0.06979 0.0148 C -0.08958 0.01063 -0.14271 -0.01457 -0.11892 -0.0252 C -0.09514 -0.03584 0.04479 -0.03306 0.07309 -0.04856 C 0.10139 -0.06405 0.05486 -0.10682 0.05087 -0.11838 " pathEditMode="relative" ptsTypes="aaaaA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09249E-7 L 0.45416 -0.5826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2913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7746E-6 L -0.05833 -0.09988 " pathEditMode="relative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485</Words>
  <Application>Microsoft Office PowerPoint</Application>
  <PresentationFormat>Widescreen</PresentationFormat>
  <Paragraphs>111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HP001 4 hang 1 ô ly</vt:lpstr>
      <vt:lpstr>Times New Roman</vt:lpstr>
      <vt:lpstr>Office Theme</vt:lpstr>
      <vt:lpstr>PowerPoint Presentation</vt:lpstr>
      <vt:lpstr>Trò chơi: Thủ Môn Xuất sắc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Mời các con xem clip sau: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H210920</dc:creator>
  <cp:lastModifiedBy>H210920</cp:lastModifiedBy>
  <cp:revision>6</cp:revision>
  <dcterms:created xsi:type="dcterms:W3CDTF">2022-01-26T02:14:06Z</dcterms:created>
  <dcterms:modified xsi:type="dcterms:W3CDTF">2022-02-12T11:48:45Z</dcterms:modified>
</cp:coreProperties>
</file>