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34" r:id="rId3"/>
    <p:sldId id="321" r:id="rId4"/>
    <p:sldId id="332" r:id="rId5"/>
    <p:sldId id="291" r:id="rId6"/>
    <p:sldId id="333" r:id="rId7"/>
    <p:sldId id="337" r:id="rId8"/>
    <p:sldId id="272" r:id="rId9"/>
    <p:sldId id="335" r:id="rId10"/>
    <p:sldId id="328" r:id="rId11"/>
    <p:sldId id="336" r:id="rId12"/>
    <p:sldId id="330" r:id="rId13"/>
    <p:sldId id="322" r:id="rId14"/>
    <p:sldId id="323" r:id="rId15"/>
    <p:sldId id="324" r:id="rId16"/>
    <p:sldId id="326" r:id="rId17"/>
    <p:sldId id="327" r:id="rId18"/>
  </p:sldIdLst>
  <p:sldSz cx="16778288" cy="9475788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N10" initials="W" lastIdx="1" clrIdx="0">
    <p:extLst>
      <p:ext uri="{19B8F6BF-5375-455C-9EA6-DF929625EA0E}">
        <p15:presenceInfo xmlns:p15="http://schemas.microsoft.com/office/powerpoint/2012/main" userId="W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4C"/>
    <a:srgbClr val="AAC3F4"/>
    <a:srgbClr val="FF0066"/>
    <a:srgbClr val="663300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56" d="100"/>
          <a:sy n="56" d="100"/>
        </p:scale>
        <p:origin x="624" y="8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472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7122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642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13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393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062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0676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35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0.jp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microsoft.com/office/2007/relationships/hdphoto" Target="../media/hdphoto9.wdp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001362" y="299044"/>
            <a:ext cx="1440122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   </a:t>
            </a:r>
            <a:r>
              <a:rPr lang="en-US" altLang="zh-CN" sz="3200" b="1" dirty="0">
                <a:solidFill>
                  <a:schemeClr val="tx2"/>
                </a:solidFill>
                <a:latin typeface="#9Slide03 AllRoundGothic" panose="020B0703020202020104" pitchFamily="34" charset="0"/>
                <a:ea typeface="黑体" panose="02010609060101010101" pitchFamily="2" charset="-122"/>
              </a:rPr>
              <a:t>PHÒNG GIÁO DỤC VÀ ĐÀO TẠO QUẬN LONG BIÊN</a:t>
            </a:r>
            <a:endParaRPr lang="en-US" altLang="zh-CN" sz="4400" b="1" dirty="0">
              <a:solidFill>
                <a:schemeClr val="tx2"/>
              </a:solidFill>
              <a:latin typeface="#9Slide03 AllRoundGothic" panose="020B0703020202020104" pitchFamily="34" charset="0"/>
              <a:ea typeface="黑体" panose="02010609060101010101" pitchFamily="2" charset="-122"/>
            </a:endParaRPr>
          </a:p>
        </p:txBody>
      </p:sp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97615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412480" y="4229269"/>
            <a:ext cx="1332147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        </a:t>
            </a:r>
          </a:p>
          <a:p>
            <a:r>
              <a:rPr lang="en-US" sz="4400" b="1" dirty="0"/>
              <a:t>         </a:t>
            </a:r>
            <a:r>
              <a:rPr lang="en-US" sz="4400" b="1" dirty="0" err="1"/>
              <a:t>Chủ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: KHU RỪNG NHIỆT ĐỚI</a:t>
            </a:r>
            <a:endParaRPr lang="en-US" sz="4400" dirty="0"/>
          </a:p>
          <a:p>
            <a:r>
              <a:rPr lang="en-US" sz="4400" b="1" dirty="0"/>
              <a:t>                      </a:t>
            </a:r>
            <a:r>
              <a:rPr lang="en-US" sz="4400" b="1" dirty="0" err="1"/>
              <a:t>Bài</a:t>
            </a:r>
            <a:r>
              <a:rPr lang="en-US" sz="4400" b="1" dirty="0"/>
              <a:t> 3: TẮC KÈ HOA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300912" y="3153718"/>
            <a:ext cx="38021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   MĨ THUẬT LỚP 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780D1B-F7D6-4F4A-AEFC-1209EE40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" y="0"/>
            <a:ext cx="16778288" cy="943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9A18-3432-48E5-A58A-93EA64FF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6C3B7E-3770-4C8F-903D-0001A8863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7"/>
            <a:ext cx="16778288" cy="9361941"/>
          </a:xfr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82696951-7CDC-4302-90A0-57376621B800}"/>
              </a:ext>
            </a:extLst>
          </p:cNvPr>
          <p:cNvSpPr/>
          <p:nvPr/>
        </p:nvSpPr>
        <p:spPr>
          <a:xfrm>
            <a:off x="3600612" y="2058513"/>
            <a:ext cx="9577064" cy="5472608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3923162277"/>
      </p:ext>
    </p:extLst>
  </p:cSld>
  <p:clrMapOvr>
    <a:masterClrMapping/>
  </p:clrMapOvr>
  <p:transition advClick="0" advTm="3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331D-2BDC-4BAC-A965-1851000D9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4"/>
          <a:stretch/>
        </p:blipFill>
        <p:spPr>
          <a:xfrm>
            <a:off x="900312" y="449227"/>
            <a:ext cx="6984776" cy="857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4B139-E205-4A00-AEA6-29DBB28A3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3" b="20363"/>
          <a:stretch/>
        </p:blipFill>
        <p:spPr>
          <a:xfrm>
            <a:off x="8101112" y="449228"/>
            <a:ext cx="3788223" cy="4040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3F9A6-FDFB-486B-91C0-3E473450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27" y="4744988"/>
            <a:ext cx="3644208" cy="423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AA250-E990-4AD6-86F2-DECEEC2F0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84" y="449227"/>
            <a:ext cx="4189750" cy="4044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388B3C-5917-4620-9226-D40E2FA426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2718" r="4597" b="4939"/>
          <a:stretch/>
        </p:blipFill>
        <p:spPr>
          <a:xfrm>
            <a:off x="12349584" y="4768105"/>
            <a:ext cx="4189750" cy="42155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211160-178D-4CD7-8E59-E15979E67508}"/>
              </a:ext>
            </a:extLst>
          </p:cNvPr>
          <p:cNvSpPr/>
          <p:nvPr/>
        </p:nvSpPr>
        <p:spPr>
          <a:xfrm>
            <a:off x="907928" y="482193"/>
            <a:ext cx="1936600" cy="13753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356F28-7D3B-4A8C-AA4F-892FBC25F752}"/>
              </a:ext>
            </a:extLst>
          </p:cNvPr>
          <p:cNvSpPr/>
          <p:nvPr/>
        </p:nvSpPr>
        <p:spPr>
          <a:xfrm>
            <a:off x="907928" y="1569542"/>
            <a:ext cx="712464" cy="529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93507"/>
      </p:ext>
    </p:extLst>
  </p:cSld>
  <p:clrMapOvr>
    <a:masterClrMapping/>
  </p:clrMapOvr>
  <p:transition advClick="0" advTm="3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0966" descr="1-39">
            <a:extLst>
              <a:ext uri="{FF2B5EF4-FFF2-40B4-BE49-F238E27FC236}">
                <a16:creationId xmlns:a16="http://schemas.microsoft.com/office/drawing/2014/main" id="{CE7C17D2-8110-4C89-BA7F-63CED1C9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3" y="488045"/>
            <a:ext cx="16415683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560" y="7305946"/>
            <a:ext cx="3599432" cy="2648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4" y="4927145"/>
            <a:ext cx="16463584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FBC44-AFAB-49A5-B5A4-6501D677A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818" y="440668"/>
            <a:ext cx="2890091" cy="4533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B2599-C5A2-44A6-B6B4-519FB7122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4830" y="4995019"/>
            <a:ext cx="3138068" cy="4533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27815-3344-486C-84C0-0C6C5A402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237" y="5669537"/>
            <a:ext cx="4464500" cy="306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A505C-2DED-457B-9144-75260E688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5574082"/>
            <a:ext cx="4530919" cy="317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F0FB27-AF99-44C3-908C-ED1C8D269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1207151"/>
            <a:ext cx="4530919" cy="321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D664D-4BE8-42B6-ABEF-C53B1754D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" t="9596" r="62"/>
          <a:stretch/>
        </p:blipFill>
        <p:spPr>
          <a:xfrm>
            <a:off x="11871612" y="1144922"/>
            <a:ext cx="4530920" cy="33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21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" y="0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1" y="583387"/>
            <a:ext cx="4751833" cy="829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42" y="-284145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440" y="5797938"/>
            <a:ext cx="4507578" cy="299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FAA31D-7266-4CF9-AC90-B7ABA6483D43}"/>
              </a:ext>
            </a:extLst>
          </p:cNvPr>
          <p:cNvSpPr/>
          <p:nvPr/>
        </p:nvSpPr>
        <p:spPr>
          <a:xfrm>
            <a:off x="4505771" y="3061969"/>
            <a:ext cx="10513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FF74D-2877-4FC4-9DB5-CF4DEF4B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771" y="6631295"/>
            <a:ext cx="3406092" cy="2261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E236-5014-434A-A426-DB25DD196670}"/>
              </a:ext>
            </a:extLst>
          </p:cNvPr>
          <p:cNvSpPr txBox="1"/>
          <p:nvPr/>
        </p:nvSpPr>
        <p:spPr>
          <a:xfrm>
            <a:off x="5615207" y="1340985"/>
            <a:ext cx="9403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11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818188"/>
            <a:ext cx="4965700" cy="329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25371-CDCD-4FA1-85E4-DA34C226A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" y="0"/>
            <a:ext cx="16778288" cy="9757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E39AA9-2796-40AB-8E05-1F78EE9D6FEB}"/>
              </a:ext>
            </a:extLst>
          </p:cNvPr>
          <p:cNvSpPr/>
          <p:nvPr/>
        </p:nvSpPr>
        <p:spPr>
          <a:xfrm>
            <a:off x="2268464" y="201390"/>
            <a:ext cx="8620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50FD-257D-4BE0-89EE-5665772033E1}"/>
              </a:ext>
            </a:extLst>
          </p:cNvPr>
          <p:cNvSpPr/>
          <p:nvPr/>
        </p:nvSpPr>
        <p:spPr>
          <a:xfrm>
            <a:off x="2556496" y="2800502"/>
            <a:ext cx="1224136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1201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2EDDF-77B1-48D9-9509-E4415D768E61}"/>
              </a:ext>
            </a:extLst>
          </p:cNvPr>
          <p:cNvSpPr/>
          <p:nvPr/>
        </p:nvSpPr>
        <p:spPr>
          <a:xfrm>
            <a:off x="4140672" y="303020"/>
            <a:ext cx="968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DBF83-C6B8-4C21-891D-644C5506FB8E}"/>
              </a:ext>
            </a:extLst>
          </p:cNvPr>
          <p:cNvSpPr/>
          <p:nvPr/>
        </p:nvSpPr>
        <p:spPr>
          <a:xfrm>
            <a:off x="2268464" y="1817091"/>
            <a:ext cx="13321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58530-F386-4C67-B844-7A777D10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" r="2974"/>
          <a:stretch/>
        </p:blipFill>
        <p:spPr>
          <a:xfrm>
            <a:off x="9746838" y="3504687"/>
            <a:ext cx="6333142" cy="511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B22A3-0DE0-419A-845B-7E60A865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2" y="4327300"/>
            <a:ext cx="3869878" cy="438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32648-B602-486E-A9BB-E457D5BDD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5" y="4590277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572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B88F-3CA6-484E-BD2B-DC9B78F0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0E766-F562-44D0-A762-F0BB5D9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866231"/>
            <a:ext cx="2997200" cy="19939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C3029-D0A3-413A-A588-7731DDE1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48" y="146748"/>
            <a:ext cx="14329592" cy="9182292"/>
          </a:xfrm>
          <a:prstGeom prst="rect">
            <a:avLst/>
          </a:prstGeo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E2297075-7EC8-4C93-B6FF-D80C12B8338C}"/>
              </a:ext>
            </a:extLst>
          </p:cNvPr>
          <p:cNvSpPr/>
          <p:nvPr/>
        </p:nvSpPr>
        <p:spPr>
          <a:xfrm>
            <a:off x="2412480" y="1378426"/>
            <a:ext cx="10513168" cy="5544616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51633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08BEE-A72E-4C1B-95B1-C3AEB3C1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" y="337330"/>
            <a:ext cx="15859165" cy="880112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199651" y="65631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99370" y="1225262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51084" y="183358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8291" y="2378286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2684058" y="565029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4734619" y="7419601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896981" y="7429093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3086067" y="791530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D3151-8420-4528-BA6E-29450FF26119}"/>
              </a:ext>
            </a:extLst>
          </p:cNvPr>
          <p:cNvSpPr txBox="1"/>
          <p:nvPr/>
        </p:nvSpPr>
        <p:spPr>
          <a:xfrm>
            <a:off x="1599371" y="3009702"/>
            <a:ext cx="1363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  <a:p>
            <a:pPr algn="ctr"/>
            <a:r>
              <a:rPr lang="en-US" sz="48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TIẾT HỌC SAU!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FC98-9376-4FC9-B955-54A8684E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0F7E6C-E6FC-47A4-B4E1-8F2DB4FA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0" y="1600200"/>
            <a:ext cx="6794979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B24E30-93E2-4B0F-BDAA-33B2E09A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0"/>
            <a:ext cx="16778288" cy="943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D64A3-39E8-49BF-88EC-0D775F67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9" y="291504"/>
            <a:ext cx="6014209" cy="295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E66D8-E9E7-48CE-88E2-8B445B155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60" y="274954"/>
            <a:ext cx="5356984" cy="2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08" y="142676"/>
            <a:ext cx="16777864" cy="933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733C6-5EE8-4D65-BB56-F3E37F6FF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6" y="879780"/>
            <a:ext cx="14761640" cy="77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-32244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07" y="-728507"/>
            <a:ext cx="6769472" cy="10224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237" y="-341312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98" y="5673998"/>
            <a:ext cx="3594634" cy="38300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26546-BB27-41FB-9A1F-6CB4C74ED045}"/>
              </a:ext>
            </a:extLst>
          </p:cNvPr>
          <p:cNvSpPr/>
          <p:nvPr/>
        </p:nvSpPr>
        <p:spPr>
          <a:xfrm>
            <a:off x="5978561" y="1086701"/>
            <a:ext cx="5432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40624-2C1F-4069-9137-A6ED4C7771C0}"/>
              </a:ext>
            </a:extLst>
          </p:cNvPr>
          <p:cNvSpPr txBox="1"/>
          <p:nvPr/>
        </p:nvSpPr>
        <p:spPr>
          <a:xfrm>
            <a:off x="3060552" y="2289622"/>
            <a:ext cx="12961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39540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>
            <a:off x="2988544" y="68213"/>
            <a:ext cx="849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GB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6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5DDE2-61BC-4E3F-9437-53C282A07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" y="1425526"/>
            <a:ext cx="4602511" cy="3783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E7B31-FFA2-4D44-9155-F299894F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88" y="1421756"/>
            <a:ext cx="4602511" cy="3744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D842B-3E4F-48D5-A65D-BE083F99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4" y="1411934"/>
            <a:ext cx="4320480" cy="3754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68E9EC-D49C-44FC-83AC-FE4485AFC857}"/>
              </a:ext>
            </a:extLst>
          </p:cNvPr>
          <p:cNvSpPr txBox="1"/>
          <p:nvPr/>
        </p:nvSpPr>
        <p:spPr>
          <a:xfrm>
            <a:off x="1548383" y="6250062"/>
            <a:ext cx="14539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63C850-686C-4DB6-9D0D-4F1FDC3006EF}"/>
              </a:ext>
            </a:extLst>
          </p:cNvPr>
          <p:cNvSpPr/>
          <p:nvPr/>
        </p:nvSpPr>
        <p:spPr>
          <a:xfrm>
            <a:off x="2412480" y="5385966"/>
            <a:ext cx="1008112" cy="79208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74F3EF-BF2B-4B5F-BCDE-FF51AC666E24}"/>
              </a:ext>
            </a:extLst>
          </p:cNvPr>
          <p:cNvSpPr/>
          <p:nvPr/>
        </p:nvSpPr>
        <p:spPr>
          <a:xfrm>
            <a:off x="7741072" y="5385967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EDD11-0AC2-43AA-8BF1-ADA4C7153F32}"/>
              </a:ext>
            </a:extLst>
          </p:cNvPr>
          <p:cNvSpPr/>
          <p:nvPr/>
        </p:nvSpPr>
        <p:spPr>
          <a:xfrm>
            <a:off x="13645728" y="5385966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03" y="-518690"/>
            <a:ext cx="18111558" cy="10220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 rot="19604239">
            <a:off x="484248" y="1644946"/>
            <a:ext cx="4968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6B23C-E8B9-49A4-87D7-0DB3C6309F8E}"/>
              </a:ext>
            </a:extLst>
          </p:cNvPr>
          <p:cNvSpPr txBox="1"/>
          <p:nvPr/>
        </p:nvSpPr>
        <p:spPr>
          <a:xfrm>
            <a:off x="4559044" y="1408928"/>
            <a:ext cx="1036915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-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C16DD-C143-4DA8-99E5-5F8793B6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64" y="4138940"/>
            <a:ext cx="4320480" cy="3479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A7670-44C6-4B56-A37F-CDE46CE949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83" b="21883"/>
          <a:stretch/>
        </p:blipFill>
        <p:spPr>
          <a:xfrm>
            <a:off x="7300943" y="4134614"/>
            <a:ext cx="3661433" cy="37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C0DC8-0A95-4CE6-AB4F-D56F3CE6F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75" y="4134614"/>
            <a:ext cx="3842145" cy="27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386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BE37D-69CF-47CA-883D-02EAB586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87" y="353857"/>
            <a:ext cx="15138513" cy="8768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1AC8E-BB96-4101-856E-8FA18D911816}"/>
              </a:ext>
            </a:extLst>
          </p:cNvPr>
          <p:cNvSpPr txBox="1"/>
          <p:nvPr/>
        </p:nvSpPr>
        <p:spPr>
          <a:xfrm>
            <a:off x="5004768" y="506325"/>
            <a:ext cx="914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774576899020909915">
            <a:hlinkClick r:id="" action="ppaction://media"/>
            <a:extLst>
              <a:ext uri="{FF2B5EF4-FFF2-40B4-BE49-F238E27FC236}">
                <a16:creationId xmlns:a16="http://schemas.microsoft.com/office/drawing/2014/main" id="{EEF9FCD2-78A4-4B05-B03F-6B4754D34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4356696" y="2145606"/>
            <a:ext cx="10812002" cy="6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850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568" y="-506382"/>
            <a:ext cx="4397851" cy="2806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D43DA-BC92-4DA1-8DAC-8433974B4000}"/>
              </a:ext>
            </a:extLst>
          </p:cNvPr>
          <p:cNvSpPr/>
          <p:nvPr/>
        </p:nvSpPr>
        <p:spPr>
          <a:xfrm>
            <a:off x="1116336" y="345406"/>
            <a:ext cx="10101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5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3419C-ABAB-4285-A8B8-79491C00C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9444"/>
          <a:stretch/>
        </p:blipFill>
        <p:spPr>
          <a:xfrm>
            <a:off x="792614" y="2134572"/>
            <a:ext cx="4904756" cy="3286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70A31-E0C9-4970-AEE0-16683125C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7738"/>
          <a:stretch/>
        </p:blipFill>
        <p:spPr>
          <a:xfrm>
            <a:off x="6118360" y="2158561"/>
            <a:ext cx="4613875" cy="3286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89AE2-89BE-4494-BBF1-A11F0F5A88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45"/>
          <a:stretch/>
        </p:blipFill>
        <p:spPr>
          <a:xfrm>
            <a:off x="11153226" y="2134572"/>
            <a:ext cx="4735785" cy="3286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34935-FC78-42B1-A8A7-53F9010EB40C}"/>
              </a:ext>
            </a:extLst>
          </p:cNvPr>
          <p:cNvSpPr txBox="1"/>
          <p:nvPr/>
        </p:nvSpPr>
        <p:spPr>
          <a:xfrm>
            <a:off x="468264" y="567399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B1.Vẽ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B91FE-40A9-4ED3-87F6-49D5D77B62AF}"/>
              </a:ext>
            </a:extLst>
          </p:cNvPr>
          <p:cNvSpPr txBox="1"/>
          <p:nvPr/>
        </p:nvSpPr>
        <p:spPr>
          <a:xfrm>
            <a:off x="6156896" y="5673998"/>
            <a:ext cx="496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D285C-9872-463C-BC2B-A904C74BA5D8}"/>
              </a:ext>
            </a:extLst>
          </p:cNvPr>
          <p:cNvSpPr txBox="1"/>
          <p:nvPr/>
        </p:nvSpPr>
        <p:spPr>
          <a:xfrm>
            <a:off x="12364915" y="5673998"/>
            <a:ext cx="391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81ED2-E2F4-4A2E-864B-D151D481A1D3}"/>
              </a:ext>
            </a:extLst>
          </p:cNvPr>
          <p:cNvSpPr txBox="1"/>
          <p:nvPr/>
        </p:nvSpPr>
        <p:spPr>
          <a:xfrm>
            <a:off x="1764408" y="7186166"/>
            <a:ext cx="1274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C8C866-3176-49EB-875D-CB9888DC196B}"/>
              </a:ext>
            </a:extLst>
          </p:cNvPr>
          <p:cNvSpPr/>
          <p:nvPr/>
        </p:nvSpPr>
        <p:spPr>
          <a:xfrm>
            <a:off x="828304" y="7402190"/>
            <a:ext cx="936104" cy="337974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F7EF2-03DE-4C16-9113-91480578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8553"/>
          <a:stretch/>
        </p:blipFill>
        <p:spPr>
          <a:xfrm>
            <a:off x="1332360" y="4468396"/>
            <a:ext cx="6596236" cy="4608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4E5E5-9264-4DA7-9414-C753C5B5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3"/>
          <a:stretch/>
        </p:blipFill>
        <p:spPr>
          <a:xfrm>
            <a:off x="9037216" y="417414"/>
            <a:ext cx="6408712" cy="4608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CDC0D-3DE6-4A14-83D4-347934948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6" y="5368483"/>
            <a:ext cx="6984776" cy="37084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B9E87A-9B2D-48C6-909A-52BB2F11E21F}"/>
              </a:ext>
            </a:extLst>
          </p:cNvPr>
          <p:cNvSpPr/>
          <p:nvPr/>
        </p:nvSpPr>
        <p:spPr>
          <a:xfrm>
            <a:off x="1786161" y="777454"/>
            <a:ext cx="5954911" cy="302433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28198"/>
      </p:ext>
    </p:extLst>
  </p:cSld>
  <p:clrMapOvr>
    <a:masterClrMapping/>
  </p:clrMapOvr>
  <p:transition advClick="0" advTm="300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86&quot;/&gt;&lt;/object&gt;&lt;object type=&quot;3&quot; unique_id=&quot;10005&quot;&gt;&lt;property id=&quot;20148&quot; value=&quot;5&quot;/&gt;&lt;property id=&quot;20300&quot; value=&quot;Slide 3&quot;/&gt;&lt;property id=&quot;20307&quot; value=&quot;285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87&quot;/&gt;&lt;/object&gt;&lt;object type=&quot;3&quot; unique_id=&quot;10008&quot;&gt;&lt;property id=&quot;20148&quot; value=&quot;5&quot;/&gt;&lt;property id=&quot;20300&quot; value=&quot;Slide 6&quot;/&gt;&lt;property id=&quot;20307&quot; value=&quot;288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258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6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79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object type=&quot;3&quot; unique_id=&quot;10024&quot;&gt;&lt;property id=&quot;20148&quot; value=&quot;5&quot;/&gt;&lt;property id=&quot;20300&quot; value=&quot;Slide 22&quot;/&gt;&lt;property id=&quot;20307&quot; value=&quot;281&quot;/&gt;&lt;/object&gt;&lt;object type=&quot;3&quot; unique_id=&quot;10025&quot;&gt;&lt;property id=&quot;20148&quot; value=&quot;5&quot;/&gt;&lt;property id=&quot;20300&quot; value=&quot;Slide 23&quot;/&gt;&lt;property id=&quot;20307&quot; value=&quot;282&quot;/&gt;&lt;/object&gt;&lt;object type=&quot;3&quot; unique_id=&quot;10026&quot;&gt;&lt;property id=&quot;20148&quot; value=&quot;5&quot;/&gt;&lt;property id=&quot;20300&quot; value=&quot;Slide 24&quot;/&gt;&lt;property id=&quot;20307&quot; value=&quot;259&quot;/&gt;&lt;/object&gt;&lt;object type=&quot;3&quot; unique_id=&quot;10027&quot;&gt;&lt;property id=&quot;20148&quot; value=&quot;5&quot;/&gt;&lt;property id=&quot;20300&quot; value=&quot;Slide 25&quot;/&gt;&lt;property id=&quot;20307&quot; value=&quot;260&quot;/&gt;&lt;/object&gt;&lt;object type=&quot;3&quot; unique_id=&quot;10028&quot;&gt;&lt;property id=&quot;20148&quot; value=&quot;5&quot;/&gt;&lt;property id=&quot;20300&quot; value=&quot;Slide 26&quot;/&gt;&lt;property id=&quot;20307&quot; value=&quot;261&quot;/&gt;&lt;/object&gt;&lt;object type=&quot;3&quot; unique_id=&quot;10029&quot;&gt;&lt;property id=&quot;20148&quot; value=&quot;5&quot;/&gt;&lt;property id=&quot;20300&quot; value=&quot;Slide 27&quot;/&gt;&lt;property id=&quot;20307&quot; value=&quot;262&quot;/&gt;&lt;/object&gt;&lt;object type=&quot;3&quot; unique_id=&quot;10030&quot;&gt;&lt;property id=&quot;20148&quot; value=&quot;5&quot;/&gt;&lt;property id=&quot;20300&quot; value=&quot;Slide 28&quot;/&gt;&lt;property id=&quot;20307&quot; value=&quot;263&quot;/&gt;&lt;/object&gt;&lt;object type=&quot;3&quot; unique_id=&quot;10031&quot;&gt;&lt;property id=&quot;20148&quot; value=&quot;5&quot;/&gt;&lt;property id=&quot;20300&quot; value=&quot;Slide 29&quot;/&gt;&lt;property id=&quot;20307&quot; value=&quot;264&quot;/&gt;&lt;/object&gt;&lt;object type=&quot;3&quot; unique_id=&quot;10032&quot;&gt;&lt;property id=&quot;20148&quot; value=&quot;5&quot;/&gt;&lt;property id=&quot;20300&quot; value=&quot;Slide 30&quot;/&gt;&lt;property id=&quot;20307&quot; value=&quot;265&quot;/&gt;&lt;/object&gt;&lt;object type=&quot;3&quot; unique_id=&quot;10033&quot;&gt;&lt;property id=&quot;20148&quot; value=&quot;5&quot;/&gt;&lt;property id=&quot;20300&quot; value=&quot;Slide 31&quot;/&gt;&lt;property id=&quot;20307&quot; value=&quot;266&quot;/&gt;&lt;/object&gt;&lt;object type=&quot;3&quot; unique_id=&quot;10034&quot;&gt;&lt;property id=&quot;20148&quot; value=&quot;5&quot;/&gt;&lt;property id=&quot;20300&quot; value=&quot;Slide 32&quot;/&gt;&lt;property id=&quot;20307&quot; value=&quot;268&quot;/&gt;&lt;/object&gt;&lt;object type=&quot;3&quot; unique_id=&quot;10035&quot;&gt;&lt;property id=&quot;20148&quot; value=&quot;5&quot;/&gt;&lt;property id=&quot;20300&quot; value=&quot;Slide 33&quot;/&gt;&lt;property id=&quot;20307&quot; value=&quot;267&quot;/&gt;&lt;/object&gt;&lt;object type=&quot;3&quot; unique_id=&quot;10036&quot;&gt;&lt;property id=&quot;20148&quot; value=&quot;5&quot;/&gt;&lt;property id=&quot;20300&quot; value=&quot;Slide 34&quot;/&gt;&lt;property id=&quot;20307&quot; value=&quot;269&quot;/&gt;&lt;/object&gt;&lt;object type=&quot;3&quot; unique_id=&quot;10037&quot;&gt;&lt;property id=&quot;20148&quot; value=&quot;5&quot;/&gt;&lt;property id=&quot;20300&quot; value=&quot;Slide 35&quot;/&gt;&lt;property id=&quot;20307&quot; value=&quot;283&quot;/&gt;&lt;/object&gt;&lt;object type=&quot;3&quot; unique_id=&quot;10038&quot;&gt;&lt;property id=&quot;20148&quot; value=&quot;5&quot;/&gt;&lt;property id=&quot;20300&quot; value=&quot;Slide 36&quot;/&gt;&lt;property id=&quot;20307&quot; value=&quot;292&quot;/&gt;&lt;/object&gt;&lt;object type=&quot;3&quot; unique_id=&quot;10039&quot;&gt;&lt;property id=&quot;20148&quot; value=&quot;5&quot;/&gt;&lt;property id=&quot;20300&quot; value=&quot;Slide 37&quot;/&gt;&lt;property id=&quot;20307&quot; value=&quot;284&quot;/&gt;&lt;/object&gt;&lt;/object&gt;&lt;object type=&quot;8&quot; unique_id=&quot;1007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456</Words>
  <Application>Microsoft Office PowerPoint</Application>
  <PresentationFormat>Custom</PresentationFormat>
  <Paragraphs>57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黑体</vt:lpstr>
      <vt:lpstr>#9Slide03 AllRoundGothic</vt:lpstr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WN10</cp:lastModifiedBy>
  <cp:revision>61</cp:revision>
  <dcterms:created xsi:type="dcterms:W3CDTF">2015-09-14T06:10:05Z</dcterms:created>
  <dcterms:modified xsi:type="dcterms:W3CDTF">2022-02-22T08:56:53Z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