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8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9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0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33" r:id="rId2"/>
    <p:sldMasterId id="2147483760" r:id="rId3"/>
    <p:sldMasterId id="2147483775" r:id="rId4"/>
    <p:sldMasterId id="2147483781" r:id="rId5"/>
    <p:sldMasterId id="2147483787" r:id="rId6"/>
    <p:sldMasterId id="2147483799" r:id="rId7"/>
    <p:sldMasterId id="2147483810" r:id="rId8"/>
    <p:sldMasterId id="2147483824" r:id="rId9"/>
    <p:sldMasterId id="2147483836" r:id="rId10"/>
    <p:sldMasterId id="2147483849" r:id="rId11"/>
  </p:sldMasterIdLst>
  <p:notesMasterIdLst>
    <p:notesMasterId r:id="rId35"/>
  </p:notesMasterIdLst>
  <p:sldIdLst>
    <p:sldId id="357" r:id="rId12"/>
    <p:sldId id="358" r:id="rId13"/>
    <p:sldId id="359" r:id="rId14"/>
    <p:sldId id="270" r:id="rId15"/>
    <p:sldId id="271" r:id="rId16"/>
    <p:sldId id="256" r:id="rId17"/>
    <p:sldId id="257" r:id="rId18"/>
    <p:sldId id="361" r:id="rId19"/>
    <p:sldId id="362" r:id="rId20"/>
    <p:sldId id="349" r:id="rId21"/>
    <p:sldId id="263" r:id="rId22"/>
    <p:sldId id="265" r:id="rId23"/>
    <p:sldId id="277" r:id="rId24"/>
    <p:sldId id="292" r:id="rId25"/>
    <p:sldId id="364" r:id="rId26"/>
    <p:sldId id="363" r:id="rId27"/>
    <p:sldId id="264" r:id="rId28"/>
    <p:sldId id="352" r:id="rId29"/>
    <p:sldId id="290" r:id="rId30"/>
    <p:sldId id="354" r:id="rId31"/>
    <p:sldId id="355" r:id="rId32"/>
    <p:sldId id="258" r:id="rId33"/>
    <p:sldId id="296" r:id="rId34"/>
  </p:sldIdLst>
  <p:sldSz cx="9144000" cy="5143500" type="screen16x9"/>
  <p:notesSz cx="6858000" cy="9144000"/>
  <p:custDataLst>
    <p:tags r:id="rId3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35745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130" autoAdjust="0"/>
  </p:normalViewPr>
  <p:slideViewPr>
    <p:cSldViewPr snapToGrid="0">
      <p:cViewPr>
        <p:scale>
          <a:sx n="59" d="100"/>
          <a:sy n="59" d="100"/>
        </p:scale>
        <p:origin x="948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heme" Target="theme/theme1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D4564-77D0-4A44-96BA-8C44AE0B45A4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41957-7EFC-4003-ADA7-BA44853D4B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63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E47B77-BCE4-4A6D-B835-8C143302ED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472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901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141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800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379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197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E47B77-BCE4-4A6D-B835-8C143302ED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433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1, </a:t>
            </a:r>
            <a:r>
              <a:rPr lang="en-US" dirty="0" err="1"/>
              <a:t>hoặc</a:t>
            </a:r>
            <a:r>
              <a:rPr lang="en-US" dirty="0"/>
              <a:t> 2,3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hoặc</a:t>
            </a:r>
            <a:r>
              <a:rPr lang="en-US" dirty="0"/>
              <a:t> 2, 3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41957-7EFC-4003-ADA7-BA44853D4BA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077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019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127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E47B77-BCE4-4A6D-B835-8C143302ED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495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E47B77-BCE4-4A6D-B835-8C143302ED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079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730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992222"/>
            <a:ext cx="6858000" cy="1640251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教育PPT</a:t>
            </a:r>
            <a:r>
              <a:rPr lang="zh-CN" altLang="en-US"/>
              <a:t>定制 </a:t>
            </a:r>
            <a:r>
              <a:rPr lang="en-US" altLang="zh-CN"/>
              <a:t>RX-FLY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微信qq:2305864678</a:t>
            </a:r>
          </a:p>
        </p:txBody>
      </p:sp>
    </p:spTree>
    <p:extLst>
      <p:ext uri="{BB962C8B-B14F-4D97-AF65-F5344CB8AC3E}">
        <p14:creationId xmlns:p14="http://schemas.microsoft.com/office/powerpoint/2010/main" val="941278574"/>
      </p:ext>
    </p:extLst>
  </p:cSld>
  <p:clrMapOvr>
    <a:masterClrMapping/>
  </p:clrMapOvr>
  <p:transition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8"/>
            <a:ext cx="7886700" cy="41692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18983926"/>
      </p:ext>
    </p:extLst>
  </p:cSld>
  <p:clrMapOvr>
    <a:masterClrMapping/>
  </p:clrMapOvr>
  <p:transition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969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157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510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447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451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374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738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742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510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219"/>
            <a:ext cx="7886700" cy="326350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9810619"/>
      </p:ext>
    </p:extLst>
  </p:cSld>
  <p:clrMapOvr>
    <a:masterClrMapping/>
  </p:clrMapOvr>
  <p:transition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276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46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/>
        </p:blipFill>
        <p:spPr>
          <a:xfrm flipH="1">
            <a:off x="153039" y="145330"/>
            <a:ext cx="546128" cy="7496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E9CB403-467E-4400-B4EF-B1CE8B76E274}"/>
              </a:ext>
            </a:extLst>
          </p:cNvPr>
          <p:cNvSpPr txBox="1"/>
          <p:nvPr userDrawn="1"/>
        </p:nvSpPr>
        <p:spPr>
          <a:xfrm>
            <a:off x="699167" y="382990"/>
            <a:ext cx="56591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100" spc="450" dirty="0">
                <a:latin typeface="微软雅黑" panose="020B0503020204020204" pitchFamily="34" charset="-122"/>
                <a:ea typeface="微软雅黑" panose="020B0503020204020204" pitchFamily="34" charset="-122"/>
                <a:cs typeface="Malgun Gothic Semilight" panose="020B0502040204020203" pitchFamily="34" charset="-122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281144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34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/>
        </p:blipFill>
        <p:spPr>
          <a:xfrm flipH="1">
            <a:off x="153039" y="145330"/>
            <a:ext cx="546128" cy="7496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E9CB403-467E-4400-B4EF-B1CE8B76E274}"/>
              </a:ext>
            </a:extLst>
          </p:cNvPr>
          <p:cNvSpPr txBox="1"/>
          <p:nvPr userDrawn="1"/>
        </p:nvSpPr>
        <p:spPr>
          <a:xfrm>
            <a:off x="699167" y="382990"/>
            <a:ext cx="56591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100" spc="450" dirty="0">
                <a:latin typeface="微软雅黑" panose="020B0503020204020204" pitchFamily="34" charset="-122"/>
                <a:ea typeface="微软雅黑" panose="020B0503020204020204" pitchFamily="34" charset="-122"/>
                <a:cs typeface="Malgun Gothic Semilight" panose="020B0502040204020203" pitchFamily="34" charset="-122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46876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4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/>
        </p:blipFill>
        <p:spPr>
          <a:xfrm flipH="1">
            <a:off x="153039" y="145330"/>
            <a:ext cx="546128" cy="7496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96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0"/>
          <a:stretch>
            <a:fillRect/>
          </a:stretch>
        </p:blipFill>
        <p:spPr>
          <a:xfrm>
            <a:off x="0" y="448152"/>
            <a:ext cx="2880360" cy="469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79239"/>
      </p:ext>
    </p:extLst>
  </p:cSld>
  <p:clrMapOvr>
    <a:masterClrMapping/>
  </p:clrMapOvr>
  <p:transition spd="med" advClick="0" advTm="0">
    <p:comb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480075"/>
      </p:ext>
    </p:extLst>
  </p:cSld>
  <p:clrMapOvr>
    <a:masterClrMapping/>
  </p:clrMapOvr>
  <p:transition spd="med" advClick="0" advTm="0">
    <p:comb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807350"/>
      </p:ext>
    </p:extLst>
  </p:cSld>
  <p:clrMapOvr>
    <a:masterClrMapping/>
  </p:clrMapOvr>
  <p:transition spd="med" advClick="0" advTm="0">
    <p:comb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2813338"/>
            <a:ext cx="5491163" cy="608518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3457522"/>
            <a:ext cx="5491163" cy="485666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388720"/>
      </p:ext>
    </p:extLst>
  </p:cSld>
  <p:clrMapOvr>
    <a:masterClrMapping/>
  </p:clrMapOvr>
  <p:transition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650469"/>
      </p:ext>
    </p:extLst>
  </p:cSld>
  <p:clrMapOvr>
    <a:masterClrMapping/>
  </p:clrMapOvr>
  <p:transition spd="med" advClick="0" advTm="0">
    <p:comb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298381"/>
      </p:ext>
    </p:extLst>
  </p:cSld>
  <p:clrMapOvr>
    <a:masterClrMapping/>
  </p:clrMapOvr>
  <p:transition spd="med" advClick="0" advTm="0">
    <p:comb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972578"/>
      </p:ext>
    </p:extLst>
  </p:cSld>
  <p:clrMapOvr>
    <a:masterClrMapping/>
  </p:clrMapOvr>
  <p:transition spd="med" advClick="0" advTm="0">
    <p:comb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115547"/>
      </p:ext>
    </p:extLst>
  </p:cSld>
  <p:clrMapOvr>
    <a:masterClrMapping/>
  </p:clrMapOvr>
  <p:transition spd="med" advClick="0" advTm="0">
    <p:comb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436243"/>
      </p:ext>
    </p:extLst>
  </p:cSld>
  <p:clrMapOvr>
    <a:masterClrMapping/>
  </p:clrMapOvr>
  <p:transition spd="med" advClick="0" advTm="0">
    <p:comb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493561"/>
      </p:ext>
    </p:extLst>
  </p:cSld>
  <p:clrMapOvr>
    <a:masterClrMapping/>
  </p:clrMapOvr>
  <p:transition spd="med" advClick="0" advTm="0">
    <p:comb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264778"/>
      </p:ext>
    </p:extLst>
  </p:cSld>
  <p:clrMapOvr>
    <a:masterClrMapping/>
  </p:clrMapOvr>
  <p:transition spd="med" advClick="0" advTm="0">
    <p:comb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624342"/>
      </p:ext>
    </p:extLst>
  </p:cSld>
  <p:clrMapOvr>
    <a:masterClrMapping/>
  </p:clrMapOvr>
  <p:transition spd="med" advClick="0" advTm="0">
    <p:comb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6668"/>
            <a:ext cx="9161621" cy="512968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46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600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480536"/>
      </p:ext>
    </p:extLst>
  </p:cSld>
  <p:clrMapOvr>
    <a:masterClrMapping/>
  </p:clrMapOvr>
  <p:transition advClick="0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762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977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655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0" y="1999034"/>
            <a:ext cx="3655181" cy="264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333829"/>
            <a:ext cx="3673182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1999034"/>
            <a:ext cx="3673182" cy="264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94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669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342901"/>
            <a:ext cx="4629150" cy="405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3124012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506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71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273844"/>
            <a:ext cx="7886700" cy="4358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100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92114"/>
      </p:ext>
    </p:extLst>
  </p:cSld>
  <p:clrMapOvr>
    <a:masterClrMapping/>
  </p:clrMapOvr>
  <p:transition spd="slow" advClick="0" advTm="2000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411496"/>
      </p:ext>
    </p:extLst>
  </p:cSld>
  <p:clrMapOvr>
    <a:masterClrMapping/>
  </p:clrMapOvr>
  <p:transition spd="slow" advClick="0" advTm="2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07"/>
            <a:ext cx="3868340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721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1707"/>
            <a:ext cx="3887391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188297"/>
      </p:ext>
    </p:extLst>
  </p:cSld>
  <p:clrMapOvr>
    <a:masterClrMapping/>
  </p:clrMapOvr>
  <p:transition advClick="0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11129"/>
      </p:ext>
    </p:extLst>
  </p:cSld>
  <p:clrMapOvr>
    <a:masterClrMapping/>
  </p:clrMapOvr>
  <p:transition spd="slow" advClick="0" advTm="2000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525812"/>
      </p:ext>
    </p:extLst>
  </p:cSld>
  <p:clrMapOvr>
    <a:masterClrMapping/>
  </p:clrMapOvr>
  <p:transition spd="slow" advClick="0" advTm="2000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971985"/>
      </p:ext>
    </p:extLst>
  </p:cSld>
  <p:clrMapOvr>
    <a:masterClrMapping/>
  </p:clrMapOvr>
  <p:transition spd="slow" advClick="0" advTm="2000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408980"/>
      </p:ext>
    </p:extLst>
  </p:cSld>
  <p:clrMapOvr>
    <a:masterClrMapping/>
  </p:clrMapOvr>
  <p:transition spd="slow" advClick="0" advTm="2000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606945"/>
      </p:ext>
    </p:extLst>
  </p:cSld>
  <p:clrMapOvr>
    <a:masterClrMapping/>
  </p:clrMapOvr>
  <p:transition spd="slow" advClick="0" advTm="2000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137784"/>
      </p:ext>
    </p:extLst>
  </p:cSld>
  <p:clrMapOvr>
    <a:masterClrMapping/>
  </p:clrMapOvr>
  <p:transition spd="slow" advClick="0" advTm="2000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797189"/>
      </p:ext>
    </p:extLst>
  </p:cSld>
  <p:clrMapOvr>
    <a:masterClrMapping/>
  </p:clrMapOvr>
  <p:transition spd="slow" advClick="0" advTm="2000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418368"/>
      </p:ext>
    </p:extLst>
  </p:cSld>
  <p:clrMapOvr>
    <a:masterClrMapping/>
  </p:clrMapOvr>
  <p:transition spd="slow" advClick="0" advTm="2000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834820"/>
      </p:ext>
    </p:extLst>
  </p:cSld>
  <p:clrMapOvr>
    <a:masterClrMapping/>
  </p:clrMapOvr>
  <p:transition spd="slow" advClick="0" advTm="2000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120197"/>
      </p:ext>
    </p:extLst>
  </p:cSld>
  <p:clrMapOvr>
    <a:masterClrMapping/>
  </p:clrMapOvr>
  <p:transition spd="slow" advClick="0" advTm="2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74665"/>
            <a:ext cx="7886700" cy="994172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598114"/>
      </p:ext>
    </p:extLst>
  </p:cSld>
  <p:clrMapOvr>
    <a:masterClrMapping/>
  </p:clrMapOvr>
  <p:transition advClick="0" advTm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471"/>
            <a:ext cx="3276600" cy="2312673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089"/>
            <a:ext cx="3383973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8938"/>
            <a:ext cx="3383973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6" y="3613369"/>
            <a:ext cx="3366029" cy="11526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770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0450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0832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6996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4144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5393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3990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2408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0434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860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455637"/>
      </p:ext>
    </p:extLst>
  </p:cSld>
  <p:clrMapOvr>
    <a:masterClrMapping/>
  </p:clrMapOvr>
  <p:transition advClick="0" advTm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7394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6268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0"/>
          <a:stretch>
            <a:fillRect/>
          </a:stretch>
        </p:blipFill>
        <p:spPr>
          <a:xfrm>
            <a:off x="-1" y="0"/>
            <a:ext cx="31555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38592"/>
      </p:ext>
    </p:extLst>
  </p:cSld>
  <p:clrMapOvr>
    <a:masterClrMapping/>
  </p:clrMapOvr>
  <p:transition spd="med" advClick="0" advTm="0">
    <p:comb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73244"/>
      </p:ext>
    </p:extLst>
  </p:cSld>
  <p:clrMapOvr>
    <a:masterClrMapping/>
  </p:clrMapOvr>
  <p:transition spd="med" advClick="0" advTm="0">
    <p:comb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095480"/>
      </p:ext>
    </p:extLst>
  </p:cSld>
  <p:clrMapOvr>
    <a:masterClrMapping/>
  </p:clrMapOvr>
  <p:transition spd="med" advClick="0" advTm="0">
    <p:comb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262985"/>
      </p:ext>
    </p:extLst>
  </p:cSld>
  <p:clrMapOvr>
    <a:masterClrMapping/>
  </p:clrMapOvr>
  <p:transition spd="med" advClick="0" advTm="0">
    <p:comb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841270"/>
      </p:ext>
    </p:extLst>
  </p:cSld>
  <p:clrMapOvr>
    <a:masterClrMapping/>
  </p:clrMapOvr>
  <p:transition spd="med" advClick="0" advTm="0">
    <p:comb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901034"/>
      </p:ext>
    </p:extLst>
  </p:cSld>
  <p:clrMapOvr>
    <a:masterClrMapping/>
  </p:clrMapOvr>
  <p:transition spd="med" advClick="0" advTm="0">
    <p:comb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641835"/>
      </p:ext>
    </p:extLst>
  </p:cSld>
  <p:clrMapOvr>
    <a:masterClrMapping/>
  </p:clrMapOvr>
  <p:transition spd="med" advClick="0" advTm="0">
    <p:comb dir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730194"/>
      </p:ext>
    </p:extLst>
  </p:cSld>
  <p:clrMapOvr>
    <a:masterClrMapping/>
  </p:clrMapOvr>
  <p:transition spd="med" advClick="0" advTm="0">
    <p:comb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95250"/>
            <a:ext cx="3123900" cy="1200150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1" y="574765"/>
            <a:ext cx="4363031" cy="382083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1543050"/>
            <a:ext cx="3123900" cy="285869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2021/8/28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325755"/>
            <a:ext cx="0" cy="1043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541681"/>
      </p:ext>
    </p:extLst>
  </p:cSld>
  <p:clrMapOvr>
    <a:masterClrMapping/>
  </p:clrMapOvr>
  <p:transition advClick="0" advTm="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70076"/>
      </p:ext>
    </p:extLst>
  </p:cSld>
  <p:clrMapOvr>
    <a:masterClrMapping/>
  </p:clrMapOvr>
  <p:transition spd="med" advClick="0" advTm="0">
    <p:comb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0770369"/>
      </p:ext>
    </p:extLst>
  </p:cSld>
  <p:clrMapOvr>
    <a:masterClrMapping/>
  </p:clrMapOvr>
  <p:transition spd="med" advClick="0" advTm="0">
    <p:comb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585415"/>
      </p:ext>
    </p:extLst>
  </p:cSld>
  <p:clrMapOvr>
    <a:masterClrMapping/>
  </p:clrMapOvr>
  <p:transition spd="med" advClick="0" advTm="0">
    <p:comb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271625" y="-2171701"/>
            <a:ext cx="6600751" cy="9144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92624" y="-2168338"/>
            <a:ext cx="6283139" cy="961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418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46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596" indent="0" algn="ctr">
              <a:buNone/>
              <a:defRPr sz="1500"/>
            </a:lvl2pPr>
            <a:lvl3pPr marL="685222" indent="0" algn="ctr">
              <a:buNone/>
              <a:defRPr sz="1425"/>
            </a:lvl3pPr>
            <a:lvl4pPr marL="1027833" indent="0" algn="ctr">
              <a:buNone/>
              <a:defRPr sz="1200"/>
            </a:lvl4pPr>
            <a:lvl5pPr marL="1370444" indent="0" algn="ctr">
              <a:buNone/>
              <a:defRPr sz="1200"/>
            </a:lvl5pPr>
            <a:lvl6pPr marL="1713071" indent="0" algn="ctr">
              <a:buNone/>
              <a:defRPr sz="1200"/>
            </a:lvl6pPr>
            <a:lvl7pPr marL="2055665" indent="0" algn="ctr">
              <a:buNone/>
              <a:defRPr sz="1200"/>
            </a:lvl7pPr>
            <a:lvl8pPr marL="2398260" indent="0" algn="ctr">
              <a:buNone/>
              <a:defRPr sz="1200"/>
            </a:lvl8pPr>
            <a:lvl9pPr marL="274085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976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151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5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1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222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78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4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0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6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2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8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267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106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96" indent="0">
              <a:buNone/>
              <a:defRPr sz="1500" b="1"/>
            </a:lvl2pPr>
            <a:lvl3pPr marL="685222" indent="0">
              <a:buNone/>
              <a:defRPr sz="1425" b="1"/>
            </a:lvl3pPr>
            <a:lvl4pPr marL="1027833" indent="0">
              <a:buNone/>
              <a:defRPr sz="1200" b="1"/>
            </a:lvl4pPr>
            <a:lvl5pPr marL="1370444" indent="0">
              <a:buNone/>
              <a:defRPr sz="1200" b="1"/>
            </a:lvl5pPr>
            <a:lvl6pPr marL="1713071" indent="0">
              <a:buNone/>
              <a:defRPr sz="1200" b="1"/>
            </a:lvl6pPr>
            <a:lvl7pPr marL="2055665" indent="0">
              <a:buNone/>
              <a:defRPr sz="1200" b="1"/>
            </a:lvl7pPr>
            <a:lvl8pPr marL="2398260" indent="0">
              <a:buNone/>
              <a:defRPr sz="1200" b="1"/>
            </a:lvl8pPr>
            <a:lvl9pPr marL="274085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96" indent="0">
              <a:buNone/>
              <a:defRPr sz="1500" b="1"/>
            </a:lvl2pPr>
            <a:lvl3pPr marL="685222" indent="0">
              <a:buNone/>
              <a:defRPr sz="1425" b="1"/>
            </a:lvl3pPr>
            <a:lvl4pPr marL="1027833" indent="0">
              <a:buNone/>
              <a:defRPr sz="1200" b="1"/>
            </a:lvl4pPr>
            <a:lvl5pPr marL="1370444" indent="0">
              <a:buNone/>
              <a:defRPr sz="1200" b="1"/>
            </a:lvl5pPr>
            <a:lvl6pPr marL="1713071" indent="0">
              <a:buNone/>
              <a:defRPr sz="1200" b="1"/>
            </a:lvl6pPr>
            <a:lvl7pPr marL="2055665" indent="0">
              <a:buNone/>
              <a:defRPr sz="1200" b="1"/>
            </a:lvl7pPr>
            <a:lvl8pPr marL="2398260" indent="0">
              <a:buNone/>
              <a:defRPr sz="1200" b="1"/>
            </a:lvl8pPr>
            <a:lvl9pPr marL="274085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538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09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273844"/>
            <a:ext cx="1146987" cy="4358879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6659969" cy="435887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039929"/>
      </p:ext>
    </p:extLst>
  </p:cSld>
  <p:clrMapOvr>
    <a:masterClrMapping/>
  </p:clrMapOvr>
  <p:transition advClick="0" advTm="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196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2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96" indent="0">
              <a:buNone/>
              <a:defRPr sz="1125"/>
            </a:lvl2pPr>
            <a:lvl3pPr marL="685222" indent="0">
              <a:buNone/>
              <a:defRPr sz="900"/>
            </a:lvl3pPr>
            <a:lvl4pPr marL="1027833" indent="0">
              <a:buNone/>
              <a:defRPr sz="825"/>
            </a:lvl4pPr>
            <a:lvl5pPr marL="1370444" indent="0">
              <a:buNone/>
              <a:defRPr sz="825"/>
            </a:lvl5pPr>
            <a:lvl6pPr marL="1713071" indent="0">
              <a:buNone/>
              <a:defRPr sz="825"/>
            </a:lvl6pPr>
            <a:lvl7pPr marL="2055665" indent="0">
              <a:buNone/>
              <a:defRPr sz="825"/>
            </a:lvl7pPr>
            <a:lvl8pPr marL="2398260" indent="0">
              <a:buNone/>
              <a:defRPr sz="825"/>
            </a:lvl8pPr>
            <a:lvl9pPr marL="2740856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931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2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596" indent="0">
              <a:buNone/>
              <a:defRPr sz="2100"/>
            </a:lvl2pPr>
            <a:lvl3pPr marL="685222" indent="0">
              <a:buNone/>
              <a:defRPr sz="1800"/>
            </a:lvl3pPr>
            <a:lvl4pPr marL="1027833" indent="0">
              <a:buNone/>
              <a:defRPr sz="1500"/>
            </a:lvl4pPr>
            <a:lvl5pPr marL="1370444" indent="0">
              <a:buNone/>
              <a:defRPr sz="1500"/>
            </a:lvl5pPr>
            <a:lvl6pPr marL="1713071" indent="0">
              <a:buNone/>
              <a:defRPr sz="1500"/>
            </a:lvl6pPr>
            <a:lvl7pPr marL="2055665" indent="0">
              <a:buNone/>
              <a:defRPr sz="1500"/>
            </a:lvl7pPr>
            <a:lvl8pPr marL="2398260" indent="0">
              <a:buNone/>
              <a:defRPr sz="1500"/>
            </a:lvl8pPr>
            <a:lvl9pPr marL="2740856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96" indent="0">
              <a:buNone/>
              <a:defRPr sz="1125"/>
            </a:lvl2pPr>
            <a:lvl3pPr marL="685222" indent="0">
              <a:buNone/>
              <a:defRPr sz="900"/>
            </a:lvl3pPr>
            <a:lvl4pPr marL="1027833" indent="0">
              <a:buNone/>
              <a:defRPr sz="825"/>
            </a:lvl4pPr>
            <a:lvl5pPr marL="1370444" indent="0">
              <a:buNone/>
              <a:defRPr sz="825"/>
            </a:lvl5pPr>
            <a:lvl6pPr marL="1713071" indent="0">
              <a:buNone/>
              <a:defRPr sz="825"/>
            </a:lvl6pPr>
            <a:lvl7pPr marL="2055665" indent="0">
              <a:buNone/>
              <a:defRPr sz="825"/>
            </a:lvl7pPr>
            <a:lvl8pPr marL="2398260" indent="0">
              <a:buNone/>
              <a:defRPr sz="825"/>
            </a:lvl8pPr>
            <a:lvl9pPr marL="2740856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35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523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9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55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microsoft.com/office/2007/relationships/hdphoto" Target="../media/hdphoto1.wdp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</p:spTree>
    <p:extLst>
      <p:ext uri="{BB962C8B-B14F-4D97-AF65-F5344CB8AC3E}">
        <p14:creationId xmlns:p14="http://schemas.microsoft.com/office/powerpoint/2010/main" val="140955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ransition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0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ransition spd="med" advClick="0" advTm="0">
    <p:comb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372" tIns="45718" rIns="91372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72" tIns="45718" rIns="9137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82"/>
            <a:ext cx="2057400" cy="273844"/>
          </a:xfrm>
          <a:prstGeom prst="rect">
            <a:avLst/>
          </a:prstGeom>
        </p:spPr>
        <p:txBody>
          <a:bodyPr vert="horz" lIns="91372" tIns="45718" rIns="91372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1C5A-CB58-4DD1-90B1-7052941874B4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82"/>
            <a:ext cx="3086100" cy="273844"/>
          </a:xfrm>
          <a:prstGeom prst="rect">
            <a:avLst/>
          </a:prstGeom>
        </p:spPr>
        <p:txBody>
          <a:bodyPr vert="horz" lIns="91372" tIns="45718" rIns="91372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82"/>
            <a:ext cx="2057400" cy="273844"/>
          </a:xfrm>
          <a:prstGeom prst="rect">
            <a:avLst/>
          </a:prstGeom>
        </p:spPr>
        <p:txBody>
          <a:bodyPr vert="horz" lIns="91372" tIns="45718" rIns="91372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l" defTabSz="68522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14" indent="-171314" algn="l" defTabSz="68522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41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535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130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1726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4352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6963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69574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2201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2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596" algn="l" defTabSz="68522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222" algn="l" defTabSz="68522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7833" algn="l" defTabSz="68522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0444" algn="l" defTabSz="68522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3071" algn="l" defTabSz="68522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5665" algn="l" defTabSz="68522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8260" algn="l" defTabSz="68522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0856" algn="l" defTabSz="68522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85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8967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334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20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908936" y="1814513"/>
            <a:ext cx="3547586" cy="8717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13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013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013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sz="1013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sz="1013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sz="1013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sz="1013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44272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ransition spd="med" advClick="0" advTm="0">
    <p:comb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28219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7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</p:sldLayoutIdLst>
  <p:transition spd="slow" advClick="0" advTm="2000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66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4.emf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5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4.emf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5.wdp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4.emf"/><Relationship Id="rId5" Type="http://schemas.openxmlformats.org/officeDocument/2006/relationships/image" Target="../media/image73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4.emf"/><Relationship Id="rId5" Type="http://schemas.openxmlformats.org/officeDocument/2006/relationships/image" Target="../media/image74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4.emf"/><Relationship Id="rId5" Type="http://schemas.openxmlformats.org/officeDocument/2006/relationships/image" Target="../media/image72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84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0.xml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4.png"/><Relationship Id="rId11" Type="http://schemas.openxmlformats.org/officeDocument/2006/relationships/image" Target="../media/image41.png"/><Relationship Id="rId5" Type="http://schemas.openxmlformats.org/officeDocument/2006/relationships/image" Target="../media/image43.png"/><Relationship Id="rId10" Type="http://schemas.openxmlformats.org/officeDocument/2006/relationships/slide" Target="slide9.xml"/><Relationship Id="rId4" Type="http://schemas.microsoft.com/office/2007/relationships/hdphoto" Target="../media/hdphoto3.wdp"/><Relationship Id="rId9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7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5.xml"/><Relationship Id="rId6" Type="http://schemas.microsoft.com/office/2007/relationships/hdphoto" Target="../media/hdphoto4.wdp"/><Relationship Id="rId5" Type="http://schemas.openxmlformats.org/officeDocument/2006/relationships/image" Target="../media/image46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8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5.xml"/><Relationship Id="rId6" Type="http://schemas.microsoft.com/office/2007/relationships/hdphoto" Target="../media/hdphoto4.wdp"/><Relationship Id="rId5" Type="http://schemas.openxmlformats.org/officeDocument/2006/relationships/image" Target="../media/image46.png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9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5.xml"/><Relationship Id="rId6" Type="http://schemas.microsoft.com/office/2007/relationships/hdphoto" Target="../media/hdphoto4.wdp"/><Relationship Id="rId5" Type="http://schemas.openxmlformats.org/officeDocument/2006/relationships/image" Target="../media/image46.png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8" b="12740"/>
          <a:stretch>
            <a:fillRect/>
          </a:stretch>
        </p:blipFill>
        <p:spPr>
          <a:xfrm>
            <a:off x="1478756" y="1260158"/>
            <a:ext cx="5982653" cy="2974181"/>
          </a:xfrm>
          <a:prstGeom prst="rect">
            <a:avLst/>
          </a:prstGeom>
        </p:spPr>
      </p:pic>
      <p:sp>
        <p:nvSpPr>
          <p:cNvPr id="11" name="矩形 39"/>
          <p:cNvSpPr/>
          <p:nvPr/>
        </p:nvSpPr>
        <p:spPr>
          <a:xfrm>
            <a:off x="1332072" y="2183130"/>
            <a:ext cx="6480334" cy="653256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srgbClr val="7897C3">
                <a:alpha val="40000"/>
              </a:srgbClr>
            </a:outerShdw>
          </a:effec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altLang="zh-CN" sz="4050" b="1" spc="225" dirty="0">
                <a:solidFill>
                  <a:srgbClr val="7030A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MỸ THUẬT </a:t>
            </a:r>
            <a:endParaRPr lang="zh-CN" altLang="en-US" sz="4050" b="1" spc="225" dirty="0">
              <a:solidFill>
                <a:srgbClr val="7030A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pic>
        <p:nvPicPr>
          <p:cNvPr id="48" name="图片 47" descr="图片包含 物体&#10;&#10;已生成极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32"/>
          <a:stretch>
            <a:fillRect/>
          </a:stretch>
        </p:blipFill>
        <p:spPr>
          <a:xfrm>
            <a:off x="4260392" y="30480"/>
            <a:ext cx="4800610" cy="17915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8" b="23028"/>
          <a:stretch>
            <a:fillRect/>
          </a:stretch>
        </p:blipFill>
        <p:spPr>
          <a:xfrm>
            <a:off x="6068655" y="2708910"/>
            <a:ext cx="2895028" cy="22443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005BDED-92A8-445A-A0A2-F5F19FBB3957}"/>
              </a:ext>
            </a:extLst>
          </p:cNvPr>
          <p:cNvSpPr/>
          <p:nvPr/>
        </p:nvSpPr>
        <p:spPr>
          <a:xfrm>
            <a:off x="913563" y="3002260"/>
            <a:ext cx="6080759" cy="8925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              GV: Lan </a:t>
            </a:r>
            <a:r>
              <a:rPr lang="en-US" sz="28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Hương</a:t>
            </a:r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- 0354473852</a:t>
            </a:r>
          </a:p>
          <a:p>
            <a:pPr defTabSz="685800">
              <a:defRPr/>
            </a:pP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4F81B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               </a:t>
            </a:r>
            <a:endParaRPr lang="vi-VN" sz="2400" dirty="0">
              <a:solidFill>
                <a:srgbClr val="4F81BD"/>
              </a:solidFill>
              <a:ea typeface="微软雅黑"/>
            </a:endParaRPr>
          </a:p>
        </p:txBody>
      </p:sp>
      <p:pic>
        <p:nvPicPr>
          <p:cNvPr id="9" name="图片 22">
            <a:extLst>
              <a:ext uri="{FF2B5EF4-FFF2-40B4-BE49-F238E27FC236}">
                <a16:creationId xmlns:a16="http://schemas.microsoft.com/office/drawing/2014/main" id="{A2672537-950E-478C-86A6-AB6F063ADE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756" y="3745978"/>
            <a:ext cx="1186623" cy="1267992"/>
          </a:xfrm>
          <a:prstGeom prst="rect">
            <a:avLst/>
          </a:prstGeom>
        </p:spPr>
      </p:pic>
    </p:spTree>
  </p:cSld>
  <p:clrMapOvr>
    <a:masterClrMapping/>
  </p:clrMapOvr>
  <p:transition spd="med" advTm="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ú Mèo Con - Nhạc Thiếu Nhi - Hai Con Mèo đá bóng">
            <a:hlinkClick r:id="" action="ppaction://media"/>
            <a:extLst>
              <a:ext uri="{FF2B5EF4-FFF2-40B4-BE49-F238E27FC236}">
                <a16:creationId xmlns:a16="http://schemas.microsoft.com/office/drawing/2014/main" id="{FDB02D1D-62A0-4037-8134-E40ADBCAE3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4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D440BEF-47FC-4890-8AA6-47963A5E0B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-1299831" y="-645928"/>
            <a:ext cx="12035393" cy="6435356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E0B3A5D-1B1A-4C67-A4A4-3C3B3820DB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/>
        </p:blipFill>
        <p:spPr>
          <a:xfrm>
            <a:off x="6284073" y="1361364"/>
            <a:ext cx="3181884" cy="34568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C5D252-20DF-41CF-A36E-00C01278B0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9" t="39298" r="39007" b="25614"/>
          <a:stretch/>
        </p:blipFill>
        <p:spPr>
          <a:xfrm rot="20040471">
            <a:off x="1029568" y="365441"/>
            <a:ext cx="462554" cy="453484"/>
          </a:xfrm>
          <a:prstGeom prst="rect">
            <a:avLst/>
          </a:prstGeom>
        </p:spPr>
      </p:pic>
      <p:sp>
        <p:nvSpPr>
          <p:cNvPr id="6" name="TextBox 37">
            <a:extLst>
              <a:ext uri="{FF2B5EF4-FFF2-40B4-BE49-F238E27FC236}">
                <a16:creationId xmlns:a16="http://schemas.microsoft.com/office/drawing/2014/main" id="{57CC8D23-60FC-439E-9C01-1AFCB73B87B4}"/>
              </a:ext>
            </a:extLst>
          </p:cNvPr>
          <p:cNvSpPr txBox="1"/>
          <p:nvPr/>
        </p:nvSpPr>
        <p:spPr>
          <a:xfrm>
            <a:off x="376831" y="1694779"/>
            <a:ext cx="6766663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altLang="zh-CN" sz="3599" b="1" spc="-300" dirty="0">
                <a:solidFill>
                  <a:srgbClr val="7030A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BÀI 1: </a:t>
            </a:r>
          </a:p>
          <a:p>
            <a:pPr algn="ctr" defTabSz="914126">
              <a:defRPr/>
            </a:pPr>
            <a:r>
              <a:rPr lang="en-US" altLang="zh-CN" sz="3599" spc="-300" dirty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CHÚ MÈO TINH NGHỊCH</a:t>
            </a:r>
          </a:p>
          <a:p>
            <a:pPr algn="ctr" defTabSz="914126">
              <a:defRPr/>
            </a:pPr>
            <a:r>
              <a:rPr lang="en-US" altLang="zh-CN" sz="3599" spc="-300" dirty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 (TIẾT 1)</a:t>
            </a:r>
            <a:endParaRPr lang="zh-CN" altLang="en-US" sz="3599" spc="-300" dirty="0">
              <a:solidFill>
                <a:srgbClr val="FF0000"/>
              </a:solidFill>
              <a:latin typeface="Times New Roman" panose="02020603050405020304" pitchFamily="18" charset="0"/>
              <a:ea typeface="【苹果】迟暮朝朝醉晚灯" panose="0200050000000000000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图片 13">
            <a:extLst>
              <a:ext uri="{FF2B5EF4-FFF2-40B4-BE49-F238E27FC236}">
                <a16:creationId xmlns:a16="http://schemas.microsoft.com/office/drawing/2014/main" id="{4151A47E-6BB9-47B3-85A9-D0C7E9358F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8835" y="2495698"/>
            <a:ext cx="2424852" cy="257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0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7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accel="80000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7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accel="8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9bc9b167ee24a2798f13e3608a24363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14" y="128111"/>
            <a:ext cx="8848249" cy="488727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081D9D4-C3D8-4163-B158-2E9B62E20385}"/>
              </a:ext>
            </a:extLst>
          </p:cNvPr>
          <p:cNvSpPr/>
          <p:nvPr/>
        </p:nvSpPr>
        <p:spPr>
          <a:xfrm>
            <a:off x="2712725" y="114300"/>
            <a:ext cx="3600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24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E:\GIAO AN\SGV lop 2\sgv chân trời sáng tạo lớp 2\hình minh họa giáo án\7\httpsmedia.bibomart.png">
            <a:extLst>
              <a:ext uri="{FF2B5EF4-FFF2-40B4-BE49-F238E27FC236}">
                <a16:creationId xmlns:a16="http://schemas.microsoft.com/office/drawing/2014/main" id="{18DB2DDE-7B0B-4620-A34A-E92E98BEB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1" y="638595"/>
            <a:ext cx="3743324" cy="302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GIAO AN\SGV lop 2\sgv chân trời sáng tạo lớp 2\hình minh họa giáo án\7\c9c037858d82b324d960cca87c58bdd9.png">
            <a:extLst>
              <a:ext uri="{FF2B5EF4-FFF2-40B4-BE49-F238E27FC236}">
                <a16:creationId xmlns:a16="http://schemas.microsoft.com/office/drawing/2014/main" id="{7047C8A4-017F-4690-BBD2-91C20136B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9678">
            <a:off x="2478285" y="3052779"/>
            <a:ext cx="4729168" cy="177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8815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8"/>
          <a:stretch>
            <a:fillRect/>
          </a:stretch>
        </p:blipFill>
        <p:spPr>
          <a:xfrm>
            <a:off x="1258729" y="908685"/>
            <a:ext cx="6819900" cy="4091464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380524" y="0"/>
            <a:ext cx="2798445" cy="1853565"/>
            <a:chOff x="3742134" y="66675"/>
            <a:chExt cx="4707731" cy="3362325"/>
          </a:xfrm>
        </p:grpSpPr>
        <p:pic>
          <p:nvPicPr>
            <p:cNvPr id="6" name="图片 5" descr="图片包含 物体&#10;&#10;已生成高可信度的说明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136" y="66675"/>
              <a:ext cx="4707729" cy="3362325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0" b="22638"/>
            <a:stretch>
              <a:fillRect/>
            </a:stretch>
          </p:blipFill>
          <p:spPr>
            <a:xfrm>
              <a:off x="3742134" y="700439"/>
              <a:ext cx="1780647" cy="2245370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2891314" y="2813973"/>
            <a:ext cx="4812506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 HOẠT ĐỘNG 1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75" y="1199198"/>
            <a:ext cx="4369118" cy="1525905"/>
          </a:xfrm>
          <a:prstGeom prst="rect">
            <a:avLst/>
          </a:prstGeom>
        </p:spPr>
      </p:pic>
    </p:spTree>
  </p:cSld>
  <p:clrMapOvr>
    <a:masterClrMapping/>
  </p:clrMapOvr>
  <p:transition spd="med" advTm="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CB915BF-B957-45CB-87B2-3190E37FA046}"/>
              </a:ext>
            </a:extLst>
          </p:cNvPr>
          <p:cNvSpPr/>
          <p:nvPr/>
        </p:nvSpPr>
        <p:spPr>
          <a:xfrm>
            <a:off x="571500" y="114300"/>
            <a:ext cx="80010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tam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5B575A-3DC7-4F3C-8507-D67829F868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457" y="1281540"/>
            <a:ext cx="3086834" cy="15524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4B18EF-A87E-4AF0-AC2A-5ED67FBCDF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568" y="2710980"/>
            <a:ext cx="2233766" cy="1474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C11C9E-EB88-446F-89FE-B924F0A689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64" y="869075"/>
            <a:ext cx="4176900" cy="11203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35E12F-914B-437E-87E9-BDE0A5DDB4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664" y="1498272"/>
            <a:ext cx="3437143" cy="39132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A0E7AF-E91B-44E7-BF32-BA47763BF2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41" y="2608645"/>
            <a:ext cx="1344259" cy="139061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8F276AE-43DE-4B6F-B912-5A82C7EE860E}"/>
              </a:ext>
            </a:extLst>
          </p:cNvPr>
          <p:cNvSpPr/>
          <p:nvPr/>
        </p:nvSpPr>
        <p:spPr>
          <a:xfrm>
            <a:off x="2708483" y="1816215"/>
            <a:ext cx="203551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914400"/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CBC27E7-5545-432B-9A3F-24D17EF27D21}"/>
              </a:ext>
            </a:extLst>
          </p:cNvPr>
          <p:cNvSpPr/>
          <p:nvPr/>
        </p:nvSpPr>
        <p:spPr>
          <a:xfrm>
            <a:off x="6000523" y="2539586"/>
            <a:ext cx="203551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914400"/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297BF17-5007-4823-B32D-04EB7B07DD54}"/>
              </a:ext>
            </a:extLst>
          </p:cNvPr>
          <p:cNvSpPr/>
          <p:nvPr/>
        </p:nvSpPr>
        <p:spPr>
          <a:xfrm>
            <a:off x="5157334" y="3777023"/>
            <a:ext cx="203551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914400"/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9E7CF58-79F7-4F8D-AB16-186A62145697}"/>
              </a:ext>
            </a:extLst>
          </p:cNvPr>
          <p:cNvSpPr/>
          <p:nvPr/>
        </p:nvSpPr>
        <p:spPr>
          <a:xfrm>
            <a:off x="867641" y="4618514"/>
            <a:ext cx="203551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914400"/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8D40459-644A-4FDF-8A5F-BA221D3BDE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784" y="4499306"/>
            <a:ext cx="2404730" cy="64498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9B6A08CB-763A-4A6E-A24D-4D2701FE3DE3}"/>
              </a:ext>
            </a:extLst>
          </p:cNvPr>
          <p:cNvSpPr/>
          <p:nvPr/>
        </p:nvSpPr>
        <p:spPr>
          <a:xfrm>
            <a:off x="6040047" y="4597711"/>
            <a:ext cx="203551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914400"/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2C0C71E3-5502-4C8C-AECF-2EB74744B9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9" t="39298" r="39007" b="25614"/>
          <a:stretch/>
        </p:blipFill>
        <p:spPr>
          <a:xfrm rot="20040471">
            <a:off x="1029568" y="365441"/>
            <a:ext cx="462554" cy="453484"/>
          </a:xfrm>
          <a:prstGeom prst="rect">
            <a:avLst/>
          </a:prstGeom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76C5E96A-8951-4C50-B5EA-3D8DD0921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1569" y="4365916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latin typeface="汉堡包手机字体" panose="020B0604000101010104" pitchFamily="34" charset="-122"/>
              <a:ea typeface="汉堡包手机字体" panose="020B0604000101010104" pitchFamily="34" charset="-122"/>
              <a:cs typeface="+mn-ea"/>
              <a:sym typeface="汉仪意宋W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88732462-1FEF-44DF-A2E3-240267C73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396" y="2169771"/>
            <a:ext cx="2196215" cy="2973729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B08C166D-3016-44F2-8E3C-D6948E177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3733" y="2261803"/>
            <a:ext cx="2715906" cy="28816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B1C050-6008-4B08-B963-52B53091B510}"/>
              </a:ext>
            </a:extLst>
          </p:cNvPr>
          <p:cNvSpPr/>
          <p:nvPr/>
        </p:nvSpPr>
        <p:spPr>
          <a:xfrm>
            <a:off x="1782604" y="477916"/>
            <a:ext cx="7007066" cy="2878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nặn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Một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Hai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Một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trụ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Hai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trụ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06664934"/>
      </p:ext>
    </p:extLst>
  </p:cSld>
  <p:clrMapOvr>
    <a:masterClrMapping/>
  </p:clrMapOvr>
  <p:transition spd="med" advTm="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287877" y="579576"/>
            <a:ext cx="8782268" cy="4070236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4613077" y="886264"/>
            <a:ext cx="4530923" cy="42572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73855" y="-307214"/>
            <a:ext cx="2310619" cy="3431452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5E5C838B-269F-4D21-8C47-FF9F33D4858E}"/>
              </a:ext>
            </a:extLst>
          </p:cNvPr>
          <p:cNvSpPr/>
          <p:nvPr/>
        </p:nvSpPr>
        <p:spPr>
          <a:xfrm>
            <a:off x="1369330" y="1617879"/>
            <a:ext cx="4812506" cy="1813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 HOẠT ĐỘNG 2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Cách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nặn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hình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con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mèo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từ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hình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khối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.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220A0676-1CF2-48A2-894C-DA4632DF85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9890" y="2720340"/>
            <a:ext cx="2260796" cy="239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79606"/>
            <a:ext cx="9144000" cy="363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5BB0A00-6D40-4399-B326-3D126FC180B5}"/>
              </a:ext>
            </a:extLst>
          </p:cNvPr>
          <p:cNvSpPr txBox="1"/>
          <p:nvPr/>
        </p:nvSpPr>
        <p:spPr>
          <a:xfrm>
            <a:off x="491490" y="55273"/>
            <a:ext cx="83781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Quan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ý d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ới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3" descr="E:\GIAO AN\SGV lop 2\sgv chân trời sáng tạo lớp 2\hình minh họa giáo án\7\nvncv.png">
            <a:extLst>
              <a:ext uri="{FF2B5EF4-FFF2-40B4-BE49-F238E27FC236}">
                <a16:creationId xmlns:a16="http://schemas.microsoft.com/office/drawing/2014/main" id="{552DC245-676B-4BF1-9493-64BF843FE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303994"/>
            <a:ext cx="2743200" cy="22931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GIAO AN\SGV lop 2\sgv chân trời sáng tạo lớp 2\hình minh họa giáo án\7\Capture.png">
            <a:extLst>
              <a:ext uri="{FF2B5EF4-FFF2-40B4-BE49-F238E27FC236}">
                <a16:creationId xmlns:a16="http://schemas.microsoft.com/office/drawing/2014/main" id="{4F16FA6C-F07F-4568-8222-8CC6F75F1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85850"/>
            <a:ext cx="3486150" cy="1885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E:\GIAO AN\SGV lop 2\sgv chân trời sáng tạo lớp 2\hình minh họa giáo án\7\v ncvn.png">
            <a:extLst>
              <a:ext uri="{FF2B5EF4-FFF2-40B4-BE49-F238E27FC236}">
                <a16:creationId xmlns:a16="http://schemas.microsoft.com/office/drawing/2014/main" id="{551791D6-BBDE-4CD2-BC52-F263DE376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364" y="3200400"/>
            <a:ext cx="2154986" cy="1791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15">
            <a:extLst>
              <a:ext uri="{FF2B5EF4-FFF2-40B4-BE49-F238E27FC236}">
                <a16:creationId xmlns:a16="http://schemas.microsoft.com/office/drawing/2014/main" id="{1CCA79FF-7997-4C8A-909B-3EB6955AB934}"/>
              </a:ext>
            </a:extLst>
          </p:cNvPr>
          <p:cNvSpPr/>
          <p:nvPr/>
        </p:nvSpPr>
        <p:spPr>
          <a:xfrm>
            <a:off x="5971029" y="1801483"/>
            <a:ext cx="1203357" cy="31814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3</a:t>
            </a:r>
          </a:p>
        </p:txBody>
      </p:sp>
      <p:sp>
        <p:nvSpPr>
          <p:cNvPr id="28" name="Rounded Rectangle 16">
            <a:extLst>
              <a:ext uri="{FF2B5EF4-FFF2-40B4-BE49-F238E27FC236}">
                <a16:creationId xmlns:a16="http://schemas.microsoft.com/office/drawing/2014/main" id="{58956A77-6223-4242-962F-E7C6B8676A01}"/>
              </a:ext>
            </a:extLst>
          </p:cNvPr>
          <p:cNvSpPr/>
          <p:nvPr/>
        </p:nvSpPr>
        <p:spPr>
          <a:xfrm>
            <a:off x="1485901" y="1224907"/>
            <a:ext cx="1216847" cy="31814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1</a:t>
            </a:r>
          </a:p>
        </p:txBody>
      </p:sp>
      <p:sp>
        <p:nvSpPr>
          <p:cNvPr id="29" name="Rounded Rectangle 17">
            <a:extLst>
              <a:ext uri="{FF2B5EF4-FFF2-40B4-BE49-F238E27FC236}">
                <a16:creationId xmlns:a16="http://schemas.microsoft.com/office/drawing/2014/main" id="{EE3BAA88-7DC0-4A83-B487-7FF33ECC7D62}"/>
              </a:ext>
            </a:extLst>
          </p:cNvPr>
          <p:cNvSpPr/>
          <p:nvPr/>
        </p:nvSpPr>
        <p:spPr>
          <a:xfrm>
            <a:off x="1788364" y="3282276"/>
            <a:ext cx="1160145" cy="31814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2</a:t>
            </a:r>
          </a:p>
        </p:txBody>
      </p:sp>
    </p:spTree>
  </p:cSld>
  <p:clrMapOvr>
    <a:masterClrMapping/>
  </p:clrMapOvr>
  <p:transition spd="slow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6574809" y="2696761"/>
            <a:ext cx="2569191" cy="24467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6CAC1C1-3168-46ED-AE92-25BBFE569513}"/>
              </a:ext>
            </a:extLst>
          </p:cNvPr>
          <p:cNvSpPr/>
          <p:nvPr/>
        </p:nvSpPr>
        <p:spPr>
          <a:xfrm>
            <a:off x="575728" y="1355506"/>
            <a:ext cx="7772400" cy="1757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 khối nào có thể dùng tạo nên thân, đầu con mèo?</a:t>
            </a: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Kích thước của khối nào phù hợp làm thân và đuôi mèo?</a:t>
            </a: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minh họa cho biết có mấy bước tạo hình con mèo? Em hãy nêu những bước đó?</a:t>
            </a: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87871BC5-7CAA-4BD7-8D39-04EF4FC52E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17" y="-51292"/>
            <a:ext cx="2720493" cy="17530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F677270-DF79-4876-AEF5-24D40BE77BCD}"/>
              </a:ext>
            </a:extLst>
          </p:cNvPr>
          <p:cNvSpPr/>
          <p:nvPr/>
        </p:nvSpPr>
        <p:spPr>
          <a:xfrm>
            <a:off x="3328146" y="583733"/>
            <a:ext cx="2487707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THẢO LUẬN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63C44-E456-4068-9A0B-762DC488FA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6" b="89796" l="9756" r="90650">
                        <a14:foregroundMark x1="26016" y1="31020" x2="27236" y2="80000"/>
                        <a14:foregroundMark x1="19512" y1="24490" x2="32114" y2="28571"/>
                        <a14:foregroundMark x1="40650" y1="23265" x2="44309" y2="23265"/>
                        <a14:foregroundMark x1="41870" y1="30204" x2="41870" y2="30204"/>
                        <a14:foregroundMark x1="86992" y1="31837" x2="90650" y2="32653"/>
                        <a14:foregroundMark x1="14228" y1="81224" x2="19919" y2="78367"/>
                        <a14:foregroundMark x1="23577" y1="27347" x2="28049" y2="57143"/>
                        <a14:foregroundMark x1="75203" y1="33061" x2="69106" y2="67755"/>
                        <a14:foregroundMark x1="25610" y1="55510" x2="18293" y2="84898"/>
                        <a14:foregroundMark x1="24390" y1="53878" x2="32114" y2="62449"/>
                        <a14:foregroundMark x1="29268" y1="50204" x2="34959" y2="59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72" y="2766446"/>
            <a:ext cx="2720493" cy="270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4000">
        <p:comb/>
      </p:transition>
    </mc:Choice>
    <mc:Fallback xmlns="">
      <p:transition spd="slow" advTm="4000">
        <p:comb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2F27B0B-11D1-4D1B-B7B5-2C6E5CA8AA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-138135" y="3193576"/>
            <a:ext cx="2047512" cy="1949924"/>
          </a:xfrm>
          <a:prstGeom prst="rect">
            <a:avLst/>
          </a:prstGeom>
        </p:spPr>
      </p:pic>
      <p:sp>
        <p:nvSpPr>
          <p:cNvPr id="4" name="圆角矩形 3">
            <a:extLst>
              <a:ext uri="{FF2B5EF4-FFF2-40B4-BE49-F238E27FC236}">
                <a16:creationId xmlns:a16="http://schemas.microsoft.com/office/drawing/2014/main" id="{23243E51-1200-48F6-8208-76CF40929B1A}"/>
              </a:ext>
            </a:extLst>
          </p:cNvPr>
          <p:cNvSpPr/>
          <p:nvPr/>
        </p:nvSpPr>
        <p:spPr>
          <a:xfrm>
            <a:off x="1676833" y="300101"/>
            <a:ext cx="4979622" cy="3299645"/>
          </a:xfrm>
          <a:prstGeom prst="roundRect">
            <a:avLst>
              <a:gd name="adj" fmla="val 12591"/>
            </a:avLst>
          </a:prstGeom>
          <a:solidFill>
            <a:schemeClr val="accent6">
              <a:alpha val="10000"/>
            </a:schemeClr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A33A4A7-0735-416B-B791-962AFFFCE0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134" y="1101849"/>
            <a:ext cx="1156718" cy="29398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215E43-3B58-4181-8E68-7C95D7049B20}"/>
              </a:ext>
            </a:extLst>
          </p:cNvPr>
          <p:cNvSpPr txBox="1"/>
          <p:nvPr/>
        </p:nvSpPr>
        <p:spPr>
          <a:xfrm>
            <a:off x="1676833" y="3679125"/>
            <a:ext cx="60916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Bước 1: Tập hợp các khối đã nặn ở HĐ1, Cắt khối trụ dài lớn thành 4 phần bằng nhau làm thân mèo.</a:t>
            </a:r>
          </a:p>
        </p:txBody>
      </p:sp>
      <p:pic>
        <p:nvPicPr>
          <p:cNvPr id="9" name="Picture 4" descr="E:\GIAO AN\SGV lop 2\sgv chân trời sáng tạo lớp 2\hình minh họa giáo án\7\Capture.png">
            <a:extLst>
              <a:ext uri="{FF2B5EF4-FFF2-40B4-BE49-F238E27FC236}">
                <a16:creationId xmlns:a16="http://schemas.microsoft.com/office/drawing/2014/main" id="{49DDDBBC-457B-4951-A2FF-965CB2E7B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519" y="462894"/>
            <a:ext cx="4286250" cy="2767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32D8CB18-9C81-4199-898B-5969143F5A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3546" y="3408838"/>
            <a:ext cx="1431984" cy="1519399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0290B7E2-34F1-4DC3-9351-FD4BC8175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4933" y="-417550"/>
            <a:ext cx="1431984" cy="151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8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14:prism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9128" y="3092566"/>
            <a:ext cx="3293558" cy="2050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67506" y="711679"/>
            <a:ext cx="3140870" cy="443182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"/>
          <p:cNvSpPr txBox="1"/>
          <p:nvPr/>
        </p:nvSpPr>
        <p:spPr>
          <a:xfrm>
            <a:off x="2046514" y="1285647"/>
            <a:ext cx="5414600" cy="2100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6600" kern="0" dirty="0" err="1">
                <a:solidFill>
                  <a:srgbClr val="FF4D67"/>
                </a:solidFill>
                <a:latin typeface="Arial"/>
                <a:cs typeface="Arial"/>
                <a:sym typeface="Arial"/>
              </a:rPr>
              <a:t>Chủ</a:t>
            </a:r>
            <a:r>
              <a:rPr lang="en-US" sz="6600" kern="0" dirty="0">
                <a:solidFill>
                  <a:srgbClr val="FF4D67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6600" kern="0" dirty="0" err="1">
                <a:solidFill>
                  <a:srgbClr val="FF4D67"/>
                </a:solidFill>
                <a:latin typeface="Arial"/>
                <a:cs typeface="Arial"/>
                <a:sym typeface="Arial"/>
              </a:rPr>
              <a:t>đề</a:t>
            </a:r>
            <a:endParaRPr lang="en-US" sz="6600" kern="0" dirty="0">
              <a:solidFill>
                <a:srgbClr val="FF4D67"/>
              </a:solidFill>
              <a:latin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</a:pPr>
            <a:r>
              <a:rPr lang="en-US" sz="6600" kern="0" dirty="0">
                <a:solidFill>
                  <a:srgbClr val="FF4D67"/>
                </a:solidFill>
                <a:latin typeface="Arial"/>
                <a:ea typeface="Arial"/>
                <a:cs typeface="Arial"/>
                <a:sym typeface="Arial"/>
              </a:rPr>
              <a:t>Gia </a:t>
            </a:r>
            <a:r>
              <a:rPr lang="en-US" sz="6600" kern="0" dirty="0" err="1">
                <a:solidFill>
                  <a:srgbClr val="FF4D67"/>
                </a:solidFill>
                <a:latin typeface="Arial"/>
                <a:ea typeface="Arial"/>
                <a:cs typeface="Arial"/>
                <a:sym typeface="Arial"/>
              </a:rPr>
              <a:t>đình</a:t>
            </a:r>
            <a:r>
              <a:rPr lang="en-US" sz="6600" kern="0" dirty="0">
                <a:solidFill>
                  <a:srgbClr val="FF4D6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600" kern="0" dirty="0" err="1">
                <a:solidFill>
                  <a:srgbClr val="FF4D67"/>
                </a:solidFill>
                <a:latin typeface="Arial"/>
                <a:ea typeface="Arial"/>
                <a:cs typeface="Arial"/>
                <a:sym typeface="Arial"/>
              </a:rPr>
              <a:t>nhỏ</a:t>
            </a:r>
            <a:endParaRPr sz="6600" kern="0" dirty="0">
              <a:solidFill>
                <a:srgbClr val="FF4D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33477" y="259261"/>
            <a:ext cx="1680634" cy="1237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2F27B0B-11D1-4D1B-B7B5-2C6E5CA8AA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-138135" y="3193576"/>
            <a:ext cx="2047512" cy="1949924"/>
          </a:xfrm>
          <a:prstGeom prst="rect">
            <a:avLst/>
          </a:prstGeom>
        </p:spPr>
      </p:pic>
      <p:sp>
        <p:nvSpPr>
          <p:cNvPr id="4" name="圆角矩形 3">
            <a:extLst>
              <a:ext uri="{FF2B5EF4-FFF2-40B4-BE49-F238E27FC236}">
                <a16:creationId xmlns:a16="http://schemas.microsoft.com/office/drawing/2014/main" id="{23243E51-1200-48F6-8208-76CF40929B1A}"/>
              </a:ext>
            </a:extLst>
          </p:cNvPr>
          <p:cNvSpPr/>
          <p:nvPr/>
        </p:nvSpPr>
        <p:spPr>
          <a:xfrm>
            <a:off x="1676833" y="300101"/>
            <a:ext cx="4979622" cy="3299645"/>
          </a:xfrm>
          <a:prstGeom prst="roundRect">
            <a:avLst>
              <a:gd name="adj" fmla="val 12591"/>
            </a:avLst>
          </a:prstGeom>
          <a:solidFill>
            <a:schemeClr val="accent6">
              <a:alpha val="10000"/>
            </a:schemeClr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 Semilight" panose="020B0502040204020203" pitchFamily="34" charset="-122"/>
              <a:ea typeface="Malgun Gothic Semilight" panose="020B0502040204020203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A33A4A7-0735-416B-B791-962AFFFCE0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134" y="1101849"/>
            <a:ext cx="1156718" cy="29398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215E43-3B58-4181-8E68-7C95D7049B20}"/>
              </a:ext>
            </a:extLst>
          </p:cNvPr>
          <p:cNvSpPr txBox="1"/>
          <p:nvPr/>
        </p:nvSpPr>
        <p:spPr>
          <a:xfrm>
            <a:off x="1867635" y="3763636"/>
            <a:ext cx="52012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 2: Ghép các khối tạo hình con mèo.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 descr="E:\GIAO AN\SGV lop 2\sgv chân trời sáng tạo lớp 2\hình minh họa giáo án\7\v ncvn.png">
            <a:extLst>
              <a:ext uri="{FF2B5EF4-FFF2-40B4-BE49-F238E27FC236}">
                <a16:creationId xmlns:a16="http://schemas.microsoft.com/office/drawing/2014/main" id="{63D38E0A-2168-41C1-B82B-1493D14D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253" y="553000"/>
            <a:ext cx="3794782" cy="27848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97C2FFCB-09D4-4619-B7DE-94E98CAF86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3546" y="3408838"/>
            <a:ext cx="1431984" cy="1519399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9B8E4B7A-ED55-4899-A98B-0B74CA6B4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4933" y="-417550"/>
            <a:ext cx="1431984" cy="151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9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14:prism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2F27B0B-11D1-4D1B-B7B5-2C6E5CA8AA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-138135" y="3193576"/>
            <a:ext cx="2047512" cy="1949924"/>
          </a:xfrm>
          <a:prstGeom prst="rect">
            <a:avLst/>
          </a:prstGeom>
        </p:spPr>
      </p:pic>
      <p:sp>
        <p:nvSpPr>
          <p:cNvPr id="4" name="圆角矩形 3">
            <a:extLst>
              <a:ext uri="{FF2B5EF4-FFF2-40B4-BE49-F238E27FC236}">
                <a16:creationId xmlns:a16="http://schemas.microsoft.com/office/drawing/2014/main" id="{23243E51-1200-48F6-8208-76CF40929B1A}"/>
              </a:ext>
            </a:extLst>
          </p:cNvPr>
          <p:cNvSpPr/>
          <p:nvPr/>
        </p:nvSpPr>
        <p:spPr>
          <a:xfrm>
            <a:off x="1676833" y="300101"/>
            <a:ext cx="4979622" cy="3299645"/>
          </a:xfrm>
          <a:prstGeom prst="roundRect">
            <a:avLst>
              <a:gd name="adj" fmla="val 12591"/>
            </a:avLst>
          </a:prstGeom>
          <a:solidFill>
            <a:schemeClr val="accent6">
              <a:alpha val="10000"/>
            </a:schemeClr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 Semilight" panose="020B0502040204020203" pitchFamily="34" charset="-122"/>
              <a:ea typeface="Malgun Gothic Semilight" panose="020B0502040204020203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A33A4A7-0735-416B-B791-962AFFFCE0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134" y="1101849"/>
            <a:ext cx="1156718" cy="29398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215E43-3B58-4181-8E68-7C95D7049B20}"/>
              </a:ext>
            </a:extLst>
          </p:cNvPr>
          <p:cNvSpPr txBox="1"/>
          <p:nvPr/>
        </p:nvSpPr>
        <p:spPr>
          <a:xfrm>
            <a:off x="1813365" y="3745740"/>
            <a:ext cx="55172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 3: Thêm chi tiết mắt, mũi, râu…, đặc điểm riêng và tạo dáng sinh động cho con mèo.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3" descr="E:\GIAO AN\SGV lop 2\sgv chân trời sáng tạo lớp 2\hình minh họa giáo án\7\nvncv.png">
            <a:extLst>
              <a:ext uri="{FF2B5EF4-FFF2-40B4-BE49-F238E27FC236}">
                <a16:creationId xmlns:a16="http://schemas.microsoft.com/office/drawing/2014/main" id="{976EC5B0-AD6F-446E-B54F-CB3BA2664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610" y="594679"/>
            <a:ext cx="3108960" cy="25988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D1903277-562C-4DD1-B234-81BE1501E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5493" y="3599746"/>
            <a:ext cx="1431984" cy="1519399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2B77EE3C-9B04-4AD1-82B9-3E962A1C16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5830" y="-417550"/>
            <a:ext cx="1431984" cy="151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8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14:prism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e3630e77975d261882d3d779fba9d4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53" y="15240"/>
            <a:ext cx="1437799" cy="1437799"/>
          </a:xfrm>
          <a:prstGeom prst="rect">
            <a:avLst/>
          </a:prstGeom>
        </p:spPr>
      </p:pic>
      <p:pic>
        <p:nvPicPr>
          <p:cNvPr id="6" name="淘宝网chenying0907出品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t="7778" r="38021" b="5370"/>
          <a:stretch>
            <a:fillRect/>
          </a:stretch>
        </p:blipFill>
        <p:spPr>
          <a:xfrm rot="2462806">
            <a:off x="-168324" y="2052977"/>
            <a:ext cx="7037695" cy="6181047"/>
          </a:xfrm>
          <a:prstGeom prst="rect">
            <a:avLst/>
          </a:prstGeom>
        </p:spPr>
      </p:pic>
      <p:sp>
        <p:nvSpPr>
          <p:cNvPr id="7" name="五角星 6"/>
          <p:cNvSpPr/>
          <p:nvPr/>
        </p:nvSpPr>
        <p:spPr>
          <a:xfrm rot="19614248">
            <a:off x="7801794" y="328486"/>
            <a:ext cx="317831" cy="31783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五角星 7"/>
          <p:cNvSpPr/>
          <p:nvPr/>
        </p:nvSpPr>
        <p:spPr>
          <a:xfrm rot="1620123">
            <a:off x="5682752" y="117889"/>
            <a:ext cx="592380" cy="59238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五角星 8"/>
          <p:cNvSpPr/>
          <p:nvPr/>
        </p:nvSpPr>
        <p:spPr>
          <a:xfrm rot="337835">
            <a:off x="5098620" y="2593863"/>
            <a:ext cx="474082" cy="474082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五角星 9"/>
          <p:cNvSpPr/>
          <p:nvPr/>
        </p:nvSpPr>
        <p:spPr>
          <a:xfrm rot="20248740">
            <a:off x="4399574" y="213046"/>
            <a:ext cx="281311" cy="2813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D0B99A-5F0C-4B1D-BDD1-7D0C1116B0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66" y="72259"/>
            <a:ext cx="6698934" cy="33053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397F7EB-232A-4207-B1D8-5B5A0771ACAE}"/>
              </a:ext>
            </a:extLst>
          </p:cNvPr>
          <p:cNvSpPr/>
          <p:nvPr/>
        </p:nvSpPr>
        <p:spPr>
          <a:xfrm>
            <a:off x="1881791" y="1928891"/>
            <a:ext cx="5859011" cy="11611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913864"/>
            <a:r>
              <a:rPr lang="vi-VN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Kết hợp khối tròn, trụ và tam giác có thể tạo được hình con mèo</a:t>
            </a:r>
          </a:p>
        </p:txBody>
      </p:sp>
    </p:spTree>
    <p:custDataLst>
      <p:tags r:id="rId1"/>
    </p:custDataLst>
  </p:cSld>
  <p:clrMapOvr>
    <a:masterClrMapping/>
  </p:clrMapOvr>
  <p:transition advTm="33058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8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1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7" presetClass="emph" presetSubtype="0" repeatCount="indefinite" fill="remove" grpId="1" nodeType="withEffect">
                                  <p:stCondLst>
                                    <p:cond delay="9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7" presetClass="emph" presetSubtype="0" repeatCount="indefinite" fill="remove" grpId="1" nodeType="withEffect">
                                  <p:stCondLst>
                                    <p:cond delay="9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镜子, 汽车, 室内, 反射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" t="21603" r="7210" b="21742"/>
          <a:stretch>
            <a:fillRect/>
          </a:stretch>
        </p:blipFill>
        <p:spPr>
          <a:xfrm>
            <a:off x="2267427" y="935355"/>
            <a:ext cx="4609624" cy="3091339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380524" y="0"/>
            <a:ext cx="3115151" cy="2193608"/>
            <a:chOff x="3742134" y="66675"/>
            <a:chExt cx="4707731" cy="3362325"/>
          </a:xfrm>
        </p:grpSpPr>
        <p:pic>
          <p:nvPicPr>
            <p:cNvPr id="6" name="图片 5" descr="图片包含 物体&#10;&#10;已生成高可信度的说明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136" y="66675"/>
              <a:ext cx="4707729" cy="3362325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0" b="22638"/>
            <a:stretch>
              <a:fillRect/>
            </a:stretch>
          </p:blipFill>
          <p:spPr>
            <a:xfrm>
              <a:off x="3742134" y="700439"/>
              <a:ext cx="1780647" cy="2245370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t="60603"/>
          <a:stretch>
            <a:fillRect/>
          </a:stretch>
        </p:blipFill>
        <p:spPr>
          <a:xfrm>
            <a:off x="2432054" y="3529300"/>
            <a:ext cx="4426033" cy="11531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38100" y="1633475"/>
            <a:ext cx="5144929" cy="230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   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VÀ HẸN GẶP LẠI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</p:spTree>
  </p:cSld>
  <p:clrMapOvr>
    <a:masterClrMapping/>
  </p:clrMapOvr>
  <p:transition spd="med" advTm="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09" y="950279"/>
            <a:ext cx="5435234" cy="1985619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96" y="3686683"/>
            <a:ext cx="2252605" cy="1055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4330"/>
            <a:ext cx="9144000" cy="9391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4" y="3989208"/>
            <a:ext cx="9144000" cy="11542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802" y="2004042"/>
            <a:ext cx="1550194" cy="2571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996" y="3300440"/>
            <a:ext cx="1342872" cy="148573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75" y="3540062"/>
            <a:ext cx="901095" cy="100648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3" y="3857302"/>
            <a:ext cx="2094194" cy="816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5" y="4383806"/>
            <a:ext cx="826235" cy="47406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08" y="2971491"/>
            <a:ext cx="1698179" cy="20814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04" y="139232"/>
            <a:ext cx="977966" cy="94481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006" y="3962862"/>
            <a:ext cx="3668754" cy="101540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54" y="261925"/>
            <a:ext cx="1616790" cy="47148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595" y="279499"/>
            <a:ext cx="1400175" cy="132873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55" y="921482"/>
            <a:ext cx="1227373" cy="148131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454" y="2551997"/>
            <a:ext cx="1278542" cy="9144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10" y="4718572"/>
            <a:ext cx="271463" cy="278606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1113481" y="1217815"/>
            <a:ext cx="7049855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7500" cap="all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KHỞI ĐỘNG</a:t>
            </a: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02" y="305758"/>
            <a:ext cx="1110400" cy="471488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70" y="2985289"/>
            <a:ext cx="337154" cy="199331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507934" y="2361109"/>
            <a:ext cx="558549" cy="539615"/>
          </a:xfrm>
          <a:prstGeom prst="rect">
            <a:avLst/>
          </a:prstGeom>
        </p:spPr>
      </p:pic>
    </p:spTree>
  </p:cSld>
  <p:clrMapOvr>
    <a:masterClrMapping/>
  </p:clrMapOvr>
  <p:transition spd="slow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6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6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0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58" y="-101710"/>
            <a:ext cx="6176666" cy="213943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70111" y="389091"/>
            <a:ext cx="4191430" cy="900244"/>
          </a:xfrm>
          <a:prstGeom prst="rect">
            <a:avLst/>
          </a:prstGeom>
          <a:noFill/>
        </p:spPr>
        <p:txBody>
          <a:bodyPr wrap="none" lIns="68529" tIns="34289" rIns="68529" bIns="34289" rtlCol="0">
            <a:spAutoFit/>
          </a:bodyPr>
          <a:lstStyle/>
          <a:p>
            <a:pPr algn="ctr" defTabSz="685222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 VỀ TỔ</a:t>
            </a:r>
          </a:p>
        </p:txBody>
      </p:sp>
      <p:pic>
        <p:nvPicPr>
          <p:cNvPr id="5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200" y="2053877"/>
            <a:ext cx="802236" cy="4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86588" y="38904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6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280" y="-773722"/>
            <a:ext cx="3236119" cy="208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9589" y="-2146471"/>
            <a:ext cx="5726700" cy="314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482" y="-2275197"/>
            <a:ext cx="5029589" cy="314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" y="199180"/>
            <a:ext cx="8415338" cy="49014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62571" y="979016"/>
            <a:ext cx="5614988" cy="2839237"/>
          </a:xfrm>
          <a:prstGeom prst="rect">
            <a:avLst/>
          </a:prstGeom>
          <a:noFill/>
        </p:spPr>
        <p:txBody>
          <a:bodyPr wrap="square" lIns="68529" tIns="34289" rIns="68529" bIns="34289" rtlCol="0">
            <a:spAutoFit/>
          </a:bodyPr>
          <a:lstStyle/>
          <a:p>
            <a:pPr algn="ctr" defTabSz="685222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685222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7904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1615267" y="2635786"/>
            <a:ext cx="643382" cy="130302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2969" y="3434890"/>
            <a:ext cx="612982" cy="130302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182" y="3188897"/>
            <a:ext cx="496868" cy="1045487"/>
          </a:xfrm>
          <a:prstGeom prst="rect">
            <a:avLst/>
          </a:prstGeom>
        </p:spPr>
      </p:pic>
      <p:sp>
        <p:nvSpPr>
          <p:cNvPr id="41" name="Oval 40">
            <a:hlinkClick r:id="rId8" action="ppaction://hlinksldjump"/>
          </p:cNvPr>
          <p:cNvSpPr/>
          <p:nvPr/>
        </p:nvSpPr>
        <p:spPr>
          <a:xfrm>
            <a:off x="280537" y="2862310"/>
            <a:ext cx="496868" cy="425003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9" rIns="68529" bIns="34289" rtlCol="0" anchor="ctr"/>
          <a:lstStyle/>
          <a:p>
            <a:pPr algn="ctr" defTabSz="685222"/>
            <a:r>
              <a:rPr lang="en-US" sz="3000" dirty="0">
                <a:solidFill>
                  <a:srgbClr val="009900"/>
                </a:solidFill>
                <a:latin typeface="Calibri"/>
              </a:rPr>
              <a:t>1</a:t>
            </a:r>
          </a:p>
        </p:txBody>
      </p:sp>
      <p:sp>
        <p:nvSpPr>
          <p:cNvPr id="43" name="Oval 42">
            <a:hlinkClick r:id="rId9" action="ppaction://hlinksldjump"/>
          </p:cNvPr>
          <p:cNvSpPr/>
          <p:nvPr/>
        </p:nvSpPr>
        <p:spPr>
          <a:xfrm>
            <a:off x="981931" y="3603267"/>
            <a:ext cx="496868" cy="425003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9" rIns="68529" bIns="34289" rtlCol="0" anchor="ctr"/>
          <a:lstStyle/>
          <a:p>
            <a:pPr algn="ctr" defTabSz="685222"/>
            <a:r>
              <a:rPr lang="en-US" sz="3000" dirty="0">
                <a:solidFill>
                  <a:srgbClr val="009900"/>
                </a:solidFill>
                <a:latin typeface="Calibri"/>
              </a:rPr>
              <a:t>2</a:t>
            </a:r>
          </a:p>
        </p:txBody>
      </p:sp>
      <p:sp>
        <p:nvSpPr>
          <p:cNvPr id="44" name="Oval 43">
            <a:hlinkClick r:id="rId10" action="ppaction://hlinksldjump"/>
          </p:cNvPr>
          <p:cNvSpPr/>
          <p:nvPr/>
        </p:nvSpPr>
        <p:spPr>
          <a:xfrm>
            <a:off x="1651696" y="2714689"/>
            <a:ext cx="496868" cy="425003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9" rIns="68529" bIns="34289" rtlCol="0" anchor="ctr"/>
          <a:lstStyle/>
          <a:p>
            <a:pPr algn="ctr" defTabSz="685222"/>
            <a:r>
              <a:rPr lang="en-US" sz="3000" dirty="0">
                <a:solidFill>
                  <a:srgbClr val="009900"/>
                </a:solidFill>
                <a:latin typeface="Calibri"/>
              </a:rPr>
              <a:t>3</a:t>
            </a: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16681" y="-108346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29" tIns="34289" rIns="68529" bIns="34289" numCol="1" anchor="t" anchorCtr="0" compatLnSpc="1">
            <a:prstTxWarp prst="textNoShape">
              <a:avLst/>
            </a:prstTxWarp>
          </a:bodyPr>
          <a:lstStyle/>
          <a:p>
            <a:pPr defTabSz="685222"/>
            <a:endParaRPr lang="en-US" sz="1425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280" y="-773722"/>
            <a:ext cx="3236119" cy="208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9589" y="-2146471"/>
            <a:ext cx="5726700" cy="314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482" y="-2275197"/>
            <a:ext cx="5029589" cy="314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hlinkClick r:id="rId13" action="ppaction://hlinksldjump"/>
            <a:extLst>
              <a:ext uri="{FF2B5EF4-FFF2-40B4-BE49-F238E27FC236}">
                <a16:creationId xmlns:a16="http://schemas.microsoft.com/office/drawing/2014/main" id="{6AAC50CE-B67F-427F-90BE-4018231AB1F7}"/>
              </a:ext>
            </a:extLst>
          </p:cNvPr>
          <p:cNvSpPr/>
          <p:nvPr/>
        </p:nvSpPr>
        <p:spPr>
          <a:xfrm>
            <a:off x="8433881" y="4445540"/>
            <a:ext cx="710119" cy="5252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7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44271 0.05301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36458 -0.0199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2901 0.12361 " pathEditMode="relative" rAng="0" ptsTypes="AA">
                                      <p:cBhvr>
                                        <p:cTn id="8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43" y="685851"/>
            <a:ext cx="7938370" cy="4124274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040" y="3963999"/>
            <a:ext cx="1408346" cy="123501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2975" y="51078"/>
            <a:ext cx="496868" cy="425003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9" rIns="68529" bIns="34289" rtlCol="0" anchor="ctr"/>
          <a:lstStyle/>
          <a:p>
            <a:pPr algn="ctr" defTabSz="685222"/>
            <a:r>
              <a:rPr lang="en-US" sz="3000" dirty="0">
                <a:solidFill>
                  <a:srgbClr val="009900"/>
                </a:solidFill>
                <a:latin typeface="Calibri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52775" y="1208877"/>
            <a:ext cx="4752975" cy="1608131"/>
          </a:xfrm>
          <a:prstGeom prst="rect">
            <a:avLst/>
          </a:prstGeom>
          <a:noFill/>
        </p:spPr>
        <p:txBody>
          <a:bodyPr wrap="square" lIns="68529" tIns="34289" rIns="68529" bIns="34289" rtlCol="0">
            <a:spAutoFit/>
          </a:bodyPr>
          <a:lstStyle/>
          <a:p>
            <a:pPr defTabSz="685222"/>
            <a:r>
              <a:rPr lang="vi-VN" sz="2000" b="1" dirty="0">
                <a:solidFill>
                  <a:srgbClr val="7030A0"/>
                </a:solidFill>
                <a:latin typeface="+mj-lt"/>
              </a:rPr>
              <a:t>Thường nằm đầu hè</a:t>
            </a:r>
          </a:p>
          <a:p>
            <a:pPr defTabSz="685222"/>
            <a:r>
              <a:rPr lang="vi-VN" sz="2000" b="1" dirty="0">
                <a:solidFill>
                  <a:srgbClr val="7030A0"/>
                </a:solidFill>
                <a:latin typeface="+mj-lt"/>
              </a:rPr>
              <a:t>Giữ cho nhà chủ</a:t>
            </a:r>
          </a:p>
          <a:p>
            <a:pPr defTabSz="685222"/>
            <a:r>
              <a:rPr lang="vi-VN" sz="2000" b="1" dirty="0">
                <a:solidFill>
                  <a:srgbClr val="7030A0"/>
                </a:solidFill>
                <a:latin typeface="+mj-lt"/>
              </a:rPr>
              <a:t>Người lạ nó sủa</a:t>
            </a:r>
          </a:p>
          <a:p>
            <a:pPr defTabSz="685222"/>
            <a:r>
              <a:rPr lang="vi-VN" sz="2000" b="1" dirty="0">
                <a:solidFill>
                  <a:srgbClr val="7030A0"/>
                </a:solidFill>
                <a:latin typeface="+mj-lt"/>
              </a:rPr>
              <a:t>Người quen nó mừng</a:t>
            </a:r>
          </a:p>
          <a:p>
            <a:pPr defTabSz="685222"/>
            <a:r>
              <a:rPr lang="en-US" sz="2000" b="1" dirty="0">
                <a:solidFill>
                  <a:srgbClr val="7030A0"/>
                </a:solidFill>
                <a:latin typeface="+mj-lt"/>
              </a:rPr>
              <a:t>			</a:t>
            </a:r>
            <a:r>
              <a:rPr lang="vi-VN" sz="2000" b="1" dirty="0">
                <a:solidFill>
                  <a:srgbClr val="7030A0"/>
                </a:solidFill>
                <a:latin typeface="+mj-lt"/>
              </a:rPr>
              <a:t>Là con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6DD8E-CCF5-4316-BE09-6421265AAB1D}"/>
              </a:ext>
            </a:extLst>
          </p:cNvPr>
          <p:cNvSpPr txBox="1"/>
          <p:nvPr/>
        </p:nvSpPr>
        <p:spPr>
          <a:xfrm>
            <a:off x="2195512" y="3190320"/>
            <a:ext cx="4752975" cy="623246"/>
          </a:xfrm>
          <a:prstGeom prst="rect">
            <a:avLst/>
          </a:prstGeom>
          <a:noFill/>
        </p:spPr>
        <p:txBody>
          <a:bodyPr wrap="square" lIns="68529" tIns="34289" rIns="68529" bIns="34289" rtlCol="0">
            <a:spAutoFit/>
          </a:bodyPr>
          <a:lstStyle/>
          <a:p>
            <a:pPr defTabSz="685222"/>
            <a:r>
              <a:rPr lang="en-US" sz="3600" b="1" dirty="0">
                <a:solidFill>
                  <a:srgbClr val="FF0000"/>
                </a:solidFill>
                <a:latin typeface="+mj-lt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chó</a:t>
            </a:r>
            <a:endParaRPr lang="vi-VN" sz="3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0ED41A-0DFA-4272-9FDB-F5BE99CD38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91" y="2817008"/>
            <a:ext cx="2552699" cy="1703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129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43" y="685851"/>
            <a:ext cx="7938370" cy="4124274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040" y="3963999"/>
            <a:ext cx="1408346" cy="123501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2975" y="51078"/>
            <a:ext cx="496868" cy="425003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9" rIns="68529" bIns="34289" rtlCol="0" anchor="ctr"/>
          <a:lstStyle/>
          <a:p>
            <a:pPr marL="0" marR="0" lvl="0" indent="0" algn="ctr" defTabSz="685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05175" y="1331823"/>
            <a:ext cx="4752975" cy="1300354"/>
          </a:xfrm>
          <a:prstGeom prst="rect">
            <a:avLst/>
          </a:prstGeom>
          <a:noFill/>
        </p:spPr>
        <p:txBody>
          <a:bodyPr wrap="square" lIns="68529" tIns="34289" rIns="68529" bIns="34289" rtlCol="0">
            <a:spAutoFit/>
          </a:bodyPr>
          <a:lstStyle/>
          <a:p>
            <a:r>
              <a:rPr lang="vi-VN" sz="2000" dirty="0"/>
              <a:t>Con gì mào đỏ</a:t>
            </a:r>
          </a:p>
          <a:p>
            <a:r>
              <a:rPr lang="vi-VN" sz="2000" dirty="0"/>
              <a:t>Gáy ò ó o…</a:t>
            </a:r>
          </a:p>
          <a:p>
            <a:r>
              <a:rPr lang="vi-VN" sz="2000" dirty="0"/>
              <a:t>Từ sáng tinh mơ</a:t>
            </a:r>
          </a:p>
          <a:p>
            <a:r>
              <a:rPr lang="vi-VN" sz="2000" dirty="0"/>
              <a:t>Gọi người thức giấc?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6DD8E-CCF5-4316-BE09-6421265AAB1D}"/>
              </a:ext>
            </a:extLst>
          </p:cNvPr>
          <p:cNvSpPr txBox="1"/>
          <p:nvPr/>
        </p:nvSpPr>
        <p:spPr>
          <a:xfrm>
            <a:off x="2195512" y="3190320"/>
            <a:ext cx="4752975" cy="623246"/>
          </a:xfrm>
          <a:prstGeom prst="rect">
            <a:avLst/>
          </a:prstGeom>
          <a:noFill/>
        </p:spPr>
        <p:txBody>
          <a:bodyPr wrap="square" lIns="68529" tIns="34289" rIns="68529" bIns="34289" rtlCol="0">
            <a:spAutoFit/>
          </a:bodyPr>
          <a:lstStyle/>
          <a:p>
            <a:pPr marL="0" marR="0" lvl="0" indent="0" algn="l" defTabSz="685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gà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trống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7665F9-70E8-488F-BDAF-4DBE483E2C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542" y="2556072"/>
            <a:ext cx="1524000" cy="174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1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43" y="685851"/>
            <a:ext cx="7938370" cy="4124274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040" y="3963999"/>
            <a:ext cx="1408346" cy="123501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2975" y="51078"/>
            <a:ext cx="496868" cy="425003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9" rIns="68529" bIns="34289" rtlCol="0" anchor="ctr"/>
          <a:lstStyle/>
          <a:p>
            <a:pPr marL="0" marR="0" lvl="0" indent="0" algn="ctr" defTabSz="685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8223" y="1385850"/>
            <a:ext cx="5441609" cy="807911"/>
          </a:xfrm>
          <a:prstGeom prst="rect">
            <a:avLst/>
          </a:prstGeom>
          <a:noFill/>
        </p:spPr>
        <p:txBody>
          <a:bodyPr wrap="square" lIns="68529" tIns="34289" rIns="68529" bIns="34289" rtlCol="0">
            <a:spAutoFit/>
          </a:bodyPr>
          <a:lstStyle/>
          <a:p>
            <a:pPr lvl="0" algn="ctr" defTabSz="685222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	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Con gì hai mắt trong veo</a:t>
            </a:r>
          </a:p>
          <a:p>
            <a:pPr lvl="0" algn="ctr" defTabSz="685222"/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Thích nằm sưởi nắng, thích trèo cây cau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6DD8E-CCF5-4316-BE09-6421265AAB1D}"/>
              </a:ext>
            </a:extLst>
          </p:cNvPr>
          <p:cNvSpPr txBox="1"/>
          <p:nvPr/>
        </p:nvSpPr>
        <p:spPr>
          <a:xfrm>
            <a:off x="2195512" y="3190320"/>
            <a:ext cx="4752975" cy="623246"/>
          </a:xfrm>
          <a:prstGeom prst="rect">
            <a:avLst/>
          </a:prstGeom>
          <a:noFill/>
        </p:spPr>
        <p:txBody>
          <a:bodyPr wrap="square" lIns="68529" tIns="34289" rIns="68529" bIns="34289" rtlCol="0">
            <a:spAutoFit/>
          </a:bodyPr>
          <a:lstStyle/>
          <a:p>
            <a:pPr marL="0" marR="0" lvl="0" indent="0" algn="l" defTabSz="685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mèo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53DE9A-F676-402C-9E15-5E3AA47A2D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718" y="2328341"/>
            <a:ext cx="3185582" cy="185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4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快乐成长卡通幼儿园PPT课件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"/>
</p:tagLst>
</file>

<file path=ppt/theme/theme1.xml><?xml version="1.0" encoding="utf-8"?>
<a:theme xmlns:a="http://schemas.openxmlformats.org/drawingml/2006/main" name="1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437</Words>
  <Application>Microsoft Office PowerPoint</Application>
  <PresentationFormat>On-screen Show (16:9)</PresentationFormat>
  <Paragraphs>78</Paragraphs>
  <Slides>23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23</vt:i4>
      </vt:variant>
    </vt:vector>
  </HeadingPairs>
  <TitlesOfParts>
    <vt:vector size="55" baseType="lpstr">
      <vt:lpstr>等线</vt:lpstr>
      <vt:lpstr>等线 Light</vt:lpstr>
      <vt:lpstr>Malgun Gothic Semilight</vt:lpstr>
      <vt:lpstr>微软雅黑</vt:lpstr>
      <vt:lpstr>宋体</vt:lpstr>
      <vt:lpstr>【苹果】迟暮朝朝醉晚灯</vt:lpstr>
      <vt:lpstr>Arial</vt:lpstr>
      <vt:lpstr>Arial Black</vt:lpstr>
      <vt:lpstr>Calibri</vt:lpstr>
      <vt:lpstr>Calibri Light</vt:lpstr>
      <vt:lpstr>Lato Hairline</vt:lpstr>
      <vt:lpstr>Lato Light</vt:lpstr>
      <vt:lpstr>Lato Regular</vt:lpstr>
      <vt:lpstr>Times New Roman</vt:lpstr>
      <vt:lpstr>华康少女文字W5(P)</vt:lpstr>
      <vt:lpstr>印品黑体</vt:lpstr>
      <vt:lpstr>方正卡通简体</vt:lpstr>
      <vt:lpstr>方正少儿简体</vt:lpstr>
      <vt:lpstr>方正黑体简体</vt:lpstr>
      <vt:lpstr>汉仪意宋W</vt:lpstr>
      <vt:lpstr>汉堡包手机字体</vt:lpstr>
      <vt:lpstr>1_Office 主题​​</vt:lpstr>
      <vt:lpstr>Office 主题</vt:lpstr>
      <vt:lpstr>Office 主题​​</vt:lpstr>
      <vt:lpstr>3_Office 主题​​</vt:lpstr>
      <vt:lpstr>5_Office 主题​​</vt:lpstr>
      <vt:lpstr>6_Office 主题​​</vt:lpstr>
      <vt:lpstr>3_Office 主题</vt:lpstr>
      <vt:lpstr>7_Office 主题​​</vt:lpstr>
      <vt:lpstr>8_Office 主题​​</vt:lpstr>
      <vt:lpstr>9_Office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Administrator</cp:lastModifiedBy>
  <cp:revision>85</cp:revision>
  <dcterms:created xsi:type="dcterms:W3CDTF">2016-12-25T02:27:54Z</dcterms:created>
  <dcterms:modified xsi:type="dcterms:W3CDTF">2021-08-28T12:28:00Z</dcterms:modified>
</cp:coreProperties>
</file>