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22" r:id="rId2"/>
    <p:sldId id="331" r:id="rId3"/>
    <p:sldId id="296" r:id="rId4"/>
    <p:sldId id="294" r:id="rId5"/>
    <p:sldId id="303" r:id="rId6"/>
    <p:sldId id="304" r:id="rId7"/>
    <p:sldId id="311" r:id="rId8"/>
    <p:sldId id="274" r:id="rId9"/>
    <p:sldId id="324" r:id="rId10"/>
    <p:sldId id="325" r:id="rId11"/>
    <p:sldId id="326" r:id="rId12"/>
    <p:sldId id="319" r:id="rId13"/>
    <p:sldId id="308" r:id="rId14"/>
    <p:sldId id="287" r:id="rId15"/>
    <p:sldId id="320" r:id="rId16"/>
    <p:sldId id="321" r:id="rId17"/>
    <p:sldId id="309" r:id="rId18"/>
    <p:sldId id="330" r:id="rId19"/>
    <p:sldId id="295" r:id="rId20"/>
    <p:sldId id="302" r:id="rId21"/>
  </p:sldIdLst>
  <p:sldSz cx="18288000" cy="10287000"/>
  <p:notesSz cx="6858000" cy="9144000"/>
  <p:embeddedFontLst>
    <p:embeddedFont>
      <p:font typeface="Bahnschrift Condensed" panose="020B0502040204020203" pitchFamily="34" charset="0"/>
      <p:regular r:id="rId22"/>
      <p:bold r:id="rId23"/>
    </p:embeddedFont>
    <p:embeddedFont>
      <p:font typeface="Calibri" panose="020F0502020204030204" pitchFamily="34" charset="0"/>
      <p:regular r:id="rId24"/>
      <p:bold r:id="rId25"/>
      <p:italic r:id="rId26"/>
      <p:boldItalic r:id="rId27"/>
    </p:embeddedFont>
    <p:embeddedFont>
      <p:font typeface="Livvic" pitchFamily="2" charset="0"/>
      <p:regular r:id="rId28"/>
      <p:bold r:id="rId29"/>
      <p:italic r:id="rId30"/>
      <p:boldItalic r:id="rId31"/>
    </p:embeddedFont>
    <p:embeddedFont>
      <p:font typeface="Livvic Bold" charset="0"/>
      <p:regular r:id="rId32"/>
    </p:embeddedFont>
    <p:embeddedFont>
      <p:font typeface="Livvic Bold Bold" panose="020B0604020202020204" charset="0"/>
      <p:regular r:id="rId33"/>
    </p:embeddedFont>
    <p:embeddedFont>
      <p:font typeface="Now"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83A4"/>
    <a:srgbClr val="78A067"/>
    <a:srgbClr val="F1ECE1"/>
    <a:srgbClr val="E9BBBD"/>
    <a:srgbClr val="D3E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22" autoAdjust="0"/>
  </p:normalViewPr>
  <p:slideViewPr>
    <p:cSldViewPr>
      <p:cViewPr varScale="1">
        <p:scale>
          <a:sx n="57" d="100"/>
          <a:sy n="57" d="100"/>
        </p:scale>
        <p:origin x="59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3.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4.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5771D24A-F0FF-12A8-C944-8B49F7B77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6">
            <a:extLst>
              <a:ext uri="{FF2B5EF4-FFF2-40B4-BE49-F238E27FC236}">
                <a16:creationId xmlns:a16="http://schemas.microsoft.com/office/drawing/2014/main" id="{4667CAF3-F795-1D63-CDD7-C286AFB6189B}"/>
              </a:ext>
            </a:extLst>
          </p:cNvPr>
          <p:cNvSpPr txBox="1"/>
          <p:nvPr/>
        </p:nvSpPr>
        <p:spPr>
          <a:xfrm>
            <a:off x="2055300" y="3833701"/>
            <a:ext cx="13625985" cy="2282676"/>
          </a:xfrm>
          <a:prstGeom prst="rect">
            <a:avLst/>
          </a:prstGeom>
        </p:spPr>
        <p:txBody>
          <a:bodyPr lIns="0" tIns="0" rIns="0" bIns="0" rtlCol="0" anchor="t">
            <a:spAutoFit/>
          </a:bodyPr>
          <a:lstStyle/>
          <a:p>
            <a:pPr algn="ctr">
              <a:lnSpc>
                <a:spcPts val="8880"/>
              </a:lnSpc>
            </a:pPr>
            <a:r>
              <a:rPr lang="en-US" sz="7400" dirty="0" err="1">
                <a:solidFill>
                  <a:srgbClr val="002060"/>
                </a:solidFill>
                <a:latin typeface="Livvic Bold Bold"/>
              </a:rPr>
              <a:t>Chào</a:t>
            </a:r>
            <a:r>
              <a:rPr lang="en-US" sz="7400" dirty="0">
                <a:solidFill>
                  <a:srgbClr val="002060"/>
                </a:solidFill>
                <a:latin typeface="Livvic Bold Bold"/>
              </a:rPr>
              <a:t> </a:t>
            </a:r>
            <a:r>
              <a:rPr lang="en-US" sz="7400" dirty="0" err="1">
                <a:solidFill>
                  <a:srgbClr val="002060"/>
                </a:solidFill>
                <a:latin typeface="Livvic Bold Bold"/>
              </a:rPr>
              <a:t>đón</a:t>
            </a:r>
            <a:r>
              <a:rPr lang="en-US" sz="7400" dirty="0">
                <a:solidFill>
                  <a:srgbClr val="002060"/>
                </a:solidFill>
                <a:latin typeface="Livvic Bold Bold"/>
              </a:rPr>
              <a:t> </a:t>
            </a:r>
            <a:r>
              <a:rPr lang="en-US" sz="7400" dirty="0" err="1">
                <a:solidFill>
                  <a:srgbClr val="002060"/>
                </a:solidFill>
                <a:latin typeface="Livvic Bold Bold"/>
              </a:rPr>
              <a:t>các</a:t>
            </a:r>
            <a:r>
              <a:rPr lang="en-US" sz="7400" dirty="0">
                <a:solidFill>
                  <a:srgbClr val="002060"/>
                </a:solidFill>
                <a:latin typeface="Livvic Bold Bold"/>
              </a:rPr>
              <a:t> </a:t>
            </a:r>
            <a:r>
              <a:rPr lang="en-US" sz="7400" dirty="0" err="1">
                <a:solidFill>
                  <a:srgbClr val="002060"/>
                </a:solidFill>
                <a:latin typeface="Livvic Bold Bold"/>
              </a:rPr>
              <a:t>em</a:t>
            </a:r>
            <a:r>
              <a:rPr lang="en-US" sz="7400" dirty="0">
                <a:solidFill>
                  <a:srgbClr val="002060"/>
                </a:solidFill>
                <a:latin typeface="Livvic Bold Bold"/>
              </a:rPr>
              <a:t> </a:t>
            </a:r>
            <a:r>
              <a:rPr lang="en-US" sz="7400" dirty="0" err="1">
                <a:solidFill>
                  <a:srgbClr val="002060"/>
                </a:solidFill>
                <a:latin typeface="Livvic Bold Bold"/>
              </a:rPr>
              <a:t>học</a:t>
            </a:r>
            <a:r>
              <a:rPr lang="en-US" sz="7400" dirty="0">
                <a:solidFill>
                  <a:srgbClr val="002060"/>
                </a:solidFill>
                <a:latin typeface="Livvic Bold Bold"/>
              </a:rPr>
              <a:t> </a:t>
            </a:r>
            <a:r>
              <a:rPr lang="en-US" sz="7400" dirty="0" err="1">
                <a:solidFill>
                  <a:srgbClr val="002060"/>
                </a:solidFill>
                <a:latin typeface="Livvic Bold Bold"/>
              </a:rPr>
              <a:t>sinh</a:t>
            </a:r>
            <a:r>
              <a:rPr lang="en-US" sz="7400" dirty="0">
                <a:solidFill>
                  <a:srgbClr val="002060"/>
                </a:solidFill>
                <a:latin typeface="Livvic Bold Bold"/>
              </a:rPr>
              <a:t> 4</a:t>
            </a:r>
            <a:r>
              <a:rPr lang="vi-VN" sz="7400" dirty="0">
                <a:solidFill>
                  <a:srgbClr val="002060"/>
                </a:solidFill>
                <a:latin typeface="Livvic Bold Bold"/>
              </a:rPr>
              <a:t> </a:t>
            </a:r>
            <a:r>
              <a:rPr lang="en-US" sz="7400" dirty="0" err="1">
                <a:solidFill>
                  <a:srgbClr val="002060"/>
                </a:solidFill>
                <a:latin typeface="Livvic Bold Bold"/>
              </a:rPr>
              <a:t>đã</a:t>
            </a:r>
            <a:r>
              <a:rPr lang="en-US" sz="7400" dirty="0">
                <a:solidFill>
                  <a:srgbClr val="002060"/>
                </a:solidFill>
                <a:latin typeface="Livvic Bold Bold"/>
              </a:rPr>
              <a:t> </a:t>
            </a:r>
            <a:r>
              <a:rPr lang="en-US" sz="7400" dirty="0" err="1">
                <a:solidFill>
                  <a:srgbClr val="002060"/>
                </a:solidFill>
                <a:latin typeface="Livvic Bold Bold"/>
              </a:rPr>
              <a:t>đến</a:t>
            </a:r>
            <a:r>
              <a:rPr lang="en-US" sz="7400" dirty="0">
                <a:solidFill>
                  <a:srgbClr val="002060"/>
                </a:solidFill>
                <a:latin typeface="Livvic Bold Bold"/>
              </a:rPr>
              <a:t> </a:t>
            </a:r>
            <a:r>
              <a:rPr lang="en-US" sz="7400" dirty="0" err="1">
                <a:solidFill>
                  <a:srgbClr val="002060"/>
                </a:solidFill>
                <a:latin typeface="Livvic Bold Bold"/>
              </a:rPr>
              <a:t>với</a:t>
            </a:r>
            <a:r>
              <a:rPr lang="en-US" sz="7400" dirty="0">
                <a:solidFill>
                  <a:srgbClr val="002060"/>
                </a:solidFill>
                <a:latin typeface="Livvic Bold Bold"/>
              </a:rPr>
              <a:t> </a:t>
            </a:r>
            <a:r>
              <a:rPr lang="en-US" sz="7400" dirty="0" err="1">
                <a:solidFill>
                  <a:srgbClr val="002060"/>
                </a:solidFill>
                <a:latin typeface="Livvic Bold Bold"/>
              </a:rPr>
              <a:t>tiết</a:t>
            </a:r>
            <a:r>
              <a:rPr lang="en-US" sz="7400" dirty="0">
                <a:solidFill>
                  <a:srgbClr val="002060"/>
                </a:solidFill>
                <a:latin typeface="Livvic Bold Bold"/>
              </a:rPr>
              <a:t> </a:t>
            </a:r>
            <a:r>
              <a:rPr lang="en-US" sz="7400" dirty="0" err="1">
                <a:solidFill>
                  <a:srgbClr val="002060"/>
                </a:solidFill>
                <a:latin typeface="Livvic Bold Bold"/>
              </a:rPr>
              <a:t>Mĩ</a:t>
            </a:r>
            <a:r>
              <a:rPr lang="en-US" sz="7400" dirty="0">
                <a:solidFill>
                  <a:srgbClr val="002060"/>
                </a:solidFill>
                <a:latin typeface="Livvic Bold Bold"/>
              </a:rPr>
              <a:t> </a:t>
            </a:r>
            <a:r>
              <a:rPr lang="en-US" sz="7400" dirty="0" err="1">
                <a:solidFill>
                  <a:srgbClr val="002060"/>
                </a:solidFill>
                <a:latin typeface="Livvic Bold Bold"/>
              </a:rPr>
              <a:t>thuật</a:t>
            </a:r>
            <a:endParaRPr lang="en-US" sz="7400" dirty="0">
              <a:solidFill>
                <a:srgbClr val="002060"/>
              </a:solidFill>
              <a:latin typeface="Livvic Bold Bold"/>
            </a:endParaRPr>
          </a:p>
        </p:txBody>
      </p:sp>
      <p:sp>
        <p:nvSpPr>
          <p:cNvPr id="4" name="TextBox 7">
            <a:extLst>
              <a:ext uri="{FF2B5EF4-FFF2-40B4-BE49-F238E27FC236}">
                <a16:creationId xmlns:a16="http://schemas.microsoft.com/office/drawing/2014/main" id="{45EF5E47-D5C9-E834-9BC5-0EAFAE1336BD}"/>
              </a:ext>
            </a:extLst>
          </p:cNvPr>
          <p:cNvSpPr txBox="1"/>
          <p:nvPr/>
        </p:nvSpPr>
        <p:spPr>
          <a:xfrm>
            <a:off x="553997" y="1211694"/>
            <a:ext cx="16654282" cy="578235"/>
          </a:xfrm>
          <a:prstGeom prst="rect">
            <a:avLst/>
          </a:prstGeom>
        </p:spPr>
        <p:txBody>
          <a:bodyPr lIns="0" tIns="0" rIns="0" bIns="0" rtlCol="0" anchor="t">
            <a:spAutoFit/>
          </a:bodyPr>
          <a:lstStyle/>
          <a:p>
            <a:pPr algn="ctr">
              <a:lnSpc>
                <a:spcPts val="4857"/>
              </a:lnSpc>
            </a:pPr>
            <a:r>
              <a:rPr lang="en-US" sz="4047" dirty="0">
                <a:solidFill>
                  <a:srgbClr val="C00000"/>
                </a:solidFill>
                <a:latin typeface="Bahnschrift Condensed" panose="020B0502040204020203" pitchFamily="34" charset="0"/>
              </a:rPr>
              <a:t>PHÒNG GIÁO DỤC VÀ ĐÀO TẠO QUẬN LONG BIÊN</a:t>
            </a:r>
          </a:p>
        </p:txBody>
      </p:sp>
    </p:spTree>
    <p:extLst>
      <p:ext uri="{BB962C8B-B14F-4D97-AF65-F5344CB8AC3E}">
        <p14:creationId xmlns:p14="http://schemas.microsoft.com/office/powerpoint/2010/main" val="363700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908783" y="800100"/>
            <a:ext cx="5900519" cy="8534400"/>
          </a:xfrm>
          <a:prstGeom prst="rect">
            <a:avLst/>
          </a:prstGeom>
        </p:spPr>
      </p:pic>
    </p:spTree>
    <p:custDataLst>
      <p:tags r:id="rId1"/>
    </p:custDataLst>
    <p:extLst>
      <p:ext uri="{BB962C8B-B14F-4D97-AF65-F5344CB8AC3E}">
        <p14:creationId xmlns:p14="http://schemas.microsoft.com/office/powerpoint/2010/main" val="1927651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6098366" y="1028700"/>
            <a:ext cx="5922066" cy="8001000"/>
          </a:xfrm>
          <a:prstGeom prst="rect">
            <a:avLst/>
          </a:prstGeom>
        </p:spPr>
      </p:pic>
    </p:spTree>
    <p:custDataLst>
      <p:tags r:id="rId1"/>
    </p:custDataLst>
    <p:extLst>
      <p:ext uri="{BB962C8B-B14F-4D97-AF65-F5344CB8AC3E}">
        <p14:creationId xmlns:p14="http://schemas.microsoft.com/office/powerpoint/2010/main" val="3956485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0+ hình nền PowerPoint cute siêu dễ thương đầy phong cách, ấn tượng -  Thegioididong.com">
            <a:extLst>
              <a:ext uri="{FF2B5EF4-FFF2-40B4-BE49-F238E27FC236}">
                <a16:creationId xmlns:a16="http://schemas.microsoft.com/office/drawing/2014/main" id="{B8AE0020-7032-4B63-AA73-EF5275D31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E3EB5F-8215-46B5-AF0A-CD50FC4DEF39}"/>
              </a:ext>
            </a:extLst>
          </p:cNvPr>
          <p:cNvSpPr txBox="1"/>
          <p:nvPr/>
        </p:nvSpPr>
        <p:spPr>
          <a:xfrm>
            <a:off x="3505200" y="3619500"/>
            <a:ext cx="11353800" cy="2987997"/>
          </a:xfrm>
          <a:prstGeom prst="rect">
            <a:avLst/>
          </a:prstGeom>
        </p:spPr>
        <p:txBody>
          <a:bodyPr wrap="square" lIns="0" tIns="0" rIns="0" bIns="0" rtlCol="0" anchor="t">
            <a:spAutoFit/>
          </a:bodyPr>
          <a:lstStyle/>
          <a:p>
            <a:pPr marL="518163" lvl="1" algn="just">
              <a:lnSpc>
                <a:spcPts val="5760"/>
              </a:lnSpc>
            </a:pPr>
            <a:r>
              <a:rPr lang="en-US" sz="6000" dirty="0" err="1">
                <a:solidFill>
                  <a:srgbClr val="0070C0"/>
                </a:solidFill>
                <a:latin typeface="Times New Roman" panose="02020603050405020304" pitchFamily="18" charset="0"/>
                <a:cs typeface="Times New Roman" panose="02020603050405020304" pitchFamily="18" charset="0"/>
              </a:rPr>
              <a:t>Tranh</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chân</a:t>
            </a:r>
            <a:r>
              <a:rPr lang="en-US" sz="6000" dirty="0">
                <a:solidFill>
                  <a:srgbClr val="0070C0"/>
                </a:solidFill>
                <a:latin typeface="Times New Roman" panose="02020603050405020304" pitchFamily="18" charset="0"/>
                <a:cs typeface="Times New Roman" panose="02020603050405020304" pitchFamily="18" charset="0"/>
              </a:rPr>
              <a:t> dung </a:t>
            </a:r>
            <a:r>
              <a:rPr lang="en-US" sz="6000" dirty="0" err="1">
                <a:solidFill>
                  <a:srgbClr val="0070C0"/>
                </a:solidFill>
                <a:latin typeface="Times New Roman" panose="02020603050405020304" pitchFamily="18" charset="0"/>
                <a:cs typeface="Times New Roman" panose="02020603050405020304" pitchFamily="18" charset="0"/>
              </a:rPr>
              <a:t>có</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thể</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diễn</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tả</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được</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đặc</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điểm</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về</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hoạt</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động</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và</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nghề</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nghiệp</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của</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nhân</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vật</a:t>
            </a:r>
            <a:r>
              <a:rPr lang="en-US" sz="6000" dirty="0">
                <a:solidFill>
                  <a:srgbClr val="0070C0"/>
                </a:solidFill>
                <a:latin typeface="Times New Roman" panose="02020603050405020304" pitchFamily="18" charset="0"/>
                <a:cs typeface="Times New Roman" panose="02020603050405020304" pitchFamily="18" charset="0"/>
              </a:rPr>
              <a:t>.</a:t>
            </a:r>
          </a:p>
          <a:p>
            <a:pPr marL="1057914" lvl="1" indent="-528957">
              <a:lnSpc>
                <a:spcPts val="5880"/>
              </a:lnSpc>
              <a:buFont typeface="Arial"/>
              <a:buChar char="•"/>
            </a:pPr>
            <a:endParaRPr lang="en-US" sz="4900" dirty="0">
              <a:solidFill>
                <a:srgbClr val="000000"/>
              </a:solidFill>
              <a:latin typeface="Now"/>
            </a:endParaRPr>
          </a:p>
        </p:txBody>
      </p:sp>
      <p:sp>
        <p:nvSpPr>
          <p:cNvPr id="6" name="TextBox 9">
            <a:extLst>
              <a:ext uri="{FF2B5EF4-FFF2-40B4-BE49-F238E27FC236}">
                <a16:creationId xmlns:a16="http://schemas.microsoft.com/office/drawing/2014/main" id="{94E152BC-FB49-4F91-8648-EBF569F2FDC5}"/>
              </a:ext>
            </a:extLst>
          </p:cNvPr>
          <p:cNvSpPr txBox="1"/>
          <p:nvPr/>
        </p:nvSpPr>
        <p:spPr>
          <a:xfrm rot="47337">
            <a:off x="6323565" y="1759118"/>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FF0000"/>
                </a:solidFill>
                <a:latin typeface="Livvic Bold" panose="020B0604020202020204" charset="0"/>
              </a:rPr>
              <a:t>Ghi </a:t>
            </a:r>
            <a:r>
              <a:rPr lang="vi-VN" sz="8478" b="1" dirty="0" err="1">
                <a:solidFill>
                  <a:srgbClr val="FF0000"/>
                </a:solidFill>
                <a:latin typeface="Livvic Bold" panose="020B0604020202020204" charset="0"/>
              </a:rPr>
              <a:t>nhớ</a:t>
            </a:r>
            <a:endParaRPr lang="en-US" sz="8478" b="1" dirty="0">
              <a:solidFill>
                <a:srgbClr val="FF0000"/>
              </a:solidFill>
              <a:latin typeface="Livvic Bold" panose="020B0604020202020204" charset="0"/>
            </a:endParaRPr>
          </a:p>
        </p:txBody>
      </p:sp>
    </p:spTree>
    <p:extLst>
      <p:ext uri="{BB962C8B-B14F-4D97-AF65-F5344CB8AC3E}">
        <p14:creationId xmlns:p14="http://schemas.microsoft.com/office/powerpoint/2010/main" val="123807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id="{05B91A1C-7AA3-43C4-8BB6-D93D25C97B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212" y="-2242"/>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8">
            <a:extLst>
              <a:ext uri="{FF2B5EF4-FFF2-40B4-BE49-F238E27FC236}">
                <a16:creationId xmlns:a16="http://schemas.microsoft.com/office/drawing/2014/main" id="{2C841B48-46D9-42A0-9FDE-47D63DD5A7FF}"/>
              </a:ext>
            </a:extLst>
          </p:cNvPr>
          <p:cNvSpPr txBox="1"/>
          <p:nvPr/>
        </p:nvSpPr>
        <p:spPr>
          <a:xfrm>
            <a:off x="152400" y="460279"/>
            <a:ext cx="10016701" cy="1000595"/>
          </a:xfrm>
          <a:prstGeom prst="rect">
            <a:avLst/>
          </a:prstGeom>
        </p:spPr>
        <p:txBody>
          <a:bodyPr lIns="0" tIns="0" rIns="0" bIns="0" rtlCol="0" anchor="t">
            <a:spAutoFit/>
          </a:bodyPr>
          <a:lstStyle/>
          <a:p>
            <a:pPr algn="ctr">
              <a:lnSpc>
                <a:spcPts val="8341"/>
              </a:lnSpc>
            </a:pPr>
            <a:r>
              <a:rPr lang="en-US" sz="6000" dirty="0">
                <a:solidFill>
                  <a:srgbClr val="FF0000"/>
                </a:solidFill>
                <a:latin typeface="Livvic Bold Bold"/>
              </a:rPr>
              <a:t>3. </a:t>
            </a:r>
            <a:r>
              <a:rPr lang="en-US" sz="6000" dirty="0" err="1">
                <a:solidFill>
                  <a:srgbClr val="FF0000"/>
                </a:solidFill>
                <a:latin typeface="Livvic Bold Bold"/>
              </a:rPr>
              <a:t>Luyện</a:t>
            </a:r>
            <a:r>
              <a:rPr lang="en-US" sz="6000" dirty="0">
                <a:solidFill>
                  <a:srgbClr val="FF0000"/>
                </a:solidFill>
                <a:latin typeface="Livvic Bold Bold"/>
              </a:rPr>
              <a:t> </a:t>
            </a:r>
            <a:r>
              <a:rPr lang="en-US" sz="6000" dirty="0" err="1">
                <a:solidFill>
                  <a:srgbClr val="FF0000"/>
                </a:solidFill>
                <a:latin typeface="Livvic Bold Bold"/>
              </a:rPr>
              <a:t>tập</a:t>
            </a:r>
            <a:r>
              <a:rPr lang="en-US" sz="6000" dirty="0">
                <a:solidFill>
                  <a:srgbClr val="FF0000"/>
                </a:solidFill>
                <a:latin typeface="Livvic Bold Bold"/>
              </a:rPr>
              <a:t> – </a:t>
            </a:r>
            <a:r>
              <a:rPr lang="en-US" sz="6000" dirty="0" err="1">
                <a:solidFill>
                  <a:srgbClr val="FF0000"/>
                </a:solidFill>
                <a:latin typeface="Livvic Bold Bold"/>
              </a:rPr>
              <a:t>Sáng</a:t>
            </a:r>
            <a:r>
              <a:rPr lang="en-US" sz="6000" dirty="0">
                <a:solidFill>
                  <a:srgbClr val="FF0000"/>
                </a:solidFill>
                <a:latin typeface="Livvic Bold Bold"/>
              </a:rPr>
              <a:t> </a:t>
            </a:r>
            <a:r>
              <a:rPr lang="en-US" sz="6000" dirty="0" err="1">
                <a:solidFill>
                  <a:srgbClr val="FF0000"/>
                </a:solidFill>
                <a:latin typeface="Livvic Bold Bold"/>
              </a:rPr>
              <a:t>tạo</a:t>
            </a:r>
            <a:endParaRPr lang="en-US" sz="6000" dirty="0">
              <a:solidFill>
                <a:srgbClr val="FF0000"/>
              </a:solidFill>
              <a:latin typeface="Livvic Bold Bold"/>
            </a:endParaRPr>
          </a:p>
        </p:txBody>
      </p:sp>
      <p:sp>
        <p:nvSpPr>
          <p:cNvPr id="5" name="TextBox 9">
            <a:extLst>
              <a:ext uri="{FF2B5EF4-FFF2-40B4-BE49-F238E27FC236}">
                <a16:creationId xmlns:a16="http://schemas.microsoft.com/office/drawing/2014/main" id="{A55CA22C-A248-4BC0-8DAF-5A96331E1EB8}"/>
              </a:ext>
            </a:extLst>
          </p:cNvPr>
          <p:cNvSpPr txBox="1"/>
          <p:nvPr/>
        </p:nvSpPr>
        <p:spPr>
          <a:xfrm>
            <a:off x="1447800" y="1460874"/>
            <a:ext cx="10515601" cy="729880"/>
          </a:xfrm>
          <a:prstGeom prst="rect">
            <a:avLst/>
          </a:prstGeom>
        </p:spPr>
        <p:txBody>
          <a:bodyPr wrap="square" lIns="0" tIns="0" rIns="0" bIns="0" rtlCol="0" anchor="t">
            <a:spAutoFit/>
          </a:bodyPr>
          <a:lstStyle/>
          <a:p>
            <a:pPr>
              <a:lnSpc>
                <a:spcPts val="5981"/>
              </a:lnSpc>
            </a:pPr>
            <a:r>
              <a:rPr lang="vi-VN" sz="4984" dirty="0">
                <a:solidFill>
                  <a:srgbClr val="00B0F0"/>
                </a:solidFill>
                <a:latin typeface="Livvic Bold"/>
              </a:rPr>
              <a:t>Vẽ </a:t>
            </a:r>
            <a:r>
              <a:rPr lang="en-US" sz="4984" dirty="0" err="1">
                <a:solidFill>
                  <a:srgbClr val="00B0F0"/>
                </a:solidFill>
                <a:latin typeface="Livvic Bold"/>
              </a:rPr>
              <a:t>tranh</a:t>
            </a:r>
            <a:r>
              <a:rPr lang="en-US" sz="4984" dirty="0">
                <a:solidFill>
                  <a:srgbClr val="00B0F0"/>
                </a:solidFill>
                <a:latin typeface="Livvic Bold"/>
              </a:rPr>
              <a:t> </a:t>
            </a:r>
            <a:r>
              <a:rPr lang="en-US" sz="4984" dirty="0" err="1">
                <a:solidFill>
                  <a:srgbClr val="00B0F0"/>
                </a:solidFill>
                <a:latin typeface="Livvic Bold"/>
              </a:rPr>
              <a:t>chân</a:t>
            </a:r>
            <a:r>
              <a:rPr lang="en-US" sz="4984" dirty="0">
                <a:solidFill>
                  <a:srgbClr val="00B0F0"/>
                </a:solidFill>
                <a:latin typeface="Livvic Bold"/>
              </a:rPr>
              <a:t> dung </a:t>
            </a:r>
            <a:r>
              <a:rPr lang="en-US" sz="4984" dirty="0" err="1">
                <a:solidFill>
                  <a:srgbClr val="00B0F0"/>
                </a:solidFill>
                <a:latin typeface="Livvic Bold"/>
              </a:rPr>
              <a:t>nhân</a:t>
            </a:r>
            <a:r>
              <a:rPr lang="en-US" sz="4984" dirty="0">
                <a:solidFill>
                  <a:srgbClr val="00B0F0"/>
                </a:solidFill>
                <a:latin typeface="Livvic Bold"/>
              </a:rPr>
              <a:t> </a:t>
            </a:r>
            <a:r>
              <a:rPr lang="en-US" sz="4984" dirty="0" err="1">
                <a:solidFill>
                  <a:srgbClr val="00B0F0"/>
                </a:solidFill>
                <a:latin typeface="Livvic Bold"/>
              </a:rPr>
              <a:t>vật</a:t>
            </a:r>
            <a:r>
              <a:rPr lang="en-US" sz="4984" dirty="0">
                <a:solidFill>
                  <a:srgbClr val="00B0F0"/>
                </a:solidFill>
                <a:latin typeface="Livvic Bold"/>
              </a:rPr>
              <a:t> </a:t>
            </a:r>
            <a:r>
              <a:rPr lang="vi-VN" sz="4984" dirty="0">
                <a:solidFill>
                  <a:srgbClr val="00B0F0"/>
                </a:solidFill>
                <a:latin typeface="Livvic Bold"/>
              </a:rPr>
              <a:t>!</a:t>
            </a:r>
            <a:endParaRPr lang="en-US" sz="4984" dirty="0">
              <a:solidFill>
                <a:srgbClr val="00B0F0"/>
              </a:solidFill>
              <a:latin typeface="Livvic Bold"/>
            </a:endParaRPr>
          </a:p>
        </p:txBody>
      </p:sp>
      <p:sp>
        <p:nvSpPr>
          <p:cNvPr id="7" name="TextBox 6">
            <a:extLst>
              <a:ext uri="{FF2B5EF4-FFF2-40B4-BE49-F238E27FC236}">
                <a16:creationId xmlns:a16="http://schemas.microsoft.com/office/drawing/2014/main" id="{99E37460-6975-8AE2-171B-A279474DEB09}"/>
              </a:ext>
            </a:extLst>
          </p:cNvPr>
          <p:cNvSpPr txBox="1"/>
          <p:nvPr/>
        </p:nvSpPr>
        <p:spPr>
          <a:xfrm>
            <a:off x="838201" y="2761119"/>
            <a:ext cx="11125200" cy="476027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1209869" marR="0" lvl="1" indent="-742950" algn="l" defTabSz="914400" rtl="0" eaLnBrk="1" fontAlgn="auto" latinLnBrk="0" hangingPunct="1">
              <a:lnSpc>
                <a:spcPts val="5190"/>
              </a:lnSpc>
              <a:spcBef>
                <a:spcPts val="0"/>
              </a:spcBef>
              <a:spcAft>
                <a:spcPts val="0"/>
              </a:spcAft>
              <a:buClrTx/>
              <a:buSzTx/>
              <a:buFontTx/>
              <a:buAutoNum type="arabicPeriod"/>
              <a:tabLst/>
              <a:defRPr/>
            </a:pP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Em thích vẽ chân dung tới ngang vai hay nửa người?</a:t>
            </a:r>
          </a:p>
          <a:p>
            <a:pPr marL="1209869" marR="0" lvl="1" indent="-742950" algn="l" defTabSz="914400" rtl="0" eaLnBrk="1" fontAlgn="auto" latinLnBrk="0" hangingPunct="1">
              <a:lnSpc>
                <a:spcPts val="5190"/>
              </a:lnSpc>
              <a:spcBef>
                <a:spcPts val="0"/>
              </a:spcBef>
              <a:spcAft>
                <a:spcPts val="0"/>
              </a:spcAft>
              <a:buClrTx/>
              <a:buSzTx/>
              <a:buFontTx/>
              <a:buAutoNum type="arabicPeriod"/>
              <a:tabLst/>
              <a:defRPr/>
            </a:pP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Màu sắc em sử dụng để thể hiện chân dung  như thế nào</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a:t>
            </a:r>
            <a:endPar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a:p>
            <a:pPr marL="1209869" marR="0" lvl="1" indent="-742950" algn="l" defTabSz="914400" rtl="0" eaLnBrk="1" fontAlgn="auto" latinLnBrk="0" hangingPunct="1">
              <a:lnSpc>
                <a:spcPts val="5190"/>
              </a:lnSpc>
              <a:spcBef>
                <a:spcPts val="0"/>
              </a:spcBef>
              <a:spcAft>
                <a:spcPts val="0"/>
              </a:spcAft>
              <a:buClrTx/>
              <a:buSzTx/>
              <a:buFontTx/>
              <a:buAutoNum type="arabicPeriod"/>
              <a:tabLst/>
              <a:defRPr/>
            </a:pP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Em sẽ vẽ chân dung của ai? Đặc điểm đáng nhớ của người đó là gì?</a:t>
            </a:r>
          </a:p>
          <a:p>
            <a:pPr marL="1209869" marR="0" lvl="1" indent="-742950" algn="l" defTabSz="914400" rtl="0" eaLnBrk="1" fontAlgn="auto" latinLnBrk="0" hangingPunct="1">
              <a:lnSpc>
                <a:spcPts val="5190"/>
              </a:lnSpc>
              <a:spcBef>
                <a:spcPts val="0"/>
              </a:spcBef>
              <a:spcAft>
                <a:spcPts val="0"/>
              </a:spcAft>
              <a:buClrTx/>
              <a:buSzTx/>
              <a:buFontTx/>
              <a:buAutoNum type="arabicPeriod"/>
              <a:tabLst/>
              <a:defRPr/>
            </a:pP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Cần vẽ thêm gì để bài vẽ sinh động hơn?</a:t>
            </a:r>
          </a:p>
        </p:txBody>
      </p:sp>
    </p:spTree>
    <p:extLst>
      <p:ext uri="{BB962C8B-B14F-4D97-AF65-F5344CB8AC3E}">
        <p14:creationId xmlns:p14="http://schemas.microsoft.com/office/powerpoint/2010/main" val="82328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4.19753E-6 L -4.86111E-6 -0.07206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par>
                          <p:cTn id="11" fill="hold">
                            <p:stCondLst>
                              <p:cond delay="1350"/>
                            </p:stCondLst>
                            <p:childTnLst>
                              <p:par>
                                <p:cTn id="12" presetID="16" presetClass="emph" presetSubtype="0" fill="hold" grpId="0" nodeType="afterEffect">
                                  <p:stCondLst>
                                    <p:cond delay="0"/>
                                  </p:stCondLst>
                                  <p:iterate type="lt">
                                    <p:tmPct val="4000"/>
                                  </p:iterate>
                                  <p:childTnLst>
                                    <p:set>
                                      <p:cBhvr override="childStyle">
                                        <p:cTn id="13" dur="500" fill="hold"/>
                                        <p:tgtEl>
                                          <p:spTgt spid="5"/>
                                        </p:tgtEl>
                                        <p:attrNameLst>
                                          <p:attrName>style.color</p:attrName>
                                        </p:attrNameLst>
                                      </p:cBhvr>
                                      <p:to>
                                        <p:clrVal>
                                          <a:schemeClr val="accent2"/>
                                        </p:clrVal>
                                      </p:to>
                                    </p:set>
                                    <p:set>
                                      <p:cBhvr>
                                        <p:cTn id="14" dur="500" fill="hold"/>
                                        <p:tgtEl>
                                          <p:spTgt spid="5"/>
                                        </p:tgtEl>
                                        <p:attrNameLst>
                                          <p:attrName>fillcolor</p:attrName>
                                        </p:attrNameLst>
                                      </p:cBhvr>
                                      <p:to>
                                        <p:clrVal>
                                          <a:schemeClr val="accent2"/>
                                        </p:clrVal>
                                      </p:to>
                                    </p:set>
                                    <p:set>
                                      <p:cBhvr>
                                        <p:cTn id="15"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a16="http://schemas.microsoft.com/office/drawing/2014/main" id="{0B29EAF4-F015-4EA4-8F0A-1B68450E222B}"/>
              </a:ext>
            </a:extLst>
          </p:cNvPr>
          <p:cNvSpPr txBox="1"/>
          <p:nvPr/>
        </p:nvSpPr>
        <p:spPr>
          <a:xfrm>
            <a:off x="4267200" y="447717"/>
            <a:ext cx="10016701" cy="1000595"/>
          </a:xfrm>
          <a:prstGeom prst="rect">
            <a:avLst/>
          </a:prstGeom>
        </p:spPr>
        <p:txBody>
          <a:bodyPr lIns="0" tIns="0" rIns="0" bIns="0" rtlCol="0" anchor="t">
            <a:spAutoFit/>
          </a:bodyPr>
          <a:lstStyle/>
          <a:p>
            <a:pPr algn="ctr">
              <a:lnSpc>
                <a:spcPts val="8341"/>
              </a:lnSpc>
            </a:pPr>
            <a:r>
              <a:rPr lang="en-US" sz="6000" dirty="0" err="1">
                <a:solidFill>
                  <a:srgbClr val="035457"/>
                </a:solidFill>
                <a:latin typeface="Livvic Bold Bold"/>
              </a:rPr>
              <a:t>Sản</a:t>
            </a:r>
            <a:r>
              <a:rPr lang="en-US" sz="6000" dirty="0">
                <a:solidFill>
                  <a:srgbClr val="035457"/>
                </a:solidFill>
                <a:latin typeface="Livvic Bold Bold"/>
              </a:rPr>
              <a:t> </a:t>
            </a:r>
            <a:r>
              <a:rPr lang="en-US" sz="6000" dirty="0" err="1">
                <a:solidFill>
                  <a:srgbClr val="035457"/>
                </a:solidFill>
                <a:latin typeface="Livvic Bold Bold"/>
              </a:rPr>
              <a:t>phẩm</a:t>
            </a:r>
            <a:r>
              <a:rPr lang="en-US" sz="6000" dirty="0">
                <a:solidFill>
                  <a:srgbClr val="035457"/>
                </a:solidFill>
                <a:latin typeface="Livvic Bold Bold"/>
              </a:rPr>
              <a:t> </a:t>
            </a:r>
            <a:r>
              <a:rPr lang="en-US" sz="6000" dirty="0" err="1">
                <a:solidFill>
                  <a:srgbClr val="035457"/>
                </a:solidFill>
                <a:latin typeface="Livvic Bold Bold"/>
              </a:rPr>
              <a:t>tham</a:t>
            </a:r>
            <a:r>
              <a:rPr lang="en-US" sz="6000" dirty="0">
                <a:solidFill>
                  <a:srgbClr val="035457"/>
                </a:solidFill>
                <a:latin typeface="Livvic Bold Bold"/>
              </a:rPr>
              <a:t> </a:t>
            </a:r>
            <a:r>
              <a:rPr lang="en-US" sz="6000" dirty="0" err="1">
                <a:solidFill>
                  <a:srgbClr val="035457"/>
                </a:solidFill>
                <a:latin typeface="Livvic Bold Bold"/>
              </a:rPr>
              <a:t>khảo</a:t>
            </a:r>
            <a:endParaRPr lang="en-US" sz="6000" dirty="0">
              <a:solidFill>
                <a:srgbClr val="035457"/>
              </a:solidFill>
              <a:latin typeface="Livvic Bold Bold"/>
            </a:endParaRPr>
          </a:p>
        </p:txBody>
      </p:sp>
      <p:pic>
        <p:nvPicPr>
          <p:cNvPr id="2" name="Picture 1"/>
          <p:cNvPicPr>
            <a:picLocks noChangeAspect="1"/>
          </p:cNvPicPr>
          <p:nvPr/>
        </p:nvPicPr>
        <p:blipFill>
          <a:blip r:embed="rId3"/>
          <a:stretch>
            <a:fillRect/>
          </a:stretch>
        </p:blipFill>
        <p:spPr>
          <a:xfrm>
            <a:off x="6705600" y="1494283"/>
            <a:ext cx="5410200" cy="7588464"/>
          </a:xfrm>
          <a:prstGeom prst="rect">
            <a:avLst/>
          </a:prstGeom>
        </p:spPr>
      </p:pic>
    </p:spTree>
    <p:extLst>
      <p:ext uri="{BB962C8B-B14F-4D97-AF65-F5344CB8AC3E}">
        <p14:creationId xmlns:p14="http://schemas.microsoft.com/office/powerpoint/2010/main" val="3874744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3.7037E-7 L -4.86111E-6 -0.07207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634037" y="414337"/>
            <a:ext cx="6224617" cy="8386763"/>
          </a:xfrm>
          <a:prstGeom prst="rect">
            <a:avLst/>
          </a:prstGeom>
        </p:spPr>
      </p:pic>
    </p:spTree>
    <p:extLst>
      <p:ext uri="{BB962C8B-B14F-4D97-AF65-F5344CB8AC3E}">
        <p14:creationId xmlns:p14="http://schemas.microsoft.com/office/powerpoint/2010/main" val="6515925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6096000" y="571500"/>
            <a:ext cx="6505629" cy="8239194"/>
          </a:xfrm>
          <a:prstGeom prst="rect">
            <a:avLst/>
          </a:prstGeom>
        </p:spPr>
      </p:pic>
    </p:spTree>
    <p:extLst>
      <p:ext uri="{BB962C8B-B14F-4D97-AF65-F5344CB8AC3E}">
        <p14:creationId xmlns:p14="http://schemas.microsoft.com/office/powerpoint/2010/main" val="1421560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41"/>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8">
            <a:extLst>
              <a:ext uri="{FF2B5EF4-FFF2-40B4-BE49-F238E27FC236}">
                <a16:creationId xmlns:a16="http://schemas.microsoft.com/office/drawing/2014/main" id="{79559C8E-72AF-413E-A113-017E3F4E4423}"/>
              </a:ext>
            </a:extLst>
          </p:cNvPr>
          <p:cNvGrpSpPr/>
          <p:nvPr/>
        </p:nvGrpSpPr>
        <p:grpSpPr>
          <a:xfrm>
            <a:off x="4343400" y="941809"/>
            <a:ext cx="11658600" cy="7936240"/>
            <a:chOff x="0" y="0"/>
            <a:chExt cx="11747283" cy="10581643"/>
          </a:xfrm>
        </p:grpSpPr>
        <p:sp>
          <p:nvSpPr>
            <p:cNvPr id="10" name="TextBox 9">
              <a:extLst>
                <a:ext uri="{FF2B5EF4-FFF2-40B4-BE49-F238E27FC236}">
                  <a16:creationId xmlns:a16="http://schemas.microsoft.com/office/drawing/2014/main" id="{2E9AE2EB-4293-42F5-9D85-24EEE48766EC}"/>
                </a:ext>
              </a:extLst>
            </p:cNvPr>
            <p:cNvSpPr txBox="1"/>
            <p:nvPr/>
          </p:nvSpPr>
          <p:spPr>
            <a:xfrm>
              <a:off x="317865" y="1485145"/>
              <a:ext cx="11429418" cy="9096498"/>
            </a:xfrm>
            <a:prstGeom prst="rect">
              <a:avLst/>
            </a:prstGeom>
          </p:spPr>
          <p:txBody>
            <a:bodyPr wrap="square" lIns="0" tIns="0" rIns="0" bIns="0" rtlCol="0" anchor="t">
              <a:spAutoFit/>
            </a:bodyPr>
            <a:lstStyle/>
            <a:p>
              <a:pPr algn="ctr">
                <a:lnSpc>
                  <a:spcPts val="3817"/>
                </a:lnSpc>
              </a:pPr>
              <a:endParaRPr lang="en-US" sz="4000" b="1" dirty="0">
                <a:solidFill>
                  <a:srgbClr val="0070C0"/>
                </a:solidFill>
                <a:latin typeface="+mj-lt"/>
              </a:endParaRPr>
            </a:p>
            <a:p>
              <a:pPr algn="ctr">
                <a:lnSpc>
                  <a:spcPts val="3817"/>
                </a:lnSpc>
              </a:pPr>
              <a:r>
                <a:rPr lang="vi-VN" sz="4000" b="1" dirty="0">
                  <a:solidFill>
                    <a:srgbClr val="0070C0"/>
                  </a:solidFill>
                  <a:latin typeface="+mj-lt"/>
                </a:rPr>
                <a:t>*Trưng bày, thảo luận và chia sẻ</a:t>
              </a:r>
            </a:p>
            <a:p>
              <a:pPr>
                <a:lnSpc>
                  <a:spcPts val="3817"/>
                </a:lnSpc>
              </a:pPr>
              <a:endParaRPr lang="vi-VN" sz="4000" b="1" dirty="0">
                <a:solidFill>
                  <a:srgbClr val="0070C0"/>
                </a:solidFill>
                <a:latin typeface="+mj-lt"/>
              </a:endParaRPr>
            </a:p>
            <a:p>
              <a:pPr marL="514350" indent="-514350">
                <a:lnSpc>
                  <a:spcPts val="3817"/>
                </a:lnSpc>
                <a:buAutoNum type="arabicPeriod"/>
              </a:pPr>
              <a:r>
                <a:rPr lang="vi-VN" sz="4000" b="1" dirty="0">
                  <a:solidFill>
                    <a:srgbClr val="0070C0"/>
                  </a:solidFill>
                  <a:latin typeface="+mj-lt"/>
                </a:rPr>
                <a:t>Em thích bài vẽ nào?</a:t>
              </a:r>
            </a:p>
            <a:p>
              <a:pPr marL="514350" indent="-514350">
                <a:lnSpc>
                  <a:spcPts val="3817"/>
                </a:lnSpc>
                <a:buFontTx/>
                <a:buAutoNum type="arabicPeriod"/>
              </a:pPr>
              <a:r>
                <a:rPr lang="vi-VN" sz="4000" b="1" dirty="0">
                  <a:solidFill>
                    <a:srgbClr val="0070C0"/>
                  </a:solidFill>
                  <a:latin typeface="+mj-lt"/>
                </a:rPr>
                <a:t>Nhân vật trong bài vẽ gây ấn tượng gì cho em? </a:t>
              </a:r>
            </a:p>
            <a:p>
              <a:pPr marL="514350" indent="-514350">
                <a:lnSpc>
                  <a:spcPts val="3817"/>
                </a:lnSpc>
                <a:buFontTx/>
                <a:buAutoNum type="arabicPeriod"/>
              </a:pPr>
              <a:r>
                <a:rPr lang="vi-VN" sz="4000" b="1" dirty="0">
                  <a:solidFill>
                    <a:srgbClr val="0070C0"/>
                  </a:solidFill>
                  <a:latin typeface="+mj-lt"/>
                </a:rPr>
                <a:t>Nét và hình thể hiện trong bài vẽ có gì ấn tượng?</a:t>
              </a:r>
            </a:p>
            <a:p>
              <a:pPr marL="514350" indent="-514350">
                <a:lnSpc>
                  <a:spcPts val="3817"/>
                </a:lnSpc>
                <a:buFontTx/>
                <a:buAutoNum type="arabicPeriod"/>
              </a:pPr>
              <a:r>
                <a:rPr lang="vi-VN" sz="4000" b="1" dirty="0">
                  <a:solidFill>
                    <a:srgbClr val="0070C0"/>
                  </a:solidFill>
                  <a:latin typeface="+mj-lt"/>
                </a:rPr>
                <a:t>Màu thứ cấp trong bài được pha trộn từ những màu cơ bản nào?</a:t>
              </a:r>
            </a:p>
            <a:p>
              <a:pPr marL="514350" indent="-514350">
                <a:lnSpc>
                  <a:spcPts val="3817"/>
                </a:lnSpc>
                <a:buFontTx/>
                <a:buAutoNum type="arabicPeriod"/>
              </a:pPr>
              <a:r>
                <a:rPr lang="vi-VN" sz="4000" b="1" dirty="0">
                  <a:solidFill>
                    <a:srgbClr val="0070C0"/>
                  </a:solidFill>
                  <a:latin typeface="+mj-lt"/>
                </a:rPr>
                <a:t>Nêu cảm nhận của em khi hoàn thành bài vẽ?</a:t>
              </a:r>
            </a:p>
            <a:p>
              <a:pPr marL="514350" indent="-514350">
                <a:lnSpc>
                  <a:spcPts val="3817"/>
                </a:lnSpc>
                <a:buFontTx/>
                <a:buAutoNum type="arabicPeriod"/>
              </a:pPr>
              <a:r>
                <a:rPr lang="vi-VN" sz="4000" b="1" dirty="0">
                  <a:solidFill>
                    <a:srgbClr val="0070C0"/>
                  </a:solidFill>
                  <a:latin typeface="+mj-lt"/>
                </a:rPr>
                <a:t>Em có ý tưởng gì để điều chỉnh bài vẽ hoàn thiện hơn</a:t>
              </a:r>
              <a:r>
                <a:rPr lang="vi-VN" sz="3181" dirty="0">
                  <a:solidFill>
                    <a:schemeClr val="accent3">
                      <a:lumMod val="50000"/>
                    </a:schemeClr>
                  </a:solidFill>
                  <a:latin typeface="+mj-lt"/>
                </a:rPr>
                <a:t>?</a:t>
              </a:r>
            </a:p>
            <a:p>
              <a:pPr marL="514350" indent="-514350">
                <a:lnSpc>
                  <a:spcPts val="3817"/>
                </a:lnSpc>
                <a:buAutoNum type="arabicPeriod"/>
              </a:pPr>
              <a:endParaRPr lang="vi-VN" sz="3181" dirty="0">
                <a:solidFill>
                  <a:schemeClr val="accent3">
                    <a:lumMod val="50000"/>
                  </a:schemeClr>
                </a:solidFill>
                <a:latin typeface="Livvic Bold"/>
              </a:endParaRPr>
            </a:p>
            <a:p>
              <a:pPr marL="514350" indent="-514350">
                <a:lnSpc>
                  <a:spcPts val="3817"/>
                </a:lnSpc>
                <a:buAutoNum type="arabicPeriod"/>
              </a:pPr>
              <a:endParaRPr lang="en-US" sz="3181" dirty="0">
                <a:solidFill>
                  <a:schemeClr val="accent3">
                    <a:lumMod val="50000"/>
                  </a:schemeClr>
                </a:solidFill>
                <a:latin typeface="Livvic Bold"/>
              </a:endParaRPr>
            </a:p>
            <a:p>
              <a:pPr algn="ctr">
                <a:lnSpc>
                  <a:spcPts val="3817"/>
                </a:lnSpc>
              </a:pPr>
              <a:endParaRPr lang="en-US" sz="3181" dirty="0">
                <a:solidFill>
                  <a:srgbClr val="000000"/>
                </a:solidFill>
                <a:latin typeface="Livvic Bold"/>
              </a:endParaRPr>
            </a:p>
          </p:txBody>
        </p:sp>
        <p:sp>
          <p:nvSpPr>
            <p:cNvPr id="11" name="TextBox 10">
              <a:extLst>
                <a:ext uri="{FF2B5EF4-FFF2-40B4-BE49-F238E27FC236}">
                  <a16:creationId xmlns:a16="http://schemas.microsoft.com/office/drawing/2014/main" id="{F76DB242-4109-4BF2-852D-3BA99DE16661}"/>
                </a:ext>
              </a:extLst>
            </p:cNvPr>
            <p:cNvSpPr txBox="1"/>
            <p:nvPr/>
          </p:nvSpPr>
          <p:spPr>
            <a:xfrm>
              <a:off x="0" y="0"/>
              <a:ext cx="11747283" cy="1295654"/>
            </a:xfrm>
            <a:prstGeom prst="rect">
              <a:avLst/>
            </a:prstGeom>
          </p:spPr>
          <p:txBody>
            <a:bodyPr lIns="0" tIns="0" rIns="0" bIns="0" rtlCol="0" anchor="t">
              <a:spAutoFit/>
            </a:bodyPr>
            <a:lstStyle/>
            <a:p>
              <a:pPr algn="ctr">
                <a:lnSpc>
                  <a:spcPts val="7952"/>
                </a:lnSpc>
              </a:pPr>
              <a:r>
                <a:rPr lang="en-US" sz="6000" dirty="0">
                  <a:solidFill>
                    <a:srgbClr val="C00000"/>
                  </a:solidFill>
                  <a:latin typeface="Livvic Bold Bold"/>
                </a:rPr>
                <a:t>4.Phân </a:t>
              </a:r>
              <a:r>
                <a:rPr lang="en-US" sz="6000" dirty="0" err="1">
                  <a:solidFill>
                    <a:srgbClr val="C00000"/>
                  </a:solidFill>
                  <a:latin typeface="Livvic Bold Bold"/>
                </a:rPr>
                <a:t>tích</a:t>
              </a:r>
              <a:r>
                <a:rPr lang="en-US" sz="6000" dirty="0">
                  <a:solidFill>
                    <a:srgbClr val="C00000"/>
                  </a:solidFill>
                  <a:latin typeface="Livvic Bold Bold"/>
                </a:rPr>
                <a:t> </a:t>
              </a:r>
              <a:r>
                <a:rPr lang="en-US" sz="6000" dirty="0" err="1">
                  <a:solidFill>
                    <a:srgbClr val="C00000"/>
                  </a:solidFill>
                  <a:latin typeface="Livvic Bold Bold"/>
                </a:rPr>
                <a:t>đánh</a:t>
              </a:r>
              <a:r>
                <a:rPr lang="en-US" sz="6000" dirty="0">
                  <a:solidFill>
                    <a:srgbClr val="C00000"/>
                  </a:solidFill>
                  <a:latin typeface="Livvic Bold Bold"/>
                </a:rPr>
                <a:t> </a:t>
              </a:r>
              <a:r>
                <a:rPr lang="en-US" sz="6000" dirty="0" err="1">
                  <a:solidFill>
                    <a:srgbClr val="C00000"/>
                  </a:solidFill>
                  <a:latin typeface="Livvic Bold Bold"/>
                </a:rPr>
                <a:t>giá</a:t>
              </a:r>
              <a:endParaRPr lang="en-US" sz="6000" dirty="0">
                <a:solidFill>
                  <a:srgbClr val="C00000"/>
                </a:solidFill>
                <a:latin typeface="Livvic Bold Bold"/>
              </a:endParaRPr>
            </a:p>
          </p:txBody>
        </p:sp>
      </p:grpSp>
    </p:spTree>
    <p:extLst>
      <p:ext uri="{BB962C8B-B14F-4D97-AF65-F5344CB8AC3E}">
        <p14:creationId xmlns:p14="http://schemas.microsoft.com/office/powerpoint/2010/main" val="262960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0+ hình nền PowerPoint cute siêu dễ thương đầy phong cách, ấn tượng -  Thegioididong.com">
            <a:extLst>
              <a:ext uri="{FF2B5EF4-FFF2-40B4-BE49-F238E27FC236}">
                <a16:creationId xmlns:a16="http://schemas.microsoft.com/office/drawing/2014/main" id="{B8AE0020-7032-4B63-AA73-EF5275D31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E3EB5F-8215-46B5-AF0A-CD50FC4DEF39}"/>
              </a:ext>
            </a:extLst>
          </p:cNvPr>
          <p:cNvSpPr txBox="1"/>
          <p:nvPr/>
        </p:nvSpPr>
        <p:spPr>
          <a:xfrm>
            <a:off x="3657600" y="2533811"/>
            <a:ext cx="10972800" cy="5219378"/>
          </a:xfrm>
          <a:prstGeom prst="rect">
            <a:avLst/>
          </a:prstGeom>
        </p:spPr>
        <p:txBody>
          <a:bodyPr wrap="square" lIns="0" tIns="0" rIns="0" bIns="0" rtlCol="0" anchor="t">
            <a:spAutoFit/>
          </a:bodyPr>
          <a:lstStyle/>
          <a:p>
            <a:pPr marL="518163" lvl="1" algn="just">
              <a:lnSpc>
                <a:spcPts val="5760"/>
              </a:lnSpc>
            </a:pPr>
            <a:r>
              <a:rPr lang="en-US" sz="6000" b="1" dirty="0" err="1">
                <a:solidFill>
                  <a:srgbClr val="00B050"/>
                </a:solidFill>
                <a:latin typeface="Times New Roman" panose="02020603050405020304" pitchFamily="18" charset="0"/>
                <a:cs typeface="Times New Roman" panose="02020603050405020304" pitchFamily="18" charset="0"/>
              </a:rPr>
              <a:t>Trong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trường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học</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có</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rất</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nhiều</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cô</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bác</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tận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tụy</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với</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công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việc</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để</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đem</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đến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cho</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các</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em</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một</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môi</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trường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học</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tập</a:t>
            </a:r>
            <a:r>
              <a:rPr lang="en-US" sz="6000" b="1" dirty="0">
                <a:solidFill>
                  <a:srgbClr val="00B050"/>
                </a:solidFill>
                <a:latin typeface="Times New Roman" panose="02020603050405020304" pitchFamily="18" charset="0"/>
                <a:cs typeface="Times New Roman" panose="02020603050405020304" pitchFamily="18" charset="0"/>
              </a:rPr>
              <a:t> an </a:t>
            </a:r>
            <a:r>
              <a:rPr lang="en-US" sz="6000" b="1" dirty="0" err="1">
                <a:solidFill>
                  <a:srgbClr val="00B050"/>
                </a:solidFill>
                <a:latin typeface="Times New Roman" panose="02020603050405020304" pitchFamily="18" charset="0"/>
                <a:cs typeface="Times New Roman" panose="02020603050405020304" pitchFamily="18" charset="0"/>
              </a:rPr>
              <a:t>toàn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Chúng</a:t>
            </a:r>
            <a:r>
              <a:rPr lang="en-US" sz="6000" b="1" dirty="0">
                <a:solidFill>
                  <a:srgbClr val="00B050"/>
                </a:solidFill>
                <a:latin typeface="Times New Roman" panose="02020603050405020304" pitchFamily="18" charset="0"/>
                <a:cs typeface="Times New Roman" panose="02020603050405020304" pitchFamily="18" charset="0"/>
              </a:rPr>
              <a:t> ta </a:t>
            </a:r>
            <a:r>
              <a:rPr lang="en-US" sz="6000" b="1" dirty="0" err="1">
                <a:solidFill>
                  <a:srgbClr val="00B050"/>
                </a:solidFill>
                <a:latin typeface="Times New Roman" panose="02020603050405020304" pitchFamily="18" charset="0"/>
                <a:cs typeface="Times New Roman" panose="02020603050405020304" pitchFamily="18" charset="0"/>
              </a:rPr>
              <a:t>cần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trân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trọng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biết</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ơn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những</a:t>
            </a:r>
            <a:r>
              <a:rPr lang="en-US" sz="6000" b="1" dirty="0">
                <a:solidFill>
                  <a:srgbClr val="00B050"/>
                </a:solidFill>
                <a:latin typeface="Times New Roman" panose="02020603050405020304" pitchFamily="18" charset="0"/>
                <a:cs typeface="Times New Roman" panose="02020603050405020304" pitchFamily="18" charset="0"/>
              </a:rPr>
              <a:t> con </a:t>
            </a:r>
            <a:r>
              <a:rPr lang="en-US" sz="6000" b="1" dirty="0" err="1">
                <a:solidFill>
                  <a:srgbClr val="00B050"/>
                </a:solidFill>
                <a:latin typeface="Times New Roman" panose="02020603050405020304" pitchFamily="18" charset="0"/>
                <a:cs typeface="Times New Roman" panose="02020603050405020304" pitchFamily="18" charset="0"/>
              </a:rPr>
              <a:t>người</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đáng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quý</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ấy</a:t>
            </a:r>
            <a:r>
              <a:rPr lang="en-US" sz="6000" b="1" dirty="0">
                <a:solidFill>
                  <a:srgbClr val="00B050"/>
                </a:solidFill>
                <a:latin typeface="Times New Roman" panose="02020603050405020304" pitchFamily="18" charset="0"/>
                <a:cs typeface="Times New Roman" panose="02020603050405020304" pitchFamily="18" charset="0"/>
              </a:rPr>
              <a:t>..</a:t>
            </a:r>
          </a:p>
          <a:p>
            <a:pPr marL="1057914" lvl="1" indent="-528957">
              <a:lnSpc>
                <a:spcPts val="5880"/>
              </a:lnSpc>
              <a:buFont typeface="Arial"/>
              <a:buChar char="•"/>
            </a:pPr>
            <a:endParaRPr lang="en-US" sz="4900" dirty="0">
              <a:solidFill>
                <a:srgbClr val="000000"/>
              </a:solidFill>
              <a:latin typeface="Now"/>
            </a:endParaRPr>
          </a:p>
        </p:txBody>
      </p:sp>
      <p:sp>
        <p:nvSpPr>
          <p:cNvPr id="6" name="TextBox 9">
            <a:extLst>
              <a:ext uri="{FF2B5EF4-FFF2-40B4-BE49-F238E27FC236}">
                <a16:creationId xmlns:a16="http://schemas.microsoft.com/office/drawing/2014/main" id="{94E152BC-FB49-4F91-8648-EBF569F2FDC5}"/>
              </a:ext>
            </a:extLst>
          </p:cNvPr>
          <p:cNvSpPr txBox="1"/>
          <p:nvPr/>
        </p:nvSpPr>
        <p:spPr>
          <a:xfrm rot="47337">
            <a:off x="6409036" y="524216"/>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FF0000"/>
                </a:solidFill>
                <a:latin typeface="Livvic Bold" panose="020B0604020202020204" charset="0"/>
              </a:rPr>
              <a:t>Ghi </a:t>
            </a:r>
            <a:r>
              <a:rPr lang="vi-VN" sz="8478" b="1" dirty="0" err="1">
                <a:solidFill>
                  <a:srgbClr val="FF0000"/>
                </a:solidFill>
                <a:latin typeface="Livvic Bold" panose="020B0604020202020204" charset="0"/>
              </a:rPr>
              <a:t>nhớ</a:t>
            </a:r>
            <a:endParaRPr lang="en-US" sz="8478" b="1" dirty="0">
              <a:solidFill>
                <a:srgbClr val="FF0000"/>
              </a:solidFill>
              <a:latin typeface="Livvic Bold" panose="020B0604020202020204" charset="0"/>
            </a:endParaRPr>
          </a:p>
        </p:txBody>
      </p:sp>
    </p:spTree>
    <p:extLst>
      <p:ext uri="{BB962C8B-B14F-4D97-AF65-F5344CB8AC3E}">
        <p14:creationId xmlns:p14="http://schemas.microsoft.com/office/powerpoint/2010/main" val="150265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ownload file vector mầm non – download menu file vector">
            <a:extLst>
              <a:ext uri="{FF2B5EF4-FFF2-40B4-BE49-F238E27FC236}">
                <a16:creationId xmlns:a16="http://schemas.microsoft.com/office/drawing/2014/main" id="{2810C98E-8D85-4655-A0FE-4C2A074AE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0" y="38100"/>
            <a:ext cx="1830097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8">
            <a:extLst>
              <a:ext uri="{FF2B5EF4-FFF2-40B4-BE49-F238E27FC236}">
                <a16:creationId xmlns:a16="http://schemas.microsoft.com/office/drawing/2014/main" id="{0A74E434-0C9D-4092-820C-C3F8E3776929}"/>
              </a:ext>
            </a:extLst>
          </p:cNvPr>
          <p:cNvSpPr txBox="1"/>
          <p:nvPr/>
        </p:nvSpPr>
        <p:spPr>
          <a:xfrm>
            <a:off x="1363185" y="1866900"/>
            <a:ext cx="9076215" cy="1760221"/>
          </a:xfrm>
          <a:prstGeom prst="rect">
            <a:avLst/>
          </a:prstGeom>
        </p:spPr>
        <p:txBody>
          <a:bodyPr lIns="0" tIns="0" rIns="0" bIns="0" rtlCol="0" anchor="t">
            <a:spAutoFit/>
          </a:bodyPr>
          <a:lstStyle/>
          <a:p>
            <a:pPr algn="ctr">
              <a:lnSpc>
                <a:spcPts val="13880"/>
              </a:lnSpc>
            </a:pPr>
            <a:r>
              <a:rPr lang="en-US" sz="11567" dirty="0" err="1">
                <a:solidFill>
                  <a:srgbClr val="035457"/>
                </a:solidFill>
                <a:latin typeface="Livvic Bold Bold"/>
              </a:rPr>
              <a:t>Dặn</a:t>
            </a:r>
            <a:r>
              <a:rPr lang="en-US" sz="11567" dirty="0">
                <a:solidFill>
                  <a:srgbClr val="035457"/>
                </a:solidFill>
                <a:latin typeface="Livvic Bold Bold"/>
              </a:rPr>
              <a:t> </a:t>
            </a:r>
            <a:r>
              <a:rPr lang="en-US" sz="11567" dirty="0" err="1">
                <a:solidFill>
                  <a:srgbClr val="035457"/>
                </a:solidFill>
                <a:latin typeface="Livvic Bold Bold"/>
              </a:rPr>
              <a:t>dò</a:t>
            </a:r>
            <a:endParaRPr lang="en-US" sz="11567" dirty="0">
              <a:solidFill>
                <a:srgbClr val="035457"/>
              </a:solidFill>
              <a:latin typeface="Livvic Bold Bold"/>
            </a:endParaRPr>
          </a:p>
        </p:txBody>
      </p:sp>
      <p:sp>
        <p:nvSpPr>
          <p:cNvPr id="7" name="TextBox 7">
            <a:extLst>
              <a:ext uri="{FF2B5EF4-FFF2-40B4-BE49-F238E27FC236}">
                <a16:creationId xmlns:a16="http://schemas.microsoft.com/office/drawing/2014/main" id="{348013EE-038B-4954-9651-C16AA9F138CA}"/>
              </a:ext>
            </a:extLst>
          </p:cNvPr>
          <p:cNvSpPr txBox="1"/>
          <p:nvPr/>
        </p:nvSpPr>
        <p:spPr>
          <a:xfrm>
            <a:off x="8908641" y="3199457"/>
            <a:ext cx="9760359" cy="651589"/>
          </a:xfrm>
          <a:prstGeom prst="rect">
            <a:avLst/>
          </a:prstGeom>
        </p:spPr>
        <p:txBody>
          <a:bodyPr lIns="0" tIns="0" rIns="0" bIns="0" rtlCol="0" anchor="t">
            <a:spAutoFit/>
          </a:bodyPr>
          <a:lstStyle/>
          <a:p>
            <a:pPr marL="995938" lvl="1" indent="-497969">
              <a:lnSpc>
                <a:spcPts val="5535"/>
              </a:lnSpc>
              <a:buFont typeface="Arial"/>
              <a:buChar char="•"/>
            </a:pPr>
            <a:r>
              <a:rPr lang="vi-VN" sz="4000" b="1" dirty="0" err="1">
                <a:solidFill>
                  <a:srgbClr val="002060"/>
                </a:solidFill>
                <a:latin typeface="Livvic" panose="020B0604020202020204" charset="0"/>
              </a:rPr>
              <a:t>Chuẩn</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bị</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đồ</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dùng</a:t>
            </a:r>
            <a:r>
              <a:rPr lang="vi-VN" sz="4000" b="1" dirty="0">
                <a:solidFill>
                  <a:srgbClr val="002060"/>
                </a:solidFill>
                <a:latin typeface="Livvic" panose="020B0604020202020204" charset="0"/>
              </a:rPr>
              <a:t> cho </a:t>
            </a:r>
            <a:r>
              <a:rPr lang="vi-VN" sz="4000" b="1" dirty="0" err="1">
                <a:solidFill>
                  <a:srgbClr val="002060"/>
                </a:solidFill>
                <a:latin typeface="Livvic" panose="020B0604020202020204" charset="0"/>
              </a:rPr>
              <a:t>bài</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học</a:t>
            </a:r>
            <a:r>
              <a:rPr lang="vi-VN" sz="4000" b="1" dirty="0">
                <a:solidFill>
                  <a:srgbClr val="002060"/>
                </a:solidFill>
                <a:latin typeface="Livvic" panose="020B0604020202020204" charset="0"/>
              </a:rPr>
              <a:t> sau</a:t>
            </a:r>
            <a:r>
              <a:rPr lang="en-US" sz="4000" b="1" dirty="0">
                <a:solidFill>
                  <a:srgbClr val="002060"/>
                </a:solidFill>
                <a:latin typeface="Livvic" panose="020B0604020202020204" charset="0"/>
              </a:rPr>
              <a:t> </a:t>
            </a:r>
          </a:p>
        </p:txBody>
      </p:sp>
    </p:spTree>
    <p:extLst>
      <p:ext uri="{BB962C8B-B14F-4D97-AF65-F5344CB8AC3E}">
        <p14:creationId xmlns:p14="http://schemas.microsoft.com/office/powerpoint/2010/main" val="38532751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hong Cách Hàn Quốc Tươi Hạnh Phúc Gia đình Gia đình đoàn Tụ áp  Phích Nền, Hàn Quốc, Tươi, Gia đình Hạnh Phúc Vector để tải xuống miễn phí">
            <a:extLst>
              <a:ext uri="{FF2B5EF4-FFF2-40B4-BE49-F238E27FC236}">
                <a16:creationId xmlns:a16="http://schemas.microsoft.com/office/drawing/2014/main" id="{916DE8F9-E967-A83B-4694-56C076D2D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90500"/>
            <a:ext cx="18206720" cy="1047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8088FF40-A8D8-CAA9-EF6B-B95A740E5B0D}"/>
              </a:ext>
            </a:extLst>
          </p:cNvPr>
          <p:cNvSpPr txBox="1"/>
          <p:nvPr/>
        </p:nvSpPr>
        <p:spPr>
          <a:xfrm>
            <a:off x="4961759" y="342900"/>
            <a:ext cx="7940251" cy="1074420"/>
          </a:xfrm>
          <a:prstGeom prst="rect">
            <a:avLst/>
          </a:prstGeom>
        </p:spPr>
        <p:txBody>
          <a:bodyPr lIns="0" tIns="0" rIns="0" bIns="0" rtlCol="0" anchor="t">
            <a:spAutoFit/>
          </a:bodyPr>
          <a:lstStyle/>
          <a:p>
            <a:pPr algn="ctr">
              <a:lnSpc>
                <a:spcPts val="8461"/>
              </a:lnSpc>
            </a:pPr>
            <a:r>
              <a:rPr lang="vi-VN" sz="7051" dirty="0">
                <a:solidFill>
                  <a:srgbClr val="FF0000"/>
                </a:solidFill>
                <a:latin typeface="Livvic Bold Bold"/>
              </a:rPr>
              <a:t>KHỞI ĐỘNG</a:t>
            </a:r>
            <a:endParaRPr lang="en-US" sz="7051" dirty="0">
              <a:solidFill>
                <a:srgbClr val="FF0000"/>
              </a:solidFill>
              <a:latin typeface="Livvic Bold Bold"/>
            </a:endParaRPr>
          </a:p>
        </p:txBody>
      </p:sp>
      <p:sp>
        <p:nvSpPr>
          <p:cNvPr id="4" name="TextBox 8">
            <a:extLst>
              <a:ext uri="{FF2B5EF4-FFF2-40B4-BE49-F238E27FC236}">
                <a16:creationId xmlns:a16="http://schemas.microsoft.com/office/drawing/2014/main" id="{03FEFC56-EE2A-E7A8-BE03-5E3557BC11B8}"/>
              </a:ext>
            </a:extLst>
          </p:cNvPr>
          <p:cNvSpPr txBox="1"/>
          <p:nvPr/>
        </p:nvSpPr>
        <p:spPr>
          <a:xfrm>
            <a:off x="2721584" y="1562100"/>
            <a:ext cx="12420600" cy="1487587"/>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nchor="t">
            <a:spAutoFit/>
          </a:bodyPr>
          <a:lstStyle/>
          <a:p>
            <a:pPr>
              <a:lnSpc>
                <a:spcPts val="5817"/>
              </a:lnSpc>
            </a:pPr>
            <a:r>
              <a:rPr lang="vi-VN" sz="4847" dirty="0">
                <a:solidFill>
                  <a:srgbClr val="0070C0"/>
                </a:solidFill>
                <a:latin typeface="Livvic Bold" panose="020B0604020202020204" charset="0"/>
              </a:rPr>
              <a:t>- Kể về </a:t>
            </a:r>
            <a:r>
              <a:rPr lang="en-US" sz="4847" dirty="0" err="1">
                <a:solidFill>
                  <a:srgbClr val="0070C0"/>
                </a:solidFill>
                <a:latin typeface="Livvic Bold" panose="020B0604020202020204" charset="0"/>
              </a:rPr>
              <a:t>nhân</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vật</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em</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yêu</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quý</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nhất</a:t>
            </a:r>
            <a:r>
              <a:rPr lang="vi-VN" sz="4847" dirty="0">
                <a:solidFill>
                  <a:srgbClr val="0070C0"/>
                </a:solidFill>
                <a:latin typeface="Livvic Bold" panose="020B0604020202020204" charset="0"/>
              </a:rPr>
              <a:t> ?</a:t>
            </a:r>
          </a:p>
          <a:p>
            <a:pPr>
              <a:lnSpc>
                <a:spcPts val="5817"/>
              </a:lnSpc>
            </a:pPr>
            <a:r>
              <a:rPr lang="vi-VN" sz="4847" dirty="0">
                <a:solidFill>
                  <a:srgbClr val="0070C0"/>
                </a:solidFill>
                <a:latin typeface="Livvic Bold" panose="020B0604020202020204" charset="0"/>
              </a:rPr>
              <a:t>- Vì sao em yêu quý n</a:t>
            </a:r>
            <a:r>
              <a:rPr lang="en-US" sz="4847" dirty="0" err="1">
                <a:solidFill>
                  <a:srgbClr val="0070C0"/>
                </a:solidFill>
                <a:latin typeface="Livvic Bold" panose="020B0604020202020204" charset="0"/>
              </a:rPr>
              <a:t>hân</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vật</a:t>
            </a:r>
            <a:r>
              <a:rPr lang="vi-VN" sz="4847" dirty="0">
                <a:solidFill>
                  <a:srgbClr val="0070C0"/>
                </a:solidFill>
                <a:latin typeface="Livvic Bold" panose="020B0604020202020204" charset="0"/>
              </a:rPr>
              <a:t> đó nhất?</a:t>
            </a:r>
            <a:endParaRPr lang="en-US" sz="4847" dirty="0">
              <a:solidFill>
                <a:srgbClr val="0070C0"/>
              </a:solidFill>
              <a:latin typeface="Livvic Bold" panose="020B0604020202020204" charset="0"/>
            </a:endParaRPr>
          </a:p>
        </p:txBody>
      </p:sp>
    </p:spTree>
    <p:extLst>
      <p:ext uri="{BB962C8B-B14F-4D97-AF65-F5344CB8AC3E}">
        <p14:creationId xmlns:p14="http://schemas.microsoft.com/office/powerpoint/2010/main" val="256911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5EACA2BE-7E28-4E50-BB65-3408931DBC0C}"/>
              </a:ext>
            </a:extLst>
          </p:cNvPr>
          <p:cNvSpPr txBox="1"/>
          <p:nvPr/>
        </p:nvSpPr>
        <p:spPr>
          <a:xfrm>
            <a:off x="5698130" y="2324100"/>
            <a:ext cx="8856070" cy="2626995"/>
          </a:xfrm>
          <a:prstGeom prst="rect">
            <a:avLst/>
          </a:prstGeom>
        </p:spPr>
        <p:txBody>
          <a:bodyPr lIns="0" tIns="0" rIns="0" bIns="0" rtlCol="0" anchor="t">
            <a:spAutoFit/>
          </a:bodyPr>
          <a:lstStyle/>
          <a:p>
            <a:pPr algn="ctr">
              <a:lnSpc>
                <a:spcPts val="10393"/>
              </a:lnSpc>
            </a:pPr>
            <a:r>
              <a:rPr lang="en-US" sz="8661" dirty="0">
                <a:solidFill>
                  <a:srgbClr val="C00000"/>
                </a:solidFill>
                <a:latin typeface="Livvic Bold Bold"/>
              </a:rPr>
              <a:t>Xin </a:t>
            </a:r>
            <a:r>
              <a:rPr lang="en-US" sz="8661" dirty="0" err="1">
                <a:solidFill>
                  <a:srgbClr val="C00000"/>
                </a:solidFill>
                <a:latin typeface="Livvic Bold Bold"/>
              </a:rPr>
              <a:t>chào</a:t>
            </a:r>
            <a:r>
              <a:rPr lang="en-US" sz="8661" dirty="0">
                <a:solidFill>
                  <a:srgbClr val="C00000"/>
                </a:solidFill>
                <a:latin typeface="Livvic Bold Bold"/>
              </a:rPr>
              <a:t> </a:t>
            </a:r>
            <a:r>
              <a:rPr lang="en-US" sz="8661" dirty="0" err="1">
                <a:solidFill>
                  <a:srgbClr val="C00000"/>
                </a:solidFill>
                <a:latin typeface="Livvic Bold Bold"/>
              </a:rPr>
              <a:t>và</a:t>
            </a:r>
            <a:r>
              <a:rPr lang="en-US" sz="8661" dirty="0">
                <a:solidFill>
                  <a:srgbClr val="C00000"/>
                </a:solidFill>
                <a:latin typeface="Livvic Bold Bold"/>
              </a:rPr>
              <a:t> </a:t>
            </a:r>
            <a:r>
              <a:rPr lang="en-US" sz="8661" dirty="0" err="1">
                <a:solidFill>
                  <a:srgbClr val="C00000"/>
                </a:solidFill>
                <a:latin typeface="Livvic Bold Bold"/>
              </a:rPr>
              <a:t>hẹn</a:t>
            </a:r>
            <a:r>
              <a:rPr lang="en-US" sz="8661" dirty="0">
                <a:solidFill>
                  <a:srgbClr val="C00000"/>
                </a:solidFill>
                <a:latin typeface="Livvic Bold Bold"/>
              </a:rPr>
              <a:t> </a:t>
            </a:r>
            <a:r>
              <a:rPr lang="en-US" sz="8661" dirty="0" err="1">
                <a:solidFill>
                  <a:srgbClr val="C00000"/>
                </a:solidFill>
                <a:latin typeface="Livvic Bold Bold"/>
              </a:rPr>
              <a:t>gặp</a:t>
            </a:r>
            <a:r>
              <a:rPr lang="en-US" sz="8661" dirty="0">
                <a:solidFill>
                  <a:srgbClr val="C00000"/>
                </a:solidFill>
                <a:latin typeface="Livvic Bold Bold"/>
              </a:rPr>
              <a:t> </a:t>
            </a:r>
            <a:r>
              <a:rPr lang="en-US" sz="8661" dirty="0" err="1">
                <a:solidFill>
                  <a:srgbClr val="C00000"/>
                </a:solidFill>
                <a:latin typeface="Livvic Bold Bold"/>
              </a:rPr>
              <a:t>lại</a:t>
            </a:r>
            <a:r>
              <a:rPr lang="en-US" sz="8661" dirty="0">
                <a:solidFill>
                  <a:srgbClr val="C00000"/>
                </a:solidFill>
                <a:latin typeface="Livvic Bold Bold"/>
              </a:rPr>
              <a:t> </a:t>
            </a:r>
            <a:r>
              <a:rPr lang="en-US" sz="8661" dirty="0" err="1">
                <a:solidFill>
                  <a:srgbClr val="C00000"/>
                </a:solidFill>
                <a:latin typeface="Livvic Bold Bold"/>
              </a:rPr>
              <a:t>các</a:t>
            </a:r>
            <a:r>
              <a:rPr lang="en-US" sz="8661" dirty="0">
                <a:solidFill>
                  <a:srgbClr val="C00000"/>
                </a:solidFill>
                <a:latin typeface="Livvic Bold Bold"/>
              </a:rPr>
              <a:t> </a:t>
            </a:r>
            <a:r>
              <a:rPr lang="en-US" sz="8661" dirty="0" err="1">
                <a:solidFill>
                  <a:srgbClr val="C00000"/>
                </a:solidFill>
                <a:latin typeface="Livvic Bold Bold"/>
              </a:rPr>
              <a:t>em</a:t>
            </a:r>
            <a:r>
              <a:rPr lang="en-US" sz="8661" dirty="0">
                <a:solidFill>
                  <a:srgbClr val="C00000"/>
                </a:solidFill>
                <a:latin typeface="Livvic Bold Bold"/>
              </a:rPr>
              <a:t>!</a:t>
            </a:r>
          </a:p>
        </p:txBody>
      </p:sp>
      <p:pic>
        <p:nvPicPr>
          <p:cNvPr id="4"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E7F0DC15-33E3-14BD-3560-CF2C89DCB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80232275-CF1B-5314-ECD1-E5AFC663A8DA}"/>
              </a:ext>
            </a:extLst>
          </p:cNvPr>
          <p:cNvSpPr txBox="1"/>
          <p:nvPr/>
        </p:nvSpPr>
        <p:spPr>
          <a:xfrm>
            <a:off x="2819400" y="2476500"/>
            <a:ext cx="11887200" cy="2626995"/>
          </a:xfrm>
          <a:prstGeom prst="rect">
            <a:avLst/>
          </a:prstGeom>
        </p:spPr>
        <p:txBody>
          <a:bodyPr wrap="square" lIns="0" tIns="0" rIns="0" bIns="0" rtlCol="0" anchor="t">
            <a:spAutoFit/>
          </a:bodyPr>
          <a:lstStyle/>
          <a:p>
            <a:pPr algn="ctr">
              <a:lnSpc>
                <a:spcPts val="10393"/>
              </a:lnSpc>
            </a:pPr>
            <a:r>
              <a:rPr lang="en-US" sz="8661" dirty="0">
                <a:solidFill>
                  <a:srgbClr val="C00000"/>
                </a:solidFill>
                <a:latin typeface="Livvic Bold Bold"/>
              </a:rPr>
              <a:t>Xin </a:t>
            </a:r>
            <a:r>
              <a:rPr lang="en-US" sz="8661" dirty="0" err="1">
                <a:solidFill>
                  <a:srgbClr val="C00000"/>
                </a:solidFill>
                <a:latin typeface="Livvic Bold Bold"/>
              </a:rPr>
              <a:t>chào</a:t>
            </a:r>
            <a:r>
              <a:rPr lang="en-US" sz="8661" dirty="0">
                <a:solidFill>
                  <a:srgbClr val="C00000"/>
                </a:solidFill>
                <a:latin typeface="Livvic Bold Bold"/>
              </a:rPr>
              <a:t> </a:t>
            </a:r>
            <a:r>
              <a:rPr lang="en-US" sz="8661" dirty="0" err="1">
                <a:solidFill>
                  <a:srgbClr val="C00000"/>
                </a:solidFill>
                <a:latin typeface="Livvic Bold Bold"/>
              </a:rPr>
              <a:t>và</a:t>
            </a:r>
            <a:r>
              <a:rPr lang="en-US" sz="8661" dirty="0">
                <a:solidFill>
                  <a:srgbClr val="C00000"/>
                </a:solidFill>
                <a:latin typeface="Livvic Bold Bold"/>
              </a:rPr>
              <a:t> </a:t>
            </a:r>
            <a:r>
              <a:rPr lang="en-US" sz="8661" dirty="0" err="1">
                <a:solidFill>
                  <a:srgbClr val="C00000"/>
                </a:solidFill>
                <a:latin typeface="Livvic Bold Bold"/>
              </a:rPr>
              <a:t>hẹn</a:t>
            </a:r>
            <a:r>
              <a:rPr lang="en-US" sz="8661" dirty="0">
                <a:solidFill>
                  <a:srgbClr val="C00000"/>
                </a:solidFill>
                <a:latin typeface="Livvic Bold Bold"/>
              </a:rPr>
              <a:t> </a:t>
            </a:r>
            <a:r>
              <a:rPr lang="en-US" sz="8661" dirty="0" err="1">
                <a:solidFill>
                  <a:srgbClr val="C00000"/>
                </a:solidFill>
                <a:latin typeface="Livvic Bold Bold"/>
              </a:rPr>
              <a:t>gặp</a:t>
            </a:r>
            <a:r>
              <a:rPr lang="en-US" sz="8661" dirty="0">
                <a:solidFill>
                  <a:srgbClr val="C00000"/>
                </a:solidFill>
                <a:latin typeface="Livvic Bold Bold"/>
              </a:rPr>
              <a:t> </a:t>
            </a:r>
            <a:r>
              <a:rPr lang="en-US" sz="8661" dirty="0" err="1">
                <a:solidFill>
                  <a:srgbClr val="C00000"/>
                </a:solidFill>
                <a:latin typeface="Livvic Bold Bold"/>
              </a:rPr>
              <a:t>lại</a:t>
            </a:r>
            <a:r>
              <a:rPr lang="en-US" sz="8661" dirty="0">
                <a:solidFill>
                  <a:srgbClr val="C00000"/>
                </a:solidFill>
                <a:latin typeface="Livvic Bold Bold"/>
              </a:rPr>
              <a:t> </a:t>
            </a:r>
            <a:r>
              <a:rPr lang="en-US" sz="8661" dirty="0" err="1">
                <a:solidFill>
                  <a:srgbClr val="C00000"/>
                </a:solidFill>
                <a:latin typeface="Livvic Bold Bold"/>
              </a:rPr>
              <a:t>các</a:t>
            </a:r>
            <a:r>
              <a:rPr lang="en-US" sz="8661" dirty="0">
                <a:solidFill>
                  <a:srgbClr val="C00000"/>
                </a:solidFill>
                <a:latin typeface="Livvic Bold Bold"/>
              </a:rPr>
              <a:t> </a:t>
            </a:r>
            <a:r>
              <a:rPr lang="en-US" sz="8661" dirty="0" err="1">
                <a:solidFill>
                  <a:srgbClr val="C00000"/>
                </a:solidFill>
                <a:latin typeface="Livvic Bold Bold"/>
              </a:rPr>
              <a:t>em</a:t>
            </a:r>
            <a:r>
              <a:rPr lang="en-US" sz="8661" dirty="0">
                <a:solidFill>
                  <a:srgbClr val="C00000"/>
                </a:solidFill>
                <a:latin typeface="Livvic Bold Bold"/>
              </a:rPr>
              <a:t>!</a:t>
            </a:r>
          </a:p>
        </p:txBody>
      </p:sp>
    </p:spTree>
    <p:extLst>
      <p:ext uri="{BB962C8B-B14F-4D97-AF65-F5344CB8AC3E}">
        <p14:creationId xmlns:p14="http://schemas.microsoft.com/office/powerpoint/2010/main" val="414367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Tranh dán tường trượt tuyết mùa đông K0001">
            <a:extLst>
              <a:ext uri="{FF2B5EF4-FFF2-40B4-BE49-F238E27FC236}">
                <a16:creationId xmlns:a16="http://schemas.microsoft.com/office/drawing/2014/main" id="{E7AF3561-9DC5-4BB2-8988-C47DD9C6EB1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7879"/>
          <a:stretch/>
        </p:blipFill>
        <p:spPr bwMode="auto">
          <a:xfrm>
            <a:off x="0" y="-2057"/>
            <a:ext cx="18288000" cy="102592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7">
            <a:extLst>
              <a:ext uri="{FF2B5EF4-FFF2-40B4-BE49-F238E27FC236}">
                <a16:creationId xmlns:a16="http://schemas.microsoft.com/office/drawing/2014/main" id="{E7D7953C-8F10-4B99-A2AE-1BFE0FAF2562}"/>
              </a:ext>
            </a:extLst>
          </p:cNvPr>
          <p:cNvSpPr txBox="1"/>
          <p:nvPr/>
        </p:nvSpPr>
        <p:spPr>
          <a:xfrm>
            <a:off x="2729753" y="6591300"/>
            <a:ext cx="12801600" cy="4715715"/>
          </a:xfrm>
          <a:prstGeom prst="rect">
            <a:avLst/>
          </a:prstGeom>
          <a:noFill/>
        </p:spPr>
        <p:style>
          <a:lnRef idx="1">
            <a:schemeClr val="accent3"/>
          </a:lnRef>
          <a:fillRef idx="2">
            <a:schemeClr val="accent3"/>
          </a:fillRef>
          <a:effectRef idx="1">
            <a:schemeClr val="accent3"/>
          </a:effectRef>
          <a:fontRef idx="minor">
            <a:schemeClr val="dk1"/>
          </a:fontRef>
        </p:style>
        <p:txBody>
          <a:bodyPr wrap="square" lIns="0" tIns="0" rIns="0" bIns="0" rtlCol="0" anchor="t">
            <a:spAutoFit/>
          </a:bodyPr>
          <a:lstStyle/>
          <a:p>
            <a:pPr algn="ctr">
              <a:lnSpc>
                <a:spcPts val="9499"/>
              </a:lnSpc>
            </a:pPr>
            <a:r>
              <a:rPr lang="vi-VN" sz="3600" dirty="0">
                <a:solidFill>
                  <a:srgbClr val="0070C0"/>
                </a:solidFill>
                <a:latin typeface="Livvic Bold Bold"/>
              </a:rPr>
              <a:t>CHỦ ĐỀ : </a:t>
            </a:r>
            <a:r>
              <a:rPr lang="en-US" sz="3600" dirty="0">
                <a:solidFill>
                  <a:srgbClr val="0070C0"/>
                </a:solidFill>
                <a:latin typeface="Livvic Bold Bold"/>
              </a:rPr>
              <a:t>NGÔI TRƯỜNG HẠNH PHÚC </a:t>
            </a:r>
            <a:endParaRPr lang="vi-VN" sz="3600" dirty="0">
              <a:solidFill>
                <a:srgbClr val="0070C0"/>
              </a:solidFill>
              <a:latin typeface="Livvic Bold Bold"/>
            </a:endParaRPr>
          </a:p>
          <a:p>
            <a:pPr algn="ctr">
              <a:lnSpc>
                <a:spcPts val="9499"/>
              </a:lnSpc>
            </a:pPr>
            <a:r>
              <a:rPr lang="vi-VN" sz="4800" dirty="0">
                <a:solidFill>
                  <a:srgbClr val="FF0000"/>
                </a:solidFill>
                <a:latin typeface="Livvic Bold Bold"/>
              </a:rPr>
              <a:t>BÀI </a:t>
            </a:r>
            <a:r>
              <a:rPr lang="en-US" sz="4800" dirty="0">
                <a:solidFill>
                  <a:srgbClr val="FF0000"/>
                </a:solidFill>
                <a:latin typeface="Livvic Bold Bold"/>
              </a:rPr>
              <a:t>3</a:t>
            </a:r>
            <a:r>
              <a:rPr lang="vi-VN" sz="4800" dirty="0">
                <a:solidFill>
                  <a:srgbClr val="FF0000"/>
                </a:solidFill>
                <a:latin typeface="Livvic Bold Bold"/>
              </a:rPr>
              <a:t>: </a:t>
            </a:r>
            <a:r>
              <a:rPr lang="en-US" sz="4800" dirty="0">
                <a:solidFill>
                  <a:srgbClr val="FF0000"/>
                </a:solidFill>
                <a:latin typeface="Livvic Bold Bold"/>
              </a:rPr>
              <a:t>Tranh </a:t>
            </a:r>
            <a:r>
              <a:rPr lang="en-US" sz="4800" dirty="0" err="1">
                <a:solidFill>
                  <a:srgbClr val="FF0000"/>
                </a:solidFill>
                <a:latin typeface="Livvic Bold Bold"/>
              </a:rPr>
              <a:t>chân</a:t>
            </a:r>
            <a:r>
              <a:rPr lang="en-US" sz="4800" dirty="0">
                <a:solidFill>
                  <a:srgbClr val="FF0000"/>
                </a:solidFill>
                <a:latin typeface="Livvic Bold Bold"/>
              </a:rPr>
              <a:t> dung </a:t>
            </a:r>
            <a:r>
              <a:rPr lang="en-US" sz="4800" dirty="0" err="1">
                <a:solidFill>
                  <a:srgbClr val="FF0000"/>
                </a:solidFill>
                <a:latin typeface="Livvic Bold Bold"/>
              </a:rPr>
              <a:t>nhân</a:t>
            </a:r>
            <a:r>
              <a:rPr lang="en-US" sz="4800" dirty="0">
                <a:solidFill>
                  <a:srgbClr val="FF0000"/>
                </a:solidFill>
                <a:latin typeface="Livvic Bold Bold"/>
              </a:rPr>
              <a:t> </a:t>
            </a:r>
            <a:r>
              <a:rPr lang="en-US" sz="4800" dirty="0" err="1">
                <a:solidFill>
                  <a:srgbClr val="FF0000"/>
                </a:solidFill>
                <a:latin typeface="Livvic Bold Bold"/>
              </a:rPr>
              <a:t>vật</a:t>
            </a:r>
            <a:endParaRPr lang="en-US" sz="4800" dirty="0">
              <a:solidFill>
                <a:srgbClr val="FF0000"/>
              </a:solidFill>
              <a:latin typeface="Livvic Bold Bold"/>
            </a:endParaRPr>
          </a:p>
          <a:p>
            <a:pPr algn="ctr">
              <a:lnSpc>
                <a:spcPts val="9499"/>
              </a:lnSpc>
            </a:pPr>
            <a:r>
              <a:rPr lang="en-US" sz="4800" dirty="0" err="1">
                <a:solidFill>
                  <a:srgbClr val="7030A0"/>
                </a:solidFill>
                <a:latin typeface="Livvic Bold"/>
              </a:rPr>
              <a:t>Tiết</a:t>
            </a:r>
            <a:r>
              <a:rPr lang="en-US" sz="4800" dirty="0">
                <a:solidFill>
                  <a:srgbClr val="7030A0"/>
                </a:solidFill>
                <a:latin typeface="Livvic Bold"/>
              </a:rPr>
              <a:t> 1: </a:t>
            </a:r>
            <a:r>
              <a:rPr lang="en-US" sz="4800" dirty="0" err="1">
                <a:solidFill>
                  <a:srgbClr val="7030A0"/>
                </a:solidFill>
                <a:latin typeface="Livvic Bold"/>
              </a:rPr>
              <a:t>Vẽ</a:t>
            </a:r>
            <a:r>
              <a:rPr lang="en-US" sz="4800" dirty="0">
                <a:solidFill>
                  <a:srgbClr val="7030A0"/>
                </a:solidFill>
                <a:latin typeface="Livvic Bold"/>
              </a:rPr>
              <a:t> </a:t>
            </a:r>
            <a:r>
              <a:rPr lang="en-US" sz="4800" dirty="0" err="1">
                <a:solidFill>
                  <a:srgbClr val="7030A0"/>
                </a:solidFill>
                <a:latin typeface="Livvic Bold"/>
              </a:rPr>
              <a:t>tranh</a:t>
            </a:r>
            <a:r>
              <a:rPr lang="en-US" sz="4800" dirty="0">
                <a:solidFill>
                  <a:srgbClr val="7030A0"/>
                </a:solidFill>
                <a:latin typeface="Livvic Bold"/>
              </a:rPr>
              <a:t> </a:t>
            </a:r>
            <a:r>
              <a:rPr lang="en-US" sz="4800" dirty="0" err="1">
                <a:solidFill>
                  <a:srgbClr val="7030A0"/>
                </a:solidFill>
                <a:latin typeface="Livvic Bold"/>
              </a:rPr>
              <a:t>chân</a:t>
            </a:r>
            <a:r>
              <a:rPr lang="en-US" sz="4800" dirty="0">
                <a:solidFill>
                  <a:srgbClr val="7030A0"/>
                </a:solidFill>
                <a:latin typeface="Livvic Bold"/>
              </a:rPr>
              <a:t> dung </a:t>
            </a:r>
            <a:r>
              <a:rPr lang="en-US" sz="4800" dirty="0" err="1">
                <a:solidFill>
                  <a:srgbClr val="7030A0"/>
                </a:solidFill>
                <a:latin typeface="Livvic Bold"/>
              </a:rPr>
              <a:t>các</a:t>
            </a:r>
            <a:r>
              <a:rPr lang="en-US" sz="4800" dirty="0">
                <a:solidFill>
                  <a:srgbClr val="7030A0"/>
                </a:solidFill>
                <a:latin typeface="Livvic Bold"/>
              </a:rPr>
              <a:t> </a:t>
            </a:r>
            <a:r>
              <a:rPr lang="en-US" sz="4800" dirty="0" err="1">
                <a:solidFill>
                  <a:srgbClr val="7030A0"/>
                </a:solidFill>
                <a:latin typeface="Livvic Bold"/>
              </a:rPr>
              <a:t>nhân</a:t>
            </a:r>
            <a:r>
              <a:rPr lang="en-US" sz="4800" dirty="0">
                <a:solidFill>
                  <a:srgbClr val="7030A0"/>
                </a:solidFill>
                <a:latin typeface="Livvic Bold"/>
              </a:rPr>
              <a:t> </a:t>
            </a:r>
            <a:r>
              <a:rPr lang="en-US" sz="4800" dirty="0" err="1">
                <a:solidFill>
                  <a:srgbClr val="7030A0"/>
                </a:solidFill>
                <a:latin typeface="Livvic Bold"/>
              </a:rPr>
              <a:t>vật</a:t>
            </a:r>
            <a:endParaRPr lang="en-US" sz="4800" dirty="0">
              <a:solidFill>
                <a:srgbClr val="7030A0"/>
              </a:solidFill>
              <a:latin typeface="Livvic Bold"/>
            </a:endParaRPr>
          </a:p>
          <a:p>
            <a:pPr algn="ctr">
              <a:lnSpc>
                <a:spcPts val="9499"/>
              </a:lnSpc>
            </a:pPr>
            <a:endParaRPr lang="en-US" sz="4800" dirty="0">
              <a:solidFill>
                <a:srgbClr val="FF0000"/>
              </a:solidFill>
              <a:latin typeface="Livvic Bold Bold"/>
            </a:endParaRPr>
          </a:p>
        </p:txBody>
      </p:sp>
      <p:sp>
        <p:nvSpPr>
          <p:cNvPr id="6" name="TextBox 8">
            <a:extLst>
              <a:ext uri="{FF2B5EF4-FFF2-40B4-BE49-F238E27FC236}">
                <a16:creationId xmlns:a16="http://schemas.microsoft.com/office/drawing/2014/main" id="{F473659D-EF80-4CE9-862F-9FE339CE0D5F}"/>
              </a:ext>
            </a:extLst>
          </p:cNvPr>
          <p:cNvSpPr txBox="1"/>
          <p:nvPr/>
        </p:nvSpPr>
        <p:spPr>
          <a:xfrm>
            <a:off x="5867400" y="1035170"/>
            <a:ext cx="5058519" cy="743793"/>
          </a:xfrm>
          <a:prstGeom prst="rect">
            <a:avLst/>
          </a:prstGeom>
        </p:spPr>
        <p:txBody>
          <a:bodyPr wrap="square" lIns="0" tIns="0" rIns="0" bIns="0" rtlCol="0" anchor="t">
            <a:spAutoFit/>
          </a:bodyPr>
          <a:lstStyle/>
          <a:p>
            <a:pPr algn="ctr">
              <a:lnSpc>
                <a:spcPts val="5817"/>
              </a:lnSpc>
            </a:pPr>
            <a:r>
              <a:rPr lang="vi-VN" sz="4847" dirty="0" err="1">
                <a:solidFill>
                  <a:srgbClr val="FF0000"/>
                </a:solidFill>
                <a:latin typeface="Livvic Bold" panose="020B0604020202020204" charset="0"/>
              </a:rPr>
              <a:t>Mĩ</a:t>
            </a:r>
            <a:r>
              <a:rPr lang="en-US" sz="4847" dirty="0">
                <a:solidFill>
                  <a:srgbClr val="FF0000"/>
                </a:solidFill>
                <a:latin typeface="Livvic Bold" panose="020B0604020202020204" charset="0"/>
              </a:rPr>
              <a:t> </a:t>
            </a:r>
            <a:r>
              <a:rPr lang="en-US" sz="4847" dirty="0" err="1">
                <a:solidFill>
                  <a:srgbClr val="FF0000"/>
                </a:solidFill>
                <a:latin typeface="Livvic Bold" panose="020B0604020202020204" charset="0"/>
              </a:rPr>
              <a:t>thuật</a:t>
            </a:r>
            <a:r>
              <a:rPr lang="en-US" sz="4847" dirty="0">
                <a:solidFill>
                  <a:srgbClr val="FF0000"/>
                </a:solidFill>
                <a:latin typeface="Livvic Bold" panose="020B0604020202020204" charset="0"/>
              </a:rPr>
              <a:t> </a:t>
            </a:r>
            <a:r>
              <a:rPr lang="en-US" sz="4847" dirty="0" err="1">
                <a:solidFill>
                  <a:srgbClr val="FF0000"/>
                </a:solidFill>
                <a:latin typeface="Livvic Bold" panose="020B0604020202020204" charset="0"/>
              </a:rPr>
              <a:t>lớp</a:t>
            </a:r>
            <a:r>
              <a:rPr lang="en-US" sz="4847" dirty="0">
                <a:solidFill>
                  <a:srgbClr val="FF0000"/>
                </a:solidFill>
                <a:latin typeface="Livvic Bold" panose="020B0604020202020204" charset="0"/>
              </a:rPr>
              <a:t> 4</a:t>
            </a:r>
          </a:p>
        </p:txBody>
      </p:sp>
      <p:sp>
        <p:nvSpPr>
          <p:cNvPr id="7" name="TextBox 9">
            <a:extLst>
              <a:ext uri="{FF2B5EF4-FFF2-40B4-BE49-F238E27FC236}">
                <a16:creationId xmlns:a16="http://schemas.microsoft.com/office/drawing/2014/main" id="{14D4B18B-049D-49D7-A76A-6FE30287B7F8}"/>
              </a:ext>
            </a:extLst>
          </p:cNvPr>
          <p:cNvSpPr txBox="1"/>
          <p:nvPr/>
        </p:nvSpPr>
        <p:spPr>
          <a:xfrm>
            <a:off x="816859" y="104637"/>
            <a:ext cx="16654282" cy="581634"/>
          </a:xfrm>
          <a:prstGeom prst="rect">
            <a:avLst/>
          </a:prstGeom>
        </p:spPr>
        <p:txBody>
          <a:bodyPr lIns="0" tIns="0" rIns="0" bIns="0" rtlCol="0" anchor="t">
            <a:spAutoFit/>
          </a:bodyPr>
          <a:lstStyle/>
          <a:p>
            <a:pPr algn="ctr">
              <a:lnSpc>
                <a:spcPts val="4857"/>
              </a:lnSpc>
            </a:pPr>
            <a:r>
              <a:rPr lang="en-US" sz="3600" dirty="0">
                <a:solidFill>
                  <a:srgbClr val="0070C0"/>
                </a:solidFill>
                <a:latin typeface="Livvic Bold" panose="020B0604020202020204" charset="0"/>
              </a:rPr>
              <a:t>PHÒNG GIÁO DỤC VÀ ĐÀO TẠO QUẬN LONG BIÊN</a:t>
            </a:r>
          </a:p>
        </p:txBody>
      </p:sp>
    </p:spTree>
    <p:extLst>
      <p:ext uri="{BB962C8B-B14F-4D97-AF65-F5344CB8AC3E}">
        <p14:creationId xmlns:p14="http://schemas.microsoft.com/office/powerpoint/2010/main" val="321713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ụng Cụ Học Tập Hình ảnh | Định dạng hình ảnh PNG 400489348| vn.lovepik.com">
            <a:extLst>
              <a:ext uri="{FF2B5EF4-FFF2-40B4-BE49-F238E27FC236}">
                <a16:creationId xmlns:a16="http://schemas.microsoft.com/office/drawing/2014/main" id="{65AF471D-54C6-4C85-83DB-E35359132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765BAC06-6234-4222-82CD-B99FAF803195}"/>
              </a:ext>
            </a:extLst>
          </p:cNvPr>
          <p:cNvSpPr txBox="1"/>
          <p:nvPr/>
        </p:nvSpPr>
        <p:spPr>
          <a:xfrm rot="21022780">
            <a:off x="4758346" y="2697480"/>
            <a:ext cx="7940251" cy="1074420"/>
          </a:xfrm>
          <a:prstGeom prst="rect">
            <a:avLst/>
          </a:prstGeom>
        </p:spPr>
        <p:txBody>
          <a:bodyPr lIns="0" tIns="0" rIns="0" bIns="0" rtlCol="0" anchor="t">
            <a:spAutoFit/>
          </a:bodyPr>
          <a:lstStyle/>
          <a:p>
            <a:pPr algn="ctr">
              <a:lnSpc>
                <a:spcPts val="8461"/>
              </a:lnSpc>
            </a:pPr>
            <a:r>
              <a:rPr lang="en-US" sz="7051" dirty="0">
                <a:solidFill>
                  <a:srgbClr val="035457"/>
                </a:solidFill>
                <a:latin typeface="Livvic Bold Bold"/>
              </a:rPr>
              <a:t> </a:t>
            </a:r>
            <a:r>
              <a:rPr lang="vi-VN" sz="7051" dirty="0">
                <a:solidFill>
                  <a:srgbClr val="035457"/>
                </a:solidFill>
                <a:latin typeface="Livvic Bold Bold"/>
              </a:rPr>
              <a:t>Đ</a:t>
            </a:r>
            <a:r>
              <a:rPr lang="en-US" sz="7051" dirty="0">
                <a:solidFill>
                  <a:srgbClr val="035457"/>
                </a:solidFill>
                <a:latin typeface="Livvic Bold Bold"/>
              </a:rPr>
              <a:t>ồ </a:t>
            </a:r>
            <a:r>
              <a:rPr lang="en-US" sz="7051" dirty="0" err="1">
                <a:solidFill>
                  <a:srgbClr val="035457"/>
                </a:solidFill>
                <a:latin typeface="Livvic Bold Bold"/>
              </a:rPr>
              <a:t>dùng</a:t>
            </a:r>
            <a:endParaRPr lang="en-US" sz="7051" dirty="0">
              <a:solidFill>
                <a:srgbClr val="035457"/>
              </a:solidFill>
              <a:latin typeface="Livvic Bold Bold"/>
            </a:endParaRPr>
          </a:p>
        </p:txBody>
      </p:sp>
      <p:sp>
        <p:nvSpPr>
          <p:cNvPr id="4" name="TextBox 8">
            <a:extLst>
              <a:ext uri="{FF2B5EF4-FFF2-40B4-BE49-F238E27FC236}">
                <a16:creationId xmlns:a16="http://schemas.microsoft.com/office/drawing/2014/main" id="{B70CA6AA-0CFC-4A6A-9C17-D6925465FC64}"/>
              </a:ext>
            </a:extLst>
          </p:cNvPr>
          <p:cNvSpPr txBox="1"/>
          <p:nvPr/>
        </p:nvSpPr>
        <p:spPr>
          <a:xfrm rot="21058345">
            <a:off x="3352800" y="4662529"/>
            <a:ext cx="11277600" cy="743793"/>
          </a:xfrm>
          <a:prstGeom prst="rect">
            <a:avLst/>
          </a:prstGeom>
        </p:spPr>
        <p:txBody>
          <a:bodyPr wrap="square" lIns="0" tIns="0" rIns="0" bIns="0" rtlCol="0" anchor="t">
            <a:spAutoFit/>
          </a:bodyPr>
          <a:lstStyle/>
          <a:p>
            <a:pPr algn="ctr">
              <a:lnSpc>
                <a:spcPts val="5817"/>
              </a:lnSpc>
            </a:pP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Giấy</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vẽ</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bút</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chì</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tẩy</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màu</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vẽ</a:t>
            </a:r>
            <a:r>
              <a:rPr lang="vi-VN" sz="4847" dirty="0">
                <a:solidFill>
                  <a:schemeClr val="accent3">
                    <a:lumMod val="50000"/>
                  </a:schemeClr>
                </a:solidFill>
                <a:latin typeface="Livvic Bold" panose="020B0604020202020204" charset="0"/>
              </a:rPr>
              <a:t>…</a:t>
            </a:r>
            <a:endParaRPr lang="en-US" sz="4847" dirty="0">
              <a:solidFill>
                <a:schemeClr val="accent3">
                  <a:lumMod val="50000"/>
                </a:schemeClr>
              </a:solidFill>
              <a:latin typeface="Livvic Bold" panose="020B0604020202020204" charset="0"/>
            </a:endParaRPr>
          </a:p>
        </p:txBody>
      </p:sp>
    </p:spTree>
    <p:extLst>
      <p:ext uri="{BB962C8B-B14F-4D97-AF65-F5344CB8AC3E}">
        <p14:creationId xmlns:p14="http://schemas.microsoft.com/office/powerpoint/2010/main" val="219674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4" y="-1"/>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F2498EA-A402-4189-979C-E1471BB942E2}"/>
              </a:ext>
            </a:extLst>
          </p:cNvPr>
          <p:cNvGrpSpPr/>
          <p:nvPr/>
        </p:nvGrpSpPr>
        <p:grpSpPr>
          <a:xfrm>
            <a:off x="2590800" y="495300"/>
            <a:ext cx="15544800" cy="8181156"/>
            <a:chOff x="-139204" y="-1699321"/>
            <a:chExt cx="14198854" cy="10908206"/>
          </a:xfrm>
        </p:grpSpPr>
        <p:sp>
          <p:nvSpPr>
            <p:cNvPr id="8" name="TextBox 7">
              <a:extLst>
                <a:ext uri="{FF2B5EF4-FFF2-40B4-BE49-F238E27FC236}">
                  <a16:creationId xmlns:a16="http://schemas.microsoft.com/office/drawing/2014/main" id="{85FECCFF-52E1-4E93-91EB-9E5D77577AFA}"/>
                </a:ext>
              </a:extLst>
            </p:cNvPr>
            <p:cNvSpPr txBox="1"/>
            <p:nvPr/>
          </p:nvSpPr>
          <p:spPr>
            <a:xfrm>
              <a:off x="835227" y="129479"/>
              <a:ext cx="13139842" cy="9079406"/>
            </a:xfrm>
            <a:prstGeom prst="rect">
              <a:avLst/>
            </a:prstGeom>
          </p:spPr>
          <p:txBody>
            <a:bodyPr wrap="square" lIns="0" tIns="0" rIns="0" bIns="0" rtlCol="0" anchor="t">
              <a:spAutoFit/>
            </a:bodyPr>
            <a:lstStyle/>
            <a:p>
              <a:pPr marL="1062597" lvl="1" indent="-531299">
                <a:lnSpc>
                  <a:spcPts val="5906"/>
                </a:lnSpc>
                <a:buFont typeface="Arial"/>
                <a:buChar char="•"/>
              </a:pPr>
              <a:r>
                <a:rPr lang="en-US" sz="4921" b="1" dirty="0" err="1">
                  <a:solidFill>
                    <a:srgbClr val="0070C0"/>
                  </a:solidFill>
                  <a:latin typeface="Times New Roman" panose="02020603050405020304" pitchFamily="18" charset="0"/>
                  <a:cs typeface="Times New Roman" panose="02020603050405020304" pitchFamily="18" charset="0"/>
                </a:rPr>
                <a:t>Nêu</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được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cách</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vẽ</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chân</a:t>
              </a:r>
              <a:r>
                <a:rPr lang="en-US" sz="4921" b="1" dirty="0">
                  <a:solidFill>
                    <a:srgbClr val="0070C0"/>
                  </a:solidFill>
                  <a:latin typeface="Times New Roman" panose="02020603050405020304" pitchFamily="18" charset="0"/>
                  <a:cs typeface="Times New Roman" panose="02020603050405020304" pitchFamily="18" charset="0"/>
                </a:rPr>
                <a:t> dung </a:t>
              </a:r>
              <a:r>
                <a:rPr lang="en-US" sz="4921" b="1" dirty="0" err="1">
                  <a:solidFill>
                    <a:srgbClr val="0070C0"/>
                  </a:solidFill>
                  <a:latin typeface="Times New Roman" panose="02020603050405020304" pitchFamily="18" charset="0"/>
                  <a:cs typeface="Times New Roman" panose="02020603050405020304" pitchFamily="18" charset="0"/>
                </a:rPr>
                <a:t>để</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diễn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tả</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được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nghề</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nghiệp</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của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nhân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vật</a:t>
              </a:r>
              <a:r>
                <a:rPr lang="vi-VN" sz="4921" b="1" dirty="0">
                  <a:solidFill>
                    <a:srgbClr val="0070C0"/>
                  </a:solidFill>
                  <a:latin typeface="Times New Roman" panose="02020603050405020304" pitchFamily="18" charset="0"/>
                  <a:cs typeface="Times New Roman" panose="02020603050405020304" pitchFamily="18" charset="0"/>
                </a:rPr>
                <a:t>.</a:t>
              </a:r>
            </a:p>
            <a:p>
              <a:pPr marL="1062597" lvl="1" indent="-531299">
                <a:lnSpc>
                  <a:spcPts val="5906"/>
                </a:lnSpc>
                <a:buFont typeface="Arial"/>
                <a:buChar char="•"/>
              </a:pPr>
              <a:r>
                <a:rPr lang="en-US" sz="4921" b="1" dirty="0" err="1">
                  <a:solidFill>
                    <a:srgbClr val="0070C0"/>
                  </a:solidFill>
                  <a:latin typeface="Times New Roman" panose="02020603050405020304" pitchFamily="18" charset="0"/>
                  <a:cs typeface="Times New Roman" panose="02020603050405020304" pitchFamily="18" charset="0"/>
                </a:rPr>
                <a:t>Vẽ</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được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chân</a:t>
              </a:r>
              <a:r>
                <a:rPr lang="en-US" sz="4921" b="1" dirty="0">
                  <a:solidFill>
                    <a:srgbClr val="0070C0"/>
                  </a:solidFill>
                  <a:latin typeface="Times New Roman" panose="02020603050405020304" pitchFamily="18" charset="0"/>
                  <a:cs typeface="Times New Roman" panose="02020603050405020304" pitchFamily="18" charset="0"/>
                </a:rPr>
                <a:t> dung </a:t>
              </a:r>
              <a:r>
                <a:rPr lang="en-US" sz="4921" b="1" dirty="0" err="1">
                  <a:solidFill>
                    <a:srgbClr val="0070C0"/>
                  </a:solidFill>
                  <a:latin typeface="Times New Roman" panose="02020603050405020304" pitchFamily="18" charset="0"/>
                  <a:cs typeface="Times New Roman" panose="02020603050405020304" pitchFamily="18" charset="0"/>
                </a:rPr>
                <a:t>của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một</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nhân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viên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làm</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việc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trong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trường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học</a:t>
              </a:r>
              <a:r>
                <a:rPr lang="vi-VN" sz="4921" b="1" dirty="0">
                  <a:solidFill>
                    <a:srgbClr val="0070C0"/>
                  </a:solidFill>
                  <a:latin typeface="Times New Roman" panose="02020603050405020304" pitchFamily="18" charset="0"/>
                  <a:cs typeface="Times New Roman" panose="02020603050405020304" pitchFamily="18" charset="0"/>
                </a:rPr>
                <a:t>.</a:t>
              </a:r>
              <a:endParaRPr lang="en-US" sz="4921" b="1" dirty="0">
                <a:solidFill>
                  <a:srgbClr val="0070C0"/>
                </a:solidFill>
                <a:latin typeface="Times New Roman" panose="02020603050405020304" pitchFamily="18" charset="0"/>
                <a:cs typeface="Times New Roman" panose="02020603050405020304" pitchFamily="18" charset="0"/>
              </a:endParaRPr>
            </a:p>
            <a:p>
              <a:pPr marL="1062597" lvl="1" indent="-531299">
                <a:lnSpc>
                  <a:spcPts val="5906"/>
                </a:lnSpc>
                <a:buFont typeface="Arial"/>
                <a:buChar char="•"/>
              </a:pPr>
              <a:r>
                <a:rPr lang="en-US" sz="4921" b="1" dirty="0" err="1">
                  <a:solidFill>
                    <a:srgbClr val="0070C0"/>
                  </a:solidFill>
                  <a:latin typeface="Times New Roman" panose="02020603050405020304" pitchFamily="18" charset="0"/>
                  <a:cs typeface="Times New Roman" panose="02020603050405020304" pitchFamily="18" charset="0"/>
                </a:rPr>
                <a:t>Chỉ</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ra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được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màu</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nóng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lạnh</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và</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đặc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điểm</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nhân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vật</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trong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bài</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vẽ</a:t>
              </a:r>
              <a:r>
                <a:rPr lang="en-US" sz="4921" b="1" dirty="0">
                  <a:solidFill>
                    <a:srgbClr val="0070C0"/>
                  </a:solidFill>
                  <a:latin typeface="Times New Roman" panose="02020603050405020304" pitchFamily="18" charset="0"/>
                  <a:cs typeface="Times New Roman" panose="02020603050405020304" pitchFamily="18" charset="0"/>
                </a:rPr>
                <a:t>.</a:t>
              </a:r>
              <a:endParaRPr lang="vi-VN" sz="4921" b="1" dirty="0">
                <a:solidFill>
                  <a:srgbClr val="0070C0"/>
                </a:solidFill>
                <a:latin typeface="Times New Roman" panose="02020603050405020304" pitchFamily="18" charset="0"/>
                <a:cs typeface="Times New Roman" panose="02020603050405020304" pitchFamily="18" charset="0"/>
              </a:endParaRPr>
            </a:p>
            <a:p>
              <a:pPr marL="1062597" lvl="1" indent="-531299">
                <a:lnSpc>
                  <a:spcPts val="5906"/>
                </a:lnSpc>
                <a:buFont typeface="Arial"/>
                <a:buChar char="•"/>
              </a:pPr>
              <a:r>
                <a:rPr lang="vi-VN" sz="4921" b="1" dirty="0">
                  <a:solidFill>
                    <a:srgbClr val="0070C0"/>
                  </a:solidFill>
                  <a:latin typeface="Times New Roman" panose="02020603050405020304" pitchFamily="18" charset="0"/>
                  <a:cs typeface="Times New Roman" panose="02020603050405020304" pitchFamily="18" charset="0"/>
                </a:rPr>
                <a:t>Chia sẻ được </a:t>
              </a:r>
              <a:r>
                <a:rPr lang="en-US" sz="4921" b="1" dirty="0">
                  <a:solidFill>
                    <a:srgbClr val="0070C0"/>
                  </a:solidFill>
                  <a:latin typeface="Times New Roman" panose="02020603050405020304" pitchFamily="18" charset="0"/>
                  <a:cs typeface="Times New Roman" panose="02020603050405020304" pitchFamily="18" charset="0"/>
                </a:rPr>
                <a:t>ý </a:t>
              </a:r>
              <a:r>
                <a:rPr lang="en-US" sz="4921" b="1" dirty="0" err="1">
                  <a:solidFill>
                    <a:srgbClr val="0070C0"/>
                  </a:solidFill>
                  <a:latin typeface="Times New Roman" panose="02020603050405020304" pitchFamily="18" charset="0"/>
                  <a:cs typeface="Times New Roman" panose="02020603050405020304" pitchFamily="18" charset="0"/>
                </a:rPr>
                <a:t>nghĩa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giá</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trị</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công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việc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của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nhân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viên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trong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nhà</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trường</a:t>
              </a:r>
              <a:r>
                <a:rPr lang="en-US" sz="4921" b="1" dirty="0">
                  <a:solidFill>
                    <a:srgbClr val="0070C0"/>
                  </a:solidFill>
                  <a:latin typeface="Times New Roman" panose="02020603050405020304" pitchFamily="18" charset="0"/>
                  <a:cs typeface="Times New Roman" panose="02020603050405020304" pitchFamily="18" charset="0"/>
                </a:rPr>
                <a:t>.</a:t>
              </a:r>
              <a:endParaRPr lang="vi-VN" sz="4921" b="1" dirty="0">
                <a:solidFill>
                  <a:srgbClr val="0070C0"/>
                </a:solidFill>
                <a:latin typeface="Times New Roman" panose="02020603050405020304" pitchFamily="18" charset="0"/>
                <a:cs typeface="Times New Roman" panose="02020603050405020304" pitchFamily="18" charset="0"/>
              </a:endParaRPr>
            </a:p>
            <a:p>
              <a:pPr marL="1062597" lvl="1" indent="-531299">
                <a:lnSpc>
                  <a:spcPts val="5906"/>
                </a:lnSpc>
                <a:buFont typeface="Arial"/>
                <a:buChar char="•"/>
              </a:pPr>
              <a:endParaRPr lang="en-US" sz="4921" b="1" dirty="0">
                <a:solidFill>
                  <a:schemeClr val="accent3">
                    <a:lumMod val="50000"/>
                  </a:schemeClr>
                </a:solidFill>
                <a:latin typeface="Livvic" panose="020B0604020202020204" charset="0"/>
              </a:endParaRPr>
            </a:p>
          </p:txBody>
        </p:sp>
        <p:sp>
          <p:nvSpPr>
            <p:cNvPr id="9" name="TextBox 8">
              <a:extLst>
                <a:ext uri="{FF2B5EF4-FFF2-40B4-BE49-F238E27FC236}">
                  <a16:creationId xmlns:a16="http://schemas.microsoft.com/office/drawing/2014/main" id="{AD823483-D6EB-403D-AB3B-6D40B50A3665}"/>
                </a:ext>
              </a:extLst>
            </p:cNvPr>
            <p:cNvSpPr txBox="1"/>
            <p:nvPr/>
          </p:nvSpPr>
          <p:spPr>
            <a:xfrm>
              <a:off x="-139204" y="-1699321"/>
              <a:ext cx="14198854" cy="1627346"/>
            </a:xfrm>
            <a:prstGeom prst="rect">
              <a:avLst/>
            </a:prstGeom>
          </p:spPr>
          <p:txBody>
            <a:bodyPr lIns="0" tIns="0" rIns="0" bIns="0" rtlCol="0" anchor="t">
              <a:spAutoFit/>
            </a:bodyPr>
            <a:lstStyle/>
            <a:p>
              <a:pPr algn="ctr">
                <a:lnSpc>
                  <a:spcPts val="9610"/>
                </a:lnSpc>
              </a:pPr>
              <a:r>
                <a:rPr lang="en-US" sz="8009" dirty="0" err="1">
                  <a:solidFill>
                    <a:srgbClr val="0070C0"/>
                  </a:solidFill>
                  <a:latin typeface="Livvic Bold Bold"/>
                </a:rPr>
                <a:t>Yêu</a:t>
              </a:r>
              <a:r>
                <a:rPr lang="en-US" sz="8009" dirty="0">
                  <a:solidFill>
                    <a:srgbClr val="0070C0"/>
                  </a:solidFill>
                  <a:latin typeface="Livvic Bold Bold"/>
                </a:rPr>
                <a:t> </a:t>
              </a:r>
              <a:r>
                <a:rPr lang="en-US" sz="8009" dirty="0" err="1">
                  <a:solidFill>
                    <a:srgbClr val="0070C0"/>
                  </a:solidFill>
                  <a:latin typeface="Livvic Bold Bold"/>
                </a:rPr>
                <a:t>cầu</a:t>
              </a:r>
              <a:r>
                <a:rPr lang="en-US" sz="8009" dirty="0">
                  <a:solidFill>
                    <a:srgbClr val="0070C0"/>
                  </a:solidFill>
                  <a:latin typeface="Livvic Bold Bold"/>
                </a:rPr>
                <a:t> </a:t>
              </a:r>
              <a:r>
                <a:rPr lang="en-US" sz="8009" dirty="0" err="1">
                  <a:solidFill>
                    <a:srgbClr val="0070C0"/>
                  </a:solidFill>
                  <a:latin typeface="Livvic Bold Bold"/>
                </a:rPr>
                <a:t>cần</a:t>
              </a:r>
              <a:r>
                <a:rPr lang="en-US" sz="8009" dirty="0">
                  <a:solidFill>
                    <a:srgbClr val="0070C0"/>
                  </a:solidFill>
                  <a:latin typeface="Livvic Bold Bold"/>
                </a:rPr>
                <a:t> </a:t>
              </a:r>
              <a:r>
                <a:rPr lang="en-US" sz="8009" dirty="0" err="1">
                  <a:solidFill>
                    <a:srgbClr val="0070C0"/>
                  </a:solidFill>
                  <a:latin typeface="Livvic Bold Bold"/>
                </a:rPr>
                <a:t>đạt</a:t>
              </a:r>
              <a:endParaRPr lang="en-US" sz="8009" dirty="0">
                <a:solidFill>
                  <a:srgbClr val="0070C0"/>
                </a:solidFill>
                <a:latin typeface="Livvic Bold Bold"/>
              </a:endParaRPr>
            </a:p>
          </p:txBody>
        </p:sp>
      </p:grpSp>
    </p:spTree>
    <p:extLst>
      <p:ext uri="{BB962C8B-B14F-4D97-AF65-F5344CB8AC3E}">
        <p14:creationId xmlns:p14="http://schemas.microsoft.com/office/powerpoint/2010/main" val="216412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in em otro mio">
            <a:extLst>
              <a:ext uri="{FF2B5EF4-FFF2-40B4-BE49-F238E27FC236}">
                <a16:creationId xmlns:a16="http://schemas.microsoft.com/office/drawing/2014/main" id="{C6B2FF4B-60D8-44F8-9D27-486069678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89" y="-38100"/>
            <a:ext cx="18250711"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9">
            <a:extLst>
              <a:ext uri="{FF2B5EF4-FFF2-40B4-BE49-F238E27FC236}">
                <a16:creationId xmlns:a16="http://schemas.microsoft.com/office/drawing/2014/main" id="{86D38421-D2D0-4FB8-962F-9EA4B9A472B6}"/>
              </a:ext>
            </a:extLst>
          </p:cNvPr>
          <p:cNvSpPr txBox="1"/>
          <p:nvPr/>
        </p:nvSpPr>
        <p:spPr>
          <a:xfrm>
            <a:off x="304800" y="-38100"/>
            <a:ext cx="7481173" cy="1240917"/>
          </a:xfrm>
          <a:prstGeom prst="rect">
            <a:avLst/>
          </a:prstGeom>
        </p:spPr>
        <p:txBody>
          <a:bodyPr lIns="0" tIns="0" rIns="0" bIns="0" rtlCol="0" anchor="t">
            <a:spAutoFit/>
          </a:bodyPr>
          <a:lstStyle/>
          <a:p>
            <a:pPr marL="915208" lvl="1">
              <a:lnSpc>
                <a:spcPts val="10173"/>
              </a:lnSpc>
            </a:pPr>
            <a:r>
              <a:rPr lang="en-US" sz="8478" b="1" dirty="0" err="1">
                <a:solidFill>
                  <a:srgbClr val="FF0000"/>
                </a:solidFill>
                <a:latin typeface="Livvic Bold" panose="020B0604020202020204" charset="0"/>
              </a:rPr>
              <a:t>Khám</a:t>
            </a:r>
            <a:r>
              <a:rPr lang="en-US" sz="8478" b="1" dirty="0">
                <a:solidFill>
                  <a:srgbClr val="FF0000"/>
                </a:solidFill>
                <a:latin typeface="Livvic Bold" panose="020B0604020202020204" charset="0"/>
              </a:rPr>
              <a:t> </a:t>
            </a:r>
            <a:r>
              <a:rPr lang="en-US" sz="8478" b="1" dirty="0" err="1">
                <a:solidFill>
                  <a:srgbClr val="FF0000"/>
                </a:solidFill>
                <a:latin typeface="Livvic Bold" panose="020B0604020202020204" charset="0"/>
              </a:rPr>
              <a:t>phá</a:t>
            </a:r>
            <a:endParaRPr lang="en-US" sz="8478" b="1" dirty="0">
              <a:solidFill>
                <a:srgbClr val="FF0000"/>
              </a:solidFill>
              <a:latin typeface="Livvic Bold" panose="020B0604020202020204" charset="0"/>
            </a:endParaRPr>
          </a:p>
        </p:txBody>
      </p:sp>
      <p:sp>
        <p:nvSpPr>
          <p:cNvPr id="10" name="TextBox 8">
            <a:extLst>
              <a:ext uri="{FF2B5EF4-FFF2-40B4-BE49-F238E27FC236}">
                <a16:creationId xmlns:a16="http://schemas.microsoft.com/office/drawing/2014/main" id="{7F8BFFB9-4321-4163-805D-E1B260EEF5BB}"/>
              </a:ext>
            </a:extLst>
          </p:cNvPr>
          <p:cNvSpPr txBox="1"/>
          <p:nvPr/>
        </p:nvSpPr>
        <p:spPr>
          <a:xfrm>
            <a:off x="10346424" y="266700"/>
            <a:ext cx="7193383" cy="4599336"/>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nchor="t">
            <a:spAutoFit/>
          </a:bodyPr>
          <a:lstStyle/>
          <a:p>
            <a:pPr marL="1209869" lvl="1" indent="-742950">
              <a:lnSpc>
                <a:spcPts val="5190"/>
              </a:lnSpc>
              <a:buAutoNum type="arabicPeriod"/>
            </a:pPr>
            <a:r>
              <a:rPr lang="en-US" sz="3600" b="1" dirty="0" err="1">
                <a:solidFill>
                  <a:srgbClr val="0070C0"/>
                </a:solidFill>
                <a:latin typeface="Livvic" panose="020B0604020202020204" charset="0"/>
              </a:rPr>
              <a:t>Người</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đó</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là</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ai</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Làm</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công</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việc</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gì</a:t>
            </a:r>
            <a:r>
              <a:rPr lang="en-US" sz="3600" b="1" dirty="0">
                <a:solidFill>
                  <a:srgbClr val="0070C0"/>
                </a:solidFill>
                <a:latin typeface="Livvic" panose="020B0604020202020204" charset="0"/>
              </a:rPr>
              <a:t> ở </a:t>
            </a:r>
            <a:r>
              <a:rPr lang="en-US" sz="3600" b="1" dirty="0" err="1">
                <a:solidFill>
                  <a:srgbClr val="0070C0"/>
                </a:solidFill>
                <a:latin typeface="Livvic" panose="020B0604020202020204" charset="0"/>
              </a:rPr>
              <a:t>trường</a:t>
            </a:r>
            <a:r>
              <a:rPr lang="vi-VN" sz="3600" b="1" dirty="0">
                <a:solidFill>
                  <a:srgbClr val="0070C0"/>
                </a:solidFill>
                <a:latin typeface="Livvic" panose="020B0604020202020204" charset="0"/>
              </a:rPr>
              <a:t>?</a:t>
            </a:r>
          </a:p>
          <a:p>
            <a:pPr marL="1209869" lvl="1" indent="-742950">
              <a:lnSpc>
                <a:spcPts val="5190"/>
              </a:lnSpc>
              <a:buAutoNum type="arabicPeriod"/>
            </a:pPr>
            <a:r>
              <a:rPr lang="en-US" sz="3600" b="1" dirty="0" err="1">
                <a:solidFill>
                  <a:srgbClr val="0070C0"/>
                </a:solidFill>
                <a:latin typeface="Livvic" panose="020B0604020202020204" charset="0"/>
              </a:rPr>
              <a:t>Hình</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dáng</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trang</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phục</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của</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người</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đó</a:t>
            </a:r>
            <a:r>
              <a:rPr lang="vi-VN" sz="3600" b="1" dirty="0">
                <a:solidFill>
                  <a:srgbClr val="0070C0"/>
                </a:solidFill>
                <a:latin typeface="Livvic" panose="020B0604020202020204" charset="0"/>
              </a:rPr>
              <a:t>?</a:t>
            </a:r>
          </a:p>
          <a:p>
            <a:pPr marL="1209869" lvl="1" indent="-742950">
              <a:lnSpc>
                <a:spcPts val="5190"/>
              </a:lnSpc>
              <a:buAutoNum type="arabicPeriod"/>
            </a:pPr>
            <a:r>
              <a:rPr lang="en-US" sz="3600" b="1" dirty="0" err="1">
                <a:solidFill>
                  <a:srgbClr val="0070C0"/>
                </a:solidFill>
                <a:latin typeface="Livvic" panose="020B0604020202020204" charset="0"/>
              </a:rPr>
              <a:t>Hành</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động</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của</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người</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đó</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mà</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em</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nhớ</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nhất</a:t>
            </a:r>
            <a:r>
              <a:rPr lang="en-US" sz="3600" b="1" dirty="0">
                <a:solidFill>
                  <a:srgbClr val="0070C0"/>
                </a:solidFill>
                <a:latin typeface="Livvic" panose="020B0604020202020204" charset="0"/>
              </a:rPr>
              <a:t>?</a:t>
            </a:r>
            <a:endParaRPr lang="vi-VN" sz="3600" b="1" dirty="0">
              <a:solidFill>
                <a:srgbClr val="0070C0"/>
              </a:solidFill>
              <a:latin typeface="Livvic" panose="020B0604020202020204" charset="0"/>
            </a:endParaRPr>
          </a:p>
          <a:p>
            <a:pPr marL="466919" lvl="1">
              <a:lnSpc>
                <a:spcPts val="5190"/>
              </a:lnSpc>
            </a:pPr>
            <a:endParaRPr lang="en-US" sz="3200" b="1" dirty="0">
              <a:solidFill>
                <a:schemeClr val="accent3">
                  <a:lumMod val="50000"/>
                </a:schemeClr>
              </a:solidFill>
              <a:latin typeface="Livvic" panose="020B0604020202020204" charset="0"/>
            </a:endParaRPr>
          </a:p>
        </p:txBody>
      </p:sp>
      <p:pic>
        <p:nvPicPr>
          <p:cNvPr id="2" name="Picture 1"/>
          <p:cNvPicPr>
            <a:picLocks noChangeAspect="1"/>
          </p:cNvPicPr>
          <p:nvPr/>
        </p:nvPicPr>
        <p:blipFill>
          <a:blip r:embed="rId3"/>
          <a:stretch>
            <a:fillRect/>
          </a:stretch>
        </p:blipFill>
        <p:spPr>
          <a:xfrm>
            <a:off x="595423" y="1202817"/>
            <a:ext cx="4219575" cy="4719896"/>
          </a:xfrm>
          <a:prstGeom prst="rect">
            <a:avLst/>
          </a:prstGeom>
        </p:spPr>
      </p:pic>
      <p:pic>
        <p:nvPicPr>
          <p:cNvPr id="4" name="Picture 3"/>
          <p:cNvPicPr>
            <a:picLocks noChangeAspect="1"/>
          </p:cNvPicPr>
          <p:nvPr/>
        </p:nvPicPr>
        <p:blipFill>
          <a:blip r:embed="rId4"/>
          <a:stretch>
            <a:fillRect/>
          </a:stretch>
        </p:blipFill>
        <p:spPr>
          <a:xfrm>
            <a:off x="5267092" y="1202817"/>
            <a:ext cx="4811722" cy="4719896"/>
          </a:xfrm>
          <a:prstGeom prst="rect">
            <a:avLst/>
          </a:prstGeom>
        </p:spPr>
      </p:pic>
      <p:pic>
        <p:nvPicPr>
          <p:cNvPr id="6" name="Picture 5"/>
          <p:cNvPicPr>
            <a:picLocks noChangeAspect="1"/>
          </p:cNvPicPr>
          <p:nvPr/>
        </p:nvPicPr>
        <p:blipFill>
          <a:blip r:embed="rId5"/>
          <a:stretch>
            <a:fillRect/>
          </a:stretch>
        </p:blipFill>
        <p:spPr>
          <a:xfrm>
            <a:off x="605947" y="6210299"/>
            <a:ext cx="4209051" cy="3807561"/>
          </a:xfrm>
          <a:prstGeom prst="rect">
            <a:avLst/>
          </a:prstGeom>
        </p:spPr>
      </p:pic>
      <p:pic>
        <p:nvPicPr>
          <p:cNvPr id="7" name="Picture 6"/>
          <p:cNvPicPr>
            <a:picLocks noChangeAspect="1"/>
          </p:cNvPicPr>
          <p:nvPr/>
        </p:nvPicPr>
        <p:blipFill>
          <a:blip r:embed="rId6"/>
          <a:stretch>
            <a:fillRect/>
          </a:stretch>
        </p:blipFill>
        <p:spPr>
          <a:xfrm>
            <a:off x="5233754" y="6210299"/>
            <a:ext cx="4845060" cy="3807561"/>
          </a:xfrm>
          <a:prstGeom prst="rect">
            <a:avLst/>
          </a:prstGeom>
        </p:spPr>
      </p:pic>
      <p:sp>
        <p:nvSpPr>
          <p:cNvPr id="8" name="Oval 7"/>
          <p:cNvSpPr/>
          <p:nvPr/>
        </p:nvSpPr>
        <p:spPr>
          <a:xfrm>
            <a:off x="304800" y="5295900"/>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1</a:t>
            </a:r>
          </a:p>
        </p:txBody>
      </p:sp>
      <p:sp>
        <p:nvSpPr>
          <p:cNvPr id="11" name="Oval 10"/>
          <p:cNvSpPr/>
          <p:nvPr/>
        </p:nvSpPr>
        <p:spPr>
          <a:xfrm>
            <a:off x="4999482" y="5411420"/>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2</a:t>
            </a:r>
          </a:p>
        </p:txBody>
      </p:sp>
      <p:sp>
        <p:nvSpPr>
          <p:cNvPr id="12" name="Oval 11"/>
          <p:cNvSpPr/>
          <p:nvPr/>
        </p:nvSpPr>
        <p:spPr>
          <a:xfrm>
            <a:off x="345598" y="9528925"/>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3</a:t>
            </a:r>
          </a:p>
        </p:txBody>
      </p:sp>
      <p:sp>
        <p:nvSpPr>
          <p:cNvPr id="13" name="Oval 12"/>
          <p:cNvSpPr/>
          <p:nvPr/>
        </p:nvSpPr>
        <p:spPr>
          <a:xfrm>
            <a:off x="5040756" y="9504503"/>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2427292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19997" y="114300"/>
            <a:ext cx="5638800" cy="5540284"/>
          </a:xfrm>
          <a:prstGeom prst="rect">
            <a:avLst/>
          </a:prstGeom>
        </p:spPr>
      </p:pic>
      <p:pic>
        <p:nvPicPr>
          <p:cNvPr id="5" name="Picture 4"/>
          <p:cNvPicPr>
            <a:picLocks noChangeAspect="1"/>
          </p:cNvPicPr>
          <p:nvPr/>
        </p:nvPicPr>
        <p:blipFill>
          <a:blip r:embed="rId3"/>
          <a:stretch>
            <a:fillRect/>
          </a:stretch>
        </p:blipFill>
        <p:spPr>
          <a:xfrm>
            <a:off x="9296400" y="114300"/>
            <a:ext cx="6096000" cy="5540284"/>
          </a:xfrm>
          <a:prstGeom prst="rect">
            <a:avLst/>
          </a:prstGeom>
        </p:spPr>
      </p:pic>
      <p:pic>
        <p:nvPicPr>
          <p:cNvPr id="6" name="Picture 5"/>
          <p:cNvPicPr>
            <a:picLocks noChangeAspect="1"/>
          </p:cNvPicPr>
          <p:nvPr/>
        </p:nvPicPr>
        <p:blipFill>
          <a:blip r:embed="rId4"/>
          <a:stretch>
            <a:fillRect/>
          </a:stretch>
        </p:blipFill>
        <p:spPr>
          <a:xfrm>
            <a:off x="3605213" y="5829300"/>
            <a:ext cx="4753584" cy="4300152"/>
          </a:xfrm>
          <a:prstGeom prst="rect">
            <a:avLst/>
          </a:prstGeom>
        </p:spPr>
      </p:pic>
      <p:pic>
        <p:nvPicPr>
          <p:cNvPr id="7" name="Picture 6"/>
          <p:cNvPicPr>
            <a:picLocks noChangeAspect="1"/>
          </p:cNvPicPr>
          <p:nvPr/>
        </p:nvPicPr>
        <p:blipFill>
          <a:blip r:embed="rId5"/>
          <a:stretch>
            <a:fillRect/>
          </a:stretch>
        </p:blipFill>
        <p:spPr>
          <a:xfrm>
            <a:off x="9258299" y="5810250"/>
            <a:ext cx="5496115" cy="4319202"/>
          </a:xfrm>
          <a:prstGeom prst="rect">
            <a:avLst/>
          </a:prstGeom>
        </p:spPr>
      </p:pic>
      <p:sp>
        <p:nvSpPr>
          <p:cNvPr id="9" name="Oval 8"/>
          <p:cNvSpPr/>
          <p:nvPr/>
        </p:nvSpPr>
        <p:spPr>
          <a:xfrm>
            <a:off x="2377097" y="5183437"/>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1</a:t>
            </a:r>
          </a:p>
        </p:txBody>
      </p:sp>
      <p:sp>
        <p:nvSpPr>
          <p:cNvPr id="10" name="Oval 9"/>
          <p:cNvSpPr/>
          <p:nvPr/>
        </p:nvSpPr>
        <p:spPr>
          <a:xfrm>
            <a:off x="8953500" y="5105604"/>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2</a:t>
            </a:r>
          </a:p>
        </p:txBody>
      </p:sp>
      <p:sp>
        <p:nvSpPr>
          <p:cNvPr id="11" name="Oval 10"/>
          <p:cNvSpPr/>
          <p:nvPr/>
        </p:nvSpPr>
        <p:spPr>
          <a:xfrm>
            <a:off x="3262313" y="9527948"/>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3</a:t>
            </a:r>
          </a:p>
        </p:txBody>
      </p:sp>
      <p:sp>
        <p:nvSpPr>
          <p:cNvPr id="12" name="Oval 11"/>
          <p:cNvSpPr/>
          <p:nvPr/>
        </p:nvSpPr>
        <p:spPr>
          <a:xfrm>
            <a:off x="8915399" y="9533765"/>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5348405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9BBBD"/>
        </a:solidFill>
        <a:effectLst/>
      </p:bgPr>
    </p:bg>
    <p:spTree>
      <p:nvGrpSpPr>
        <p:cNvPr id="1" name=""/>
        <p:cNvGrpSpPr/>
        <p:nvPr/>
      </p:nvGrpSpPr>
      <p:grpSpPr>
        <a:xfrm>
          <a:off x="0" y="0"/>
          <a:ext cx="0" cy="0"/>
          <a:chOff x="0" y="0"/>
          <a:chExt cx="0" cy="0"/>
        </a:xfrm>
      </p:grpSpPr>
      <p:sp>
        <p:nvSpPr>
          <p:cNvPr id="8" name="TextBox 6"/>
          <p:cNvSpPr txBox="1"/>
          <p:nvPr/>
        </p:nvSpPr>
        <p:spPr>
          <a:xfrm>
            <a:off x="838200" y="7488477"/>
            <a:ext cx="5257800" cy="1615827"/>
          </a:xfrm>
          <a:prstGeom prst="rect">
            <a:avLst/>
          </a:prstGeom>
        </p:spPr>
        <p:txBody>
          <a:bodyPr wrap="square" lIns="0" tIns="0" rIns="0" bIns="0" rtlCol="0" anchor="t">
            <a:spAutoFit/>
          </a:bodyPr>
          <a:lstStyle/>
          <a:p>
            <a:pPr algn="ctr">
              <a:lnSpc>
                <a:spcPts val="4158"/>
              </a:lnSpc>
              <a:spcBef>
                <a:spcPct val="0"/>
              </a:spcBef>
            </a:pPr>
            <a:r>
              <a:rPr lang="vi-VN" sz="3200" b="1" dirty="0">
                <a:solidFill>
                  <a:srgbClr val="0070C0"/>
                </a:solidFill>
                <a:latin typeface="Livvic" panose="020B0604020202020204" charset="0"/>
              </a:rPr>
              <a:t>1. </a:t>
            </a:r>
            <a:r>
              <a:rPr lang="en-US" sz="3200" b="1" dirty="0" err="1">
                <a:solidFill>
                  <a:srgbClr val="0070C0"/>
                </a:solidFill>
                <a:latin typeface="Livvic" panose="020B0604020202020204" charset="0"/>
              </a:rPr>
              <a:t>Phác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hình</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để</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xác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định</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bố</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cục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của</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chân</a:t>
            </a:r>
            <a:r>
              <a:rPr lang="en-US" sz="3200" b="1" dirty="0">
                <a:solidFill>
                  <a:srgbClr val="0070C0"/>
                </a:solidFill>
                <a:latin typeface="Livvic" panose="020B0604020202020204" charset="0"/>
              </a:rPr>
              <a:t> dung </a:t>
            </a:r>
            <a:r>
              <a:rPr lang="en-US" sz="3200" b="1" dirty="0" err="1">
                <a:solidFill>
                  <a:srgbClr val="0070C0"/>
                </a:solidFill>
                <a:latin typeface="Livvic" panose="020B0604020202020204" charset="0"/>
              </a:rPr>
              <a:t>trong</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bài</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vẽ</a:t>
            </a:r>
            <a:r>
              <a:rPr lang="vi-VN" sz="3200" b="1" dirty="0">
                <a:solidFill>
                  <a:srgbClr val="0070C0"/>
                </a:solidFill>
                <a:latin typeface="Livvic" panose="020B0604020202020204" charset="0"/>
              </a:rPr>
              <a:t>.</a:t>
            </a:r>
            <a:endParaRPr lang="en-US" sz="3200" b="1" dirty="0">
              <a:solidFill>
                <a:srgbClr val="0070C0"/>
              </a:solidFill>
              <a:latin typeface="Livvic" panose="020B0604020202020204" charset="0"/>
            </a:endParaRPr>
          </a:p>
        </p:txBody>
      </p:sp>
      <p:sp>
        <p:nvSpPr>
          <p:cNvPr id="9" name="TextBox 7"/>
          <p:cNvSpPr txBox="1"/>
          <p:nvPr/>
        </p:nvSpPr>
        <p:spPr>
          <a:xfrm>
            <a:off x="6288788" y="7754129"/>
            <a:ext cx="4876799" cy="1538883"/>
          </a:xfrm>
          <a:prstGeom prst="rect">
            <a:avLst/>
          </a:prstGeom>
        </p:spPr>
        <p:txBody>
          <a:bodyPr wrap="square" lIns="0" tIns="0" rIns="0" bIns="0" rtlCol="0" anchor="t">
            <a:spAutoFit/>
          </a:bodyPr>
          <a:lstStyle/>
          <a:p>
            <a:pPr algn="ctr">
              <a:lnSpc>
                <a:spcPts val="4041"/>
              </a:lnSpc>
              <a:spcBef>
                <a:spcPct val="0"/>
              </a:spcBef>
            </a:pPr>
            <a:r>
              <a:rPr lang="vi-VN" sz="3368" b="1" dirty="0">
                <a:solidFill>
                  <a:srgbClr val="FF0000"/>
                </a:solidFill>
                <a:latin typeface="Livvic" panose="020B0604020202020204" charset="0"/>
              </a:rPr>
              <a:t>2</a:t>
            </a:r>
            <a:r>
              <a:rPr lang="vi-VN" sz="3200" b="1" dirty="0">
                <a:solidFill>
                  <a:srgbClr val="FF0000"/>
                </a:solidFill>
                <a:latin typeface="Livvic" panose="020B0604020202020204" charset="0"/>
              </a:rPr>
              <a:t>. </a:t>
            </a:r>
            <a:r>
              <a:rPr lang="en-US" sz="3200" b="1" dirty="0" err="1">
                <a:solidFill>
                  <a:srgbClr val="FF0000"/>
                </a:solidFill>
                <a:latin typeface="Livvic" panose="020B0604020202020204" charset="0"/>
              </a:rPr>
              <a:t>Vẽ</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các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đặc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điểm</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của</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chân</a:t>
            </a:r>
            <a:r>
              <a:rPr lang="en-US" sz="3200" b="1" dirty="0">
                <a:solidFill>
                  <a:srgbClr val="FF0000"/>
                </a:solidFill>
                <a:latin typeface="Livvic" panose="020B0604020202020204" charset="0"/>
              </a:rPr>
              <a:t> dung </a:t>
            </a:r>
            <a:r>
              <a:rPr lang="en-US" sz="3200" b="1" dirty="0" err="1">
                <a:solidFill>
                  <a:srgbClr val="FF0000"/>
                </a:solidFill>
                <a:latin typeface="Livvic" panose="020B0604020202020204" charset="0"/>
              </a:rPr>
              <a:t>và</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trang</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phục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của</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nhân</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vật</a:t>
            </a:r>
            <a:r>
              <a:rPr lang="vi-VN" sz="3200" b="1" dirty="0">
                <a:solidFill>
                  <a:srgbClr val="FF0000"/>
                </a:solidFill>
                <a:latin typeface="Livvic" panose="020B0604020202020204" charset="0"/>
              </a:rPr>
              <a:t>.</a:t>
            </a:r>
            <a:endParaRPr lang="en-US" sz="3368" b="1" dirty="0">
              <a:solidFill>
                <a:srgbClr val="FF0000"/>
              </a:solidFill>
              <a:latin typeface="Livvic" panose="020B0604020202020204" charset="0"/>
            </a:endParaRPr>
          </a:p>
        </p:txBody>
      </p:sp>
      <p:sp>
        <p:nvSpPr>
          <p:cNvPr id="10" name="TextBox 8"/>
          <p:cNvSpPr txBox="1"/>
          <p:nvPr/>
        </p:nvSpPr>
        <p:spPr>
          <a:xfrm>
            <a:off x="3359505" y="230151"/>
            <a:ext cx="11303220" cy="795089"/>
          </a:xfrm>
          <a:prstGeom prst="rect">
            <a:avLst/>
          </a:prstGeom>
        </p:spPr>
        <p:txBody>
          <a:bodyPr lIns="0" tIns="0" rIns="0" bIns="0" rtlCol="0" anchor="t">
            <a:spAutoFit/>
          </a:bodyPr>
          <a:lstStyle/>
          <a:p>
            <a:pPr>
              <a:lnSpc>
                <a:spcPts val="6240"/>
              </a:lnSpc>
            </a:pPr>
            <a:r>
              <a:rPr lang="en-US" sz="5200" dirty="0">
                <a:solidFill>
                  <a:srgbClr val="C00000"/>
                </a:solidFill>
                <a:latin typeface="Livvic Bold Bold"/>
              </a:rPr>
              <a:t>2. KIẾN TẠO KIẾN THỨC - KĨ NĂNG</a:t>
            </a:r>
          </a:p>
        </p:txBody>
      </p:sp>
      <p:sp>
        <p:nvSpPr>
          <p:cNvPr id="11" name="TextBox 9"/>
          <p:cNvSpPr txBox="1"/>
          <p:nvPr/>
        </p:nvSpPr>
        <p:spPr>
          <a:xfrm>
            <a:off x="11658600" y="8454469"/>
            <a:ext cx="5181601" cy="1025922"/>
          </a:xfrm>
          <a:prstGeom prst="rect">
            <a:avLst/>
          </a:prstGeom>
        </p:spPr>
        <p:txBody>
          <a:bodyPr wrap="square" lIns="0" tIns="0" rIns="0" bIns="0" rtlCol="0" anchor="t">
            <a:spAutoFit/>
          </a:bodyPr>
          <a:lstStyle/>
          <a:p>
            <a:pPr algn="ctr">
              <a:lnSpc>
                <a:spcPts val="4041"/>
              </a:lnSpc>
              <a:spcBef>
                <a:spcPct val="0"/>
              </a:spcBef>
            </a:pPr>
            <a:r>
              <a:rPr lang="vi-VN" sz="3200" b="1" dirty="0">
                <a:solidFill>
                  <a:srgbClr val="C00000"/>
                </a:solidFill>
                <a:latin typeface="Livvic" panose="020B0604020202020204" charset="0"/>
              </a:rPr>
              <a:t>3. </a:t>
            </a:r>
            <a:r>
              <a:rPr lang="en-US" sz="3200" b="1" dirty="0" err="1">
                <a:solidFill>
                  <a:srgbClr val="C00000"/>
                </a:solidFill>
                <a:latin typeface="Livvic" panose="020B0604020202020204" charset="0"/>
              </a:rPr>
              <a:t>Vẽ</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màu</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và</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hoàn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thiện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sản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phẩm</a:t>
            </a:r>
            <a:r>
              <a:rPr lang="en-US" sz="3200" b="1" dirty="0">
                <a:solidFill>
                  <a:srgbClr val="C00000"/>
                </a:solidFill>
                <a:latin typeface="Livvic" panose="020B0604020202020204" charset="0"/>
              </a:rPr>
              <a:t>.</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447800" y="1409700"/>
            <a:ext cx="4338131" cy="5847971"/>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6853426" y="1733929"/>
            <a:ext cx="4043174" cy="5847971"/>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11887200" y="2324100"/>
            <a:ext cx="4354950" cy="5889209"/>
          </a:xfrm>
          <a:prstGeom prst="rect">
            <a:avLst/>
          </a:prstGeom>
        </p:spPr>
      </p:pic>
    </p:spTree>
    <p:custDataLst>
      <p:tags r:id="rId1"/>
    </p:custDataLst>
    <p:extLst>
      <p:ext uri="{BB962C8B-B14F-4D97-AF65-F5344CB8AC3E}">
        <p14:creationId xmlns:p14="http://schemas.microsoft.com/office/powerpoint/2010/main" val="98502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5638801" y="683658"/>
            <a:ext cx="6705600" cy="9031841"/>
          </a:xfrm>
          <a:prstGeom prst="rect">
            <a:avLst/>
          </a:prstGeom>
        </p:spPr>
      </p:pic>
    </p:spTree>
    <p:custDataLst>
      <p:tags r:id="rId1"/>
    </p:custDataLst>
    <p:extLst>
      <p:ext uri="{BB962C8B-B14F-4D97-AF65-F5344CB8AC3E}">
        <p14:creationId xmlns:p14="http://schemas.microsoft.com/office/powerpoint/2010/main" val="2492422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1.6|3.3|3.3"/>
</p:tagLst>
</file>

<file path=ppt/tags/tag2.xml><?xml version="1.0" encoding="utf-8"?>
<p:tagLst xmlns:a="http://schemas.openxmlformats.org/drawingml/2006/main" xmlns:r="http://schemas.openxmlformats.org/officeDocument/2006/relationships" xmlns:p="http://schemas.openxmlformats.org/presentationml/2006/main">
  <p:tag name="TIMING" val="|11.6|3.3|3.3"/>
</p:tagLst>
</file>

<file path=ppt/tags/tag3.xml><?xml version="1.0" encoding="utf-8"?>
<p:tagLst xmlns:a="http://schemas.openxmlformats.org/drawingml/2006/main" xmlns:r="http://schemas.openxmlformats.org/officeDocument/2006/relationships" xmlns:p="http://schemas.openxmlformats.org/presentationml/2006/main">
  <p:tag name="TIMING" val="|11.6|3.3|3.3"/>
</p:tagLst>
</file>

<file path=ppt/tags/tag4.xml><?xml version="1.0" encoding="utf-8"?>
<p:tagLst xmlns:a="http://schemas.openxmlformats.org/drawingml/2006/main" xmlns:r="http://schemas.openxmlformats.org/officeDocument/2006/relationships" xmlns:p="http://schemas.openxmlformats.org/presentationml/2006/main">
  <p:tag name="TIMING" val="|11.6|3.3|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1585</TotalTime>
  <Words>512</Words>
  <Application>Microsoft Office PowerPoint</Application>
  <PresentationFormat>Custom</PresentationFormat>
  <Paragraphs>59</Paragraphs>
  <Slides>20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Livvic Bold Bold</vt:lpstr>
      <vt:lpstr>Arial</vt:lpstr>
      <vt:lpstr>Livvic Bold</vt:lpstr>
      <vt:lpstr>Times New Roman</vt:lpstr>
      <vt:lpstr>Now</vt:lpstr>
      <vt:lpstr>Livvic</vt:lpstr>
      <vt:lpstr>Bahnschrift Condensed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Chiếc bát xinh xắn (T1)</dc:title>
  <dc:subject>Chủ đề 6</dc:subject>
  <dc:creator>Tr. Trương Huyền</dc:creator>
  <cp:lastModifiedBy>Admin</cp:lastModifiedBy>
  <cp:revision>316</cp:revision>
  <dcterms:created xsi:type="dcterms:W3CDTF">2006-08-16T00:00:00Z</dcterms:created>
  <dcterms:modified xsi:type="dcterms:W3CDTF">2023-08-18T02:27:26Z</dcterms:modified>
  <dc:identifier>DAEwasUvSSg</dc:identifier>
</cp:coreProperties>
</file>