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1"/>
  </p:notesMasterIdLst>
  <p:handoutMasterIdLst>
    <p:handoutMasterId r:id="rId22"/>
  </p:handoutMasterIdLst>
  <p:sldIdLst>
    <p:sldId id="257" r:id="rId3"/>
    <p:sldId id="290" r:id="rId4"/>
    <p:sldId id="292" r:id="rId5"/>
    <p:sldId id="335" r:id="rId6"/>
    <p:sldId id="293" r:id="rId7"/>
    <p:sldId id="336" r:id="rId8"/>
    <p:sldId id="307" r:id="rId9"/>
    <p:sldId id="297" r:id="rId10"/>
    <p:sldId id="342" r:id="rId11"/>
    <p:sldId id="351" r:id="rId12"/>
    <p:sldId id="277" r:id="rId13"/>
    <p:sldId id="343" r:id="rId14"/>
    <p:sldId id="278" r:id="rId15"/>
    <p:sldId id="353" r:id="rId16"/>
    <p:sldId id="354" r:id="rId17"/>
    <p:sldId id="355" r:id="rId18"/>
    <p:sldId id="35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2/19/2025</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2/19/2025</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sp>
        <p:nvSpPr>
          <p:cNvPr id="12" name="TextBox 11">
            <a:extLst>
              <a:ext uri="{FF2B5EF4-FFF2-40B4-BE49-F238E27FC236}">
                <a16:creationId xmlns:a16="http://schemas.microsoft.com/office/drawing/2014/main" id="{A92D7B0A-DD3E-4888-B824-BFA314CA8570}"/>
              </a:ext>
            </a:extLst>
          </p:cNvPr>
          <p:cNvSpPr txBox="1"/>
          <p:nvPr/>
        </p:nvSpPr>
        <p:spPr>
          <a:xfrm>
            <a:off x="3224212" y="9918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a:latin typeface="Arial" panose="020B0604020202020204" pitchFamily="34" charset="0"/>
                <a:cs typeface="Arial" panose="020B0604020202020204" pitchFamily="34" charset="0"/>
              </a:rPr>
              <a:t>…..</a:t>
            </a:r>
            <a:r>
              <a:rPr lang="en-US" sz="2400" smtClean="0">
                <a:latin typeface="Arial" panose="020B0604020202020204" pitchFamily="34" charset="0"/>
                <a:cs typeface="Arial" panose="020B0604020202020204" pitchFamily="34" charset="0"/>
              </a:rPr>
              <a:t>tháng 2 năm 2025</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
        <p:nvSpPr>
          <p:cNvPr id="18" name="TextBox 17">
            <a:extLst>
              <a:ext uri="{FF2B5EF4-FFF2-40B4-BE49-F238E27FC236}">
                <a16:creationId xmlns:a16="http://schemas.microsoft.com/office/drawing/2014/main" id="{69AB8782-E03C-4B05-AD3B-0B51B38DA483}"/>
              </a:ext>
            </a:extLst>
          </p:cNvPr>
          <p:cNvSpPr txBox="1"/>
          <p:nvPr/>
        </p:nvSpPr>
        <p:spPr>
          <a:xfrm>
            <a:off x="4985658" y="6090947"/>
            <a:ext cx="6139542" cy="369332"/>
          </a:xfrm>
          <a:prstGeom prst="rect">
            <a:avLst/>
          </a:prstGeom>
          <a:noFill/>
        </p:spPr>
        <p:txBody>
          <a:bodyPr wrap="square">
            <a:spAutoFit/>
          </a:bodyPr>
          <a:lstStyle/>
          <a:p>
            <a:r>
              <a:rPr lang="vi-VN" dirty="0"/>
              <a:t>Hương Thảo – Zalo 0972115126</a:t>
            </a:r>
            <a:endParaRPr lang="en-US" dirty="0"/>
          </a:p>
        </p:txBody>
      </p:sp>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6C361FE-D9B8-4F54-BBA6-12F4172A49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15" y="-1"/>
            <a:ext cx="12424229" cy="6988629"/>
          </a:xfrm>
          <a:prstGeom prst="rect">
            <a:avLst/>
          </a:prstGeom>
        </p:spPr>
      </p:pic>
    </p:spTree>
    <p:extLst>
      <p:ext uri="{BB962C8B-B14F-4D97-AF65-F5344CB8AC3E}">
        <p14:creationId xmlns:p14="http://schemas.microsoft.com/office/powerpoint/2010/main" val="37272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305</Words>
  <Application>Microsoft Office PowerPoint</Application>
  <PresentationFormat>Widescreen</PresentationFormat>
  <Paragraphs>26</Paragraphs>
  <Slides>18</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2022-10-26T08:23:54Z</dcterms:created>
  <dcterms:modified xsi:type="dcterms:W3CDTF">2025-02-19T06:25:25Z</dcterms:modified>
</cp:coreProperties>
</file>