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2"/>
  </p:notesMasterIdLst>
  <p:sldIdLst>
    <p:sldId id="288" r:id="rId3"/>
    <p:sldId id="289" r:id="rId4"/>
    <p:sldId id="290" r:id="rId5"/>
    <p:sldId id="315" r:id="rId6"/>
    <p:sldId id="322" r:id="rId7"/>
    <p:sldId id="262" r:id="rId8"/>
    <p:sldId id="2634" r:id="rId9"/>
    <p:sldId id="263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3631E-AB28-4CB4-A7AD-1B3E49AE338C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1F14B-2DA1-480A-94B9-04673443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6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4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22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6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94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95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SẮM</a:t>
            </a:r>
            <a:r>
              <a:rPr lang="en-US" baseline="0" dirty="0"/>
              <a:t> VAI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A121D-F963-41ED-B852-434E4157D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4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49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microsoft.com/office/2007/relationships/hdphoto" Target="../media/hdphoto1.wdp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11" Type="http://schemas.openxmlformats.org/officeDocument/2006/relationships/image" Target="../media/image28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4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8877BA-92E1-4674-A8C0-0AF644C46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3" y="676133"/>
            <a:ext cx="2253122" cy="22550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B75E75-251C-4B64-8AB7-4E2F1EC92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371A40-9F19-48FF-9D8F-CE2CF81EB9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E2E8CD-18CA-448B-857B-C08168EF78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DF59D9-A61E-4F4F-A6A8-6E7E50DF45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1" y="985117"/>
            <a:ext cx="676924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:a16="http://schemas.microsoft.com/office/drawing/2014/main" id="{05B4E5BD-DD75-48D3-BD49-DFD0688AC9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:a16="http://schemas.microsoft.com/office/drawing/2014/main" id="{FCC1EC90-6EA7-46F9-B84F-80B91BF383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326" y="-450369"/>
            <a:ext cx="900451" cy="176156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21EB70-8360-49A6-9DA3-AA9CA5FE82FB}"/>
              </a:ext>
            </a:extLst>
          </p:cNvPr>
          <p:cNvSpPr/>
          <p:nvPr userDrawn="1"/>
        </p:nvSpPr>
        <p:spPr>
          <a:xfrm flipV="1">
            <a:off x="3931930" y="5261423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4B3C1F6-222C-4AC2-92AD-C4349CB7F453}"/>
              </a:ext>
            </a:extLst>
          </p:cNvPr>
          <p:cNvSpPr/>
          <p:nvPr userDrawn="1"/>
        </p:nvSpPr>
        <p:spPr>
          <a:xfrm>
            <a:off x="4836523" y="565829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D9A242A-4A00-413A-A619-ADE3B8C9D352}"/>
              </a:ext>
            </a:extLst>
          </p:cNvPr>
          <p:cNvSpPr/>
          <p:nvPr userDrawn="1"/>
        </p:nvSpPr>
        <p:spPr>
          <a:xfrm>
            <a:off x="6516333" y="5179817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3C43A99-B186-49A1-B5B3-0407F2441706}"/>
              </a:ext>
            </a:extLst>
          </p:cNvPr>
          <p:cNvSpPr/>
          <p:nvPr userDrawn="1"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30B43EC-3476-42D6-A8E7-AA39EE34899E}"/>
              </a:ext>
            </a:extLst>
          </p:cNvPr>
          <p:cNvSpPr/>
          <p:nvPr userDrawn="1"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AFA2F28-71E3-4EFF-BAFA-76F0C524F185}"/>
              </a:ext>
            </a:extLst>
          </p:cNvPr>
          <p:cNvSpPr/>
          <p:nvPr userDrawn="1"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AEC96B4-138C-4456-B9DB-833C58C322C8}"/>
              </a:ext>
            </a:extLst>
          </p:cNvPr>
          <p:cNvSpPr/>
          <p:nvPr userDrawn="1"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4BBED68-647C-4CAF-A0A6-CC9A42FDFFF0}"/>
              </a:ext>
            </a:extLst>
          </p:cNvPr>
          <p:cNvSpPr/>
          <p:nvPr userDrawn="1"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8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D6BE7F-047D-466A-86E9-743C3BC74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5" y="-348557"/>
            <a:ext cx="1556604" cy="15579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688D95-ECDE-444B-ADF8-DFFD1913E9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8" y="4424043"/>
            <a:ext cx="1509223" cy="24524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C6B3EA-40BD-4D61-9A1A-968812A1BC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36" y="0"/>
            <a:ext cx="1556605" cy="19666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27EDF3-CA98-403F-B4CF-0E8872A012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6367FE-A78D-41A9-A253-BFD2B63019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12" y="215143"/>
            <a:ext cx="676924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:a16="http://schemas.microsoft.com/office/drawing/2014/main" id="{82190A36-4BDB-4C64-9D86-50E46DB1DC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:a16="http://schemas.microsoft.com/office/drawing/2014/main" id="{B99F8662-9331-4A96-AF4A-6AEFE27050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8477" y="-430556"/>
            <a:ext cx="900451" cy="176156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6F1FD33-3E1B-493C-8B07-98C86545CC6A}"/>
              </a:ext>
            </a:extLst>
          </p:cNvPr>
          <p:cNvSpPr/>
          <p:nvPr userDrawn="1"/>
        </p:nvSpPr>
        <p:spPr>
          <a:xfrm flipV="1">
            <a:off x="2159914" y="6052672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8AC44AF-2CA6-4388-95E2-6D63D493B18C}"/>
              </a:ext>
            </a:extLst>
          </p:cNvPr>
          <p:cNvSpPr/>
          <p:nvPr userDrawn="1"/>
        </p:nvSpPr>
        <p:spPr>
          <a:xfrm>
            <a:off x="5966765" y="609546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4E02545-AB75-49F2-B11A-D29C29779F87}"/>
              </a:ext>
            </a:extLst>
          </p:cNvPr>
          <p:cNvSpPr/>
          <p:nvPr userDrawn="1"/>
        </p:nvSpPr>
        <p:spPr>
          <a:xfrm>
            <a:off x="4744317" y="5971066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54E0882-87E9-4F87-AFD2-7381FF227E32}"/>
              </a:ext>
            </a:extLst>
          </p:cNvPr>
          <p:cNvSpPr/>
          <p:nvPr userDrawn="1"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FC42E85-2E1C-4FC2-88BE-C1B101D59B40}"/>
              </a:ext>
            </a:extLst>
          </p:cNvPr>
          <p:cNvSpPr/>
          <p:nvPr userDrawn="1"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FF8B0D4-CD01-4DAE-89E5-3F2E1A70F66A}"/>
              </a:ext>
            </a:extLst>
          </p:cNvPr>
          <p:cNvSpPr/>
          <p:nvPr userDrawn="1"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75F9D08-9557-45F8-98DF-60919E4C2794}"/>
              </a:ext>
            </a:extLst>
          </p:cNvPr>
          <p:cNvSpPr/>
          <p:nvPr userDrawn="1"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8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2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3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32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1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EBBB96-6C45-459F-BF49-7565166BA6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2" y="314738"/>
            <a:ext cx="1241265" cy="124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8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9FB248C8-406F-47FE-96EE-CB3F663C86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46657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45.jpeg"/><Relationship Id="rId5" Type="http://schemas.microsoft.com/office/2007/relationships/hdphoto" Target="../media/hdphoto3.wdp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6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59.emf"/><Relationship Id="rId4" Type="http://schemas.openxmlformats.org/officeDocument/2006/relationships/image" Target="../media/image6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68.png"/><Relationship Id="rId5" Type="http://schemas.openxmlformats.org/officeDocument/2006/relationships/image" Target="../media/image5.png"/><Relationship Id="rId10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1BA23D6B-3ED8-4207-86F4-F05907A7E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3" y="676133"/>
            <a:ext cx="2253122" cy="22550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7878F43-44B3-49E3-8A8D-D357BC384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E924E31-D6D2-48B5-B588-3E8452348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036C5E-528E-4F4F-81AF-16F60F10B7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063C5E-7AEA-49B0-B373-4705240A54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1" y="985117"/>
            <a:ext cx="676924" cy="811262"/>
          </a:xfrm>
          <a:prstGeom prst="rect">
            <a:avLst/>
          </a:prstGeom>
        </p:spPr>
      </p:pic>
      <p:pic>
        <p:nvPicPr>
          <p:cNvPr id="15" name="图片 14" descr="图片包含 物体&#10;&#10;自动生成的说明">
            <a:extLst>
              <a:ext uri="{FF2B5EF4-FFF2-40B4-BE49-F238E27FC236}">
                <a16:creationId xmlns:a16="http://schemas.microsoft.com/office/drawing/2014/main" id="{1160133A-F8D9-49EC-8AF8-C7AE4D1BA5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19" name="图片 18" descr="图片包含 文字&#10;&#10;自动生成的说明">
            <a:extLst>
              <a:ext uri="{FF2B5EF4-FFF2-40B4-BE49-F238E27FC236}">
                <a16:creationId xmlns:a16="http://schemas.microsoft.com/office/drawing/2014/main" id="{0FFE2D1F-3C92-41B6-85A0-891B16A92B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326" y="-450369"/>
            <a:ext cx="900451" cy="1761561"/>
          </a:xfrm>
          <a:prstGeom prst="rect">
            <a:avLst/>
          </a:prstGeom>
        </p:spPr>
      </p:pic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282B2151-24AA-4F12-8AC5-9479FC7E83F2}"/>
              </a:ext>
            </a:extLst>
          </p:cNvPr>
          <p:cNvSpPr/>
          <p:nvPr/>
        </p:nvSpPr>
        <p:spPr>
          <a:xfrm flipV="1">
            <a:off x="2177026" y="5261423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B43D718F-D90E-4063-840B-301832F834ED}"/>
              </a:ext>
            </a:extLst>
          </p:cNvPr>
          <p:cNvSpPr/>
          <p:nvPr/>
        </p:nvSpPr>
        <p:spPr>
          <a:xfrm>
            <a:off x="3081619" y="565829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166B9A7-88A8-4025-8F58-C4035DA28392}"/>
              </a:ext>
            </a:extLst>
          </p:cNvPr>
          <p:cNvSpPr/>
          <p:nvPr/>
        </p:nvSpPr>
        <p:spPr>
          <a:xfrm>
            <a:off x="4761429" y="5179817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FE22CE39-3B53-44C8-82F0-C6C9A2F569E8}"/>
              </a:ext>
            </a:extLst>
          </p:cNvPr>
          <p:cNvSpPr/>
          <p:nvPr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6F82A61-639F-4BE6-B4FE-E99E7023C92A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00912F0-56A2-43AC-A77B-9BCC31210BFC}"/>
              </a:ext>
            </a:extLst>
          </p:cNvPr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5B2E83C-5A52-46C7-83E7-AA349AA3BF55}"/>
              </a:ext>
            </a:extLst>
          </p:cNvPr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A717E45-474E-4438-A51E-C2C9ED27C09D}"/>
              </a:ext>
            </a:extLst>
          </p:cNvPr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EC1F86-A58A-4205-9B25-805283531F49}"/>
              </a:ext>
            </a:extLst>
          </p:cNvPr>
          <p:cNvGrpSpPr/>
          <p:nvPr/>
        </p:nvGrpSpPr>
        <p:grpSpPr>
          <a:xfrm>
            <a:off x="4457772" y="1756069"/>
            <a:ext cx="3430178" cy="1505482"/>
            <a:chOff x="1483817" y="2472242"/>
            <a:chExt cx="3430178" cy="1505482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FCE4943-0DAD-4370-BA72-347C97CD11F6}"/>
                </a:ext>
              </a:extLst>
            </p:cNvPr>
            <p:cNvSpPr/>
            <p:nvPr/>
          </p:nvSpPr>
          <p:spPr>
            <a:xfrm>
              <a:off x="1860749" y="2655469"/>
              <a:ext cx="3053246" cy="1322255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6ABD5C6-13D6-40B3-9DB4-E2EEC47A10F5}"/>
                </a:ext>
              </a:extLst>
            </p:cNvPr>
            <p:cNvSpPr/>
            <p:nvPr/>
          </p:nvSpPr>
          <p:spPr>
            <a:xfrm>
              <a:off x="1483817" y="2472242"/>
              <a:ext cx="3166630" cy="1275569"/>
            </a:xfrm>
            <a:prstGeom prst="rect">
              <a:avLst/>
            </a:prstGeom>
            <a:solidFill>
              <a:srgbClr val="295A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B2DF9E9F-4B5D-4EDA-83D4-B0BF54EA9F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25" y="553448"/>
            <a:ext cx="623684" cy="65075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C06E2D2-F01A-4860-B33A-35ADA515E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30" y="5589878"/>
            <a:ext cx="623684" cy="650751"/>
          </a:xfrm>
          <a:prstGeom prst="rect">
            <a:avLst/>
          </a:prstGeom>
        </p:spPr>
      </p:pic>
      <p:sp>
        <p:nvSpPr>
          <p:cNvPr id="36" name="文本框 18">
            <a:extLst>
              <a:ext uri="{FF2B5EF4-FFF2-40B4-BE49-F238E27FC236}">
                <a16:creationId xmlns:a16="http://schemas.microsoft.com/office/drawing/2014/main" id="{20E1CCFD-3E30-41FF-ADD3-B5786BDEE685}"/>
              </a:ext>
            </a:extLst>
          </p:cNvPr>
          <p:cNvSpPr txBox="1"/>
          <p:nvPr/>
        </p:nvSpPr>
        <p:spPr>
          <a:xfrm>
            <a:off x="1609672" y="869058"/>
            <a:ext cx="9437130" cy="76944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lang="en-US" altLang="zh-CN" sz="4400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11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400" dirty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2025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44AD2-8EE4-4708-96F3-40432ADD4D40}"/>
              </a:ext>
            </a:extLst>
          </p:cNvPr>
          <p:cNvSpPr txBox="1"/>
          <p:nvPr/>
        </p:nvSpPr>
        <p:spPr>
          <a:xfrm>
            <a:off x="4936227" y="2005416"/>
            <a:ext cx="2319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0EE93-109E-4414-ADE2-17A2EE9D39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2186" y="3048703"/>
            <a:ext cx="8461981" cy="2280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384408-B430-A267-D071-54F3077FD3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3517" y="304799"/>
            <a:ext cx="1337188" cy="13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>
            <a:extLst>
              <a:ext uri="{FF2B5EF4-FFF2-40B4-BE49-F238E27FC236}">
                <a16:creationId xmlns:a16="http://schemas.microsoft.com/office/drawing/2014/main" id="{FC4BC7EF-389A-48C0-8420-BCA19A82E911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56AD1AC-B6DC-4EEF-9A9E-1FE0AC114D4D}"/>
              </a:ext>
            </a:extLst>
          </p:cNvPr>
          <p:cNvSpPr/>
          <p:nvPr/>
        </p:nvSpPr>
        <p:spPr>
          <a:xfrm>
            <a:off x="4008582" y="3189845"/>
            <a:ext cx="4733487" cy="127556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F6765D3-DA13-4DDF-8A61-73A9814E7FAF}"/>
              </a:ext>
            </a:extLst>
          </p:cNvPr>
          <p:cNvSpPr/>
          <p:nvPr/>
        </p:nvSpPr>
        <p:spPr>
          <a:xfrm>
            <a:off x="3639126" y="2918591"/>
            <a:ext cx="4906707" cy="1275569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7" name="图片 46" descr="图片包含 玩具, 玩偶&#10;&#10;自动生成的说明">
            <a:extLst>
              <a:ext uri="{FF2B5EF4-FFF2-40B4-BE49-F238E27FC236}">
                <a16:creationId xmlns:a16="http://schemas.microsoft.com/office/drawing/2014/main" id="{37CBF8EE-D299-42C8-A248-F4E3C24AD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988" y="2774604"/>
            <a:ext cx="1146341" cy="2697181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96C72C2-5D5D-4B55-9685-4C1A50056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91" y="3109031"/>
            <a:ext cx="5436576" cy="10141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F1A0D8-4447-0BCB-8C9B-AB3DF46D1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3517" y="304799"/>
            <a:ext cx="1337188" cy="13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5EAC6F3-02DC-48C3-B4B5-0C9533BAC1AC}"/>
              </a:ext>
            </a:extLst>
          </p:cNvPr>
          <p:cNvSpPr/>
          <p:nvPr/>
        </p:nvSpPr>
        <p:spPr>
          <a:xfrm>
            <a:off x="1835726" y="931834"/>
            <a:ext cx="9655234" cy="825846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29B8D3F-A54F-4E4A-9B58-C1A0E1DE6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4" y="931834"/>
            <a:ext cx="476140" cy="49680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7E55CC8-800B-4F7D-80EC-3FA202C30BB5}"/>
              </a:ext>
            </a:extLst>
          </p:cNvPr>
          <p:cNvSpPr txBox="1"/>
          <p:nvPr/>
        </p:nvSpPr>
        <p:spPr>
          <a:xfrm>
            <a:off x="1589386" y="880332"/>
            <a:ext cx="986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lvl="0" algn="ctr" defTabSz="457200"/>
            <a:r>
              <a:rPr lang="en-US" altLang="zh-CN" sz="28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1. </a:t>
            </a:r>
            <a:r>
              <a:rPr lang="vi-VN" altLang="zh-CN" sz="28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Đóng vai, hỏi – đáp về công việc yêu thích của những người thân trong gia  đình.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B8CF79E7-BB45-4378-A0ED-2822DDB468EA}"/>
              </a:ext>
            </a:extLst>
          </p:cNvPr>
          <p:cNvSpPr/>
          <p:nvPr/>
        </p:nvSpPr>
        <p:spPr>
          <a:xfrm>
            <a:off x="1061537" y="4755257"/>
            <a:ext cx="3072120" cy="558641"/>
          </a:xfrm>
          <a:prstGeom prst="roundRect">
            <a:avLst>
              <a:gd name="adj" fmla="val 11538"/>
            </a:avLst>
          </a:prstGeom>
          <a:solidFill>
            <a:srgbClr val="F3F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B0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Tranh vẽ những 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BB07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377C6F8-8B08-4577-8A46-0E514631726D}"/>
              </a:ext>
            </a:extLst>
          </p:cNvPr>
          <p:cNvSpPr/>
          <p:nvPr/>
        </p:nvSpPr>
        <p:spPr>
          <a:xfrm>
            <a:off x="1064638" y="5691226"/>
            <a:ext cx="3746689" cy="558641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Mọi người đang làm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A647A-1A9B-4C71-A36D-E8A686C1E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550" y="2033626"/>
            <a:ext cx="598170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3F9CEA-CC70-5695-FA81-4AFA8227BD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3517" y="304799"/>
            <a:ext cx="1337188" cy="13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918B69F-E669-4B96-AE2A-C90B0BC730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9" y="19748"/>
            <a:ext cx="2159076" cy="416876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B665D92-2933-4F87-9C23-34265568E425}"/>
              </a:ext>
            </a:extLst>
          </p:cNvPr>
          <p:cNvGrpSpPr/>
          <p:nvPr/>
        </p:nvGrpSpPr>
        <p:grpSpPr>
          <a:xfrm>
            <a:off x="8252427" y="2368483"/>
            <a:ext cx="2380378" cy="4075273"/>
            <a:chOff x="10081587" y="2304414"/>
            <a:chExt cx="2014077" cy="3390653"/>
          </a:xfrm>
        </p:grpSpPr>
        <p:pic>
          <p:nvPicPr>
            <p:cNvPr id="27" name="图片 3">
              <a:extLst>
                <a:ext uri="{FF2B5EF4-FFF2-40B4-BE49-F238E27FC236}">
                  <a16:creationId xmlns:a16="http://schemas.microsoft.com/office/drawing/2014/main" id="{8C757564-EB53-4F68-A8D8-47A841418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28" name="图片 5">
              <a:extLst>
                <a:ext uri="{FF2B5EF4-FFF2-40B4-BE49-F238E27FC236}">
                  <a16:creationId xmlns:a16="http://schemas.microsoft.com/office/drawing/2014/main" id="{22044FD9-7DAA-4AA3-94D1-7E779F3FE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3" name="Picture 2" descr="A picture containing text, indoor, tableware, dishware&#10;&#10;Description automatically generated">
            <a:extLst>
              <a:ext uri="{FF2B5EF4-FFF2-40B4-BE49-F238E27FC236}">
                <a16:creationId xmlns:a16="http://schemas.microsoft.com/office/drawing/2014/main" id="{CADD68D9-B792-4485-AB9A-020F9CE7DE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01" y="2454178"/>
            <a:ext cx="4577586" cy="17540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2AA476-27AF-D695-D7FC-3C05C7E239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3517" y="304799"/>
            <a:ext cx="1337188" cy="13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4C80D1F5-2E62-4F4B-BBD5-9E160C13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145" y="3773519"/>
            <a:ext cx="2286198" cy="330431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06A63D4-011D-4886-8F86-340C6AD4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53" y="3993356"/>
            <a:ext cx="2242118" cy="2864644"/>
          </a:xfrm>
          <a:prstGeom prst="rect">
            <a:avLst/>
          </a:prstGeom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5A035A33-8E8A-4B3E-801E-9F3F49EA9E24}"/>
              </a:ext>
            </a:extLst>
          </p:cNvPr>
          <p:cNvSpPr/>
          <p:nvPr/>
        </p:nvSpPr>
        <p:spPr>
          <a:xfrm flipH="1">
            <a:off x="382628" y="1028700"/>
            <a:ext cx="5713372" cy="1915668"/>
          </a:xfrm>
          <a:prstGeom prst="wedgeEllipseCallout">
            <a:avLst>
              <a:gd name="adj1" fmla="val -14397"/>
              <a:gd name="adj2" fmla="val 91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solidFill>
                  <a:srgbClr val="C0504D">
                    <a:lumMod val="50000"/>
                  </a:srgbClr>
                </a:solidFill>
              </a:rPr>
              <a:t>Hằng ngày, bà của bạn thích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trick Hand SC" panose="00000500000000000000" pitchFamily="2" charset="0"/>
            </a:endParaRPr>
          </a:p>
        </p:txBody>
      </p: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7F6BB4EA-5CFC-4B42-B0AC-8AE8771036F4}"/>
              </a:ext>
            </a:extLst>
          </p:cNvPr>
          <p:cNvSpPr/>
          <p:nvPr/>
        </p:nvSpPr>
        <p:spPr>
          <a:xfrm>
            <a:off x="7172961" y="457200"/>
            <a:ext cx="5019040" cy="2553752"/>
          </a:xfrm>
          <a:prstGeom prst="wedgeEllipseCallout">
            <a:avLst>
              <a:gd name="adj1" fmla="val -11684"/>
              <a:gd name="adj2" fmla="val 857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Bà tớ rất thích đọc báo. Bà thường đọc báo Sức khỏe và Đời sống.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4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>
            <a:extLst>
              <a:ext uri="{FF2B5EF4-FFF2-40B4-BE49-F238E27FC236}">
                <a16:creationId xmlns:a16="http://schemas.microsoft.com/office/drawing/2014/main" id="{FC4BC7EF-389A-48C0-8420-BCA19A82E911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56AD1AC-B6DC-4EEF-9A9E-1FE0AC114D4D}"/>
              </a:ext>
            </a:extLst>
          </p:cNvPr>
          <p:cNvSpPr/>
          <p:nvPr/>
        </p:nvSpPr>
        <p:spPr>
          <a:xfrm>
            <a:off x="1284925" y="773542"/>
            <a:ext cx="9377293" cy="90087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7" name="图片 46" descr="图片包含 玩具, 玩偶&#10;&#10;自动生成的说明">
            <a:extLst>
              <a:ext uri="{FF2B5EF4-FFF2-40B4-BE49-F238E27FC236}">
                <a16:creationId xmlns:a16="http://schemas.microsoft.com/office/drawing/2014/main" id="{37CBF8EE-D299-42C8-A248-F4E3C24AD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89" y="2745846"/>
            <a:ext cx="1146341" cy="2697181"/>
          </a:xfrm>
          <a:prstGeom prst="rect">
            <a:avLst/>
          </a:prstGeom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5522A0C-69EE-4451-827D-8B5B02B3686A}"/>
              </a:ext>
            </a:extLst>
          </p:cNvPr>
          <p:cNvSpPr/>
          <p:nvPr/>
        </p:nvSpPr>
        <p:spPr>
          <a:xfrm>
            <a:off x="1394979" y="943688"/>
            <a:ext cx="9127910" cy="624364"/>
          </a:xfrm>
          <a:prstGeom prst="roundRect">
            <a:avLst>
              <a:gd name="adj" fmla="val 11538"/>
            </a:avLst>
          </a:prstGeom>
          <a:solidFill>
            <a:srgbClr val="F3F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Kể về những việc em thích làm cùng người thân.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33B56C-4867-4B66-AEDD-AC303417F811}"/>
              </a:ext>
            </a:extLst>
          </p:cNvPr>
          <p:cNvSpPr/>
          <p:nvPr/>
        </p:nvSpPr>
        <p:spPr>
          <a:xfrm>
            <a:off x="2649151" y="2042988"/>
            <a:ext cx="5778756" cy="1018699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Việc em thích làm cùng người thân là việc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3" name="图片 15">
            <a:extLst>
              <a:ext uri="{FF2B5EF4-FFF2-40B4-BE49-F238E27FC236}">
                <a16:creationId xmlns:a16="http://schemas.microsoft.com/office/drawing/2014/main" id="{71E48B46-93F5-4DA9-A648-E4565321A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673783" flipH="1">
            <a:off x="1552093" y="1547713"/>
            <a:ext cx="838781" cy="1290547"/>
          </a:xfrm>
          <a:prstGeom prst="rect">
            <a:avLst/>
          </a:prstGeom>
        </p:spPr>
      </p:pic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FE17CE4-2863-4211-9221-D86C2E81ED80}"/>
              </a:ext>
            </a:extLst>
          </p:cNvPr>
          <p:cNvSpPr/>
          <p:nvPr/>
        </p:nvSpPr>
        <p:spPr>
          <a:xfrm>
            <a:off x="3103986" y="3308224"/>
            <a:ext cx="6099391" cy="1018699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Em làm việc đó với ai? Thường làm lúc nào/khi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3D779671-8D38-45B1-BE04-B4F879E3361D}"/>
              </a:ext>
            </a:extLst>
          </p:cNvPr>
          <p:cNvSpPr/>
          <p:nvPr/>
        </p:nvSpPr>
        <p:spPr>
          <a:xfrm>
            <a:off x="3590874" y="4573460"/>
            <a:ext cx="6099391" cy="558641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Việc đó diễn ra như thế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574A1FD6-C16E-4050-A68D-492AEDD6DA51}"/>
              </a:ext>
            </a:extLst>
          </p:cNvPr>
          <p:cNvSpPr/>
          <p:nvPr/>
        </p:nvSpPr>
        <p:spPr>
          <a:xfrm>
            <a:off x="4007186" y="5333380"/>
            <a:ext cx="6929988" cy="1018699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Nêu suy nghĩ của em khi được làm việc cùng người thân.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D3E509-EA6F-0577-71C4-0E4AC45B2E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3517" y="304799"/>
            <a:ext cx="1337188" cy="13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8" grpId="0" animBg="1"/>
      <p:bldP spid="9" grpId="0" animBg="1"/>
      <p:bldP spid="15" grpId="0" animBg="1"/>
      <p:bldP spid="1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84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F8AC74-FF3F-4757-A414-95D53D07A4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-92598" y="4652731"/>
            <a:ext cx="12721255" cy="2395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E9308-FCBF-447D-9031-C2E66ADB2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132" y="2846669"/>
            <a:ext cx="2242118" cy="2864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386" y="2456200"/>
            <a:ext cx="2286198" cy="330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8C2FF-86AE-4865-BAE4-15F285982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2494" y="470802"/>
            <a:ext cx="612701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5">
            <a:extLst>
              <a:ext uri="{FF2B5EF4-FFF2-40B4-BE49-F238E27FC236}">
                <a16:creationId xmlns:a16="http://schemas.microsoft.com/office/drawing/2014/main" id="{0FCFD786-D91D-4627-9A0B-7A273E68F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31" y="3713848"/>
            <a:ext cx="3345942" cy="2871285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D639145E-BA82-45EB-B695-8C428850C1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30833" r="15823" b="25833"/>
          <a:stretch>
            <a:fillRect/>
          </a:stretch>
        </p:blipFill>
        <p:spPr>
          <a:xfrm>
            <a:off x="763048" y="833121"/>
            <a:ext cx="8625266" cy="5262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331A6-44DA-448B-A625-3C56B77387BD}"/>
              </a:ext>
            </a:extLst>
          </p:cNvPr>
          <p:cNvSpPr txBox="1"/>
          <p:nvPr/>
        </p:nvSpPr>
        <p:spPr>
          <a:xfrm>
            <a:off x="1658654" y="1947368"/>
            <a:ext cx="632076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việc em thích làm cùng người thân là: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Trồng và chăm sóc vườn cây cùng ông.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Chăm sóc thú nuôi cùng bà.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Chuẩn bị bữa ăn cùng mẹ.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Dọn dẹp phòng khách cùng bố,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531214-94A8-53EF-FA82-6DBAE726A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3517" y="304799"/>
            <a:ext cx="1337188" cy="13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12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CFCE4943-0DAD-4370-BA72-347C97CD11F6}"/>
              </a:ext>
            </a:extLst>
          </p:cNvPr>
          <p:cNvSpPr/>
          <p:nvPr/>
        </p:nvSpPr>
        <p:spPr>
          <a:xfrm>
            <a:off x="3888147" y="4851367"/>
            <a:ext cx="2512653" cy="565634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7878F43-44B3-49E3-8A8D-D357BC384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E924E31-D6D2-48B5-B588-3E8452348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036C5E-528E-4F4F-81AF-16F60F10B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9" name="图片 8" descr="图片包含 玩具, 玩偶&#10;&#10;自动生成的说明">
            <a:extLst>
              <a:ext uri="{FF2B5EF4-FFF2-40B4-BE49-F238E27FC236}">
                <a16:creationId xmlns:a16="http://schemas.microsoft.com/office/drawing/2014/main" id="{59DB6CC5-B8F6-45A6-BD19-DB0EEDE6FE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0" y="1584234"/>
            <a:ext cx="2246741" cy="52862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BA23D6B-3ED8-4207-86F4-F05907A7E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72" y="736088"/>
            <a:ext cx="2253122" cy="22550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063C5E-7AEA-49B0-B373-4705240A54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88" y="1758848"/>
            <a:ext cx="676924" cy="811262"/>
          </a:xfrm>
          <a:prstGeom prst="rect">
            <a:avLst/>
          </a:prstGeom>
        </p:spPr>
      </p:pic>
      <p:pic>
        <p:nvPicPr>
          <p:cNvPr id="15" name="图片 14" descr="图片包含 物体&#10;&#10;自动生成的说明">
            <a:extLst>
              <a:ext uri="{FF2B5EF4-FFF2-40B4-BE49-F238E27FC236}">
                <a16:creationId xmlns:a16="http://schemas.microsoft.com/office/drawing/2014/main" id="{1160133A-F8D9-49EC-8AF8-C7AE4D1BA5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1875CF-7777-4BEC-9257-2C7F54AF4E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71" y="5217117"/>
            <a:ext cx="863725" cy="901210"/>
          </a:xfrm>
          <a:prstGeom prst="rect">
            <a:avLst/>
          </a:prstGeom>
        </p:spPr>
      </p:pic>
      <p:pic>
        <p:nvPicPr>
          <p:cNvPr id="19" name="图片 18" descr="图片包含 文字&#10;&#10;自动生成的说明">
            <a:extLst>
              <a:ext uri="{FF2B5EF4-FFF2-40B4-BE49-F238E27FC236}">
                <a16:creationId xmlns:a16="http://schemas.microsoft.com/office/drawing/2014/main" id="{0FFE2D1F-3C92-41B6-85A0-891B16A92B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6570" y="-609614"/>
            <a:ext cx="1233491" cy="2413090"/>
          </a:xfrm>
          <a:prstGeom prst="rect">
            <a:avLst/>
          </a:prstGeom>
        </p:spPr>
      </p:pic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B43D718F-D90E-4063-840B-301832F834ED}"/>
              </a:ext>
            </a:extLst>
          </p:cNvPr>
          <p:cNvSpPr/>
          <p:nvPr/>
        </p:nvSpPr>
        <p:spPr>
          <a:xfrm>
            <a:off x="3873839" y="6028520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166B9A7-88A8-4025-8F58-C4035DA28392}"/>
              </a:ext>
            </a:extLst>
          </p:cNvPr>
          <p:cNvSpPr/>
          <p:nvPr/>
        </p:nvSpPr>
        <p:spPr>
          <a:xfrm>
            <a:off x="8100445" y="5660088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FE22CE39-3B53-44C8-82F0-C6C9A2F569E8}"/>
              </a:ext>
            </a:extLst>
          </p:cNvPr>
          <p:cNvSpPr/>
          <p:nvPr/>
        </p:nvSpPr>
        <p:spPr>
          <a:xfrm>
            <a:off x="7685654" y="2738556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6F82A61-639F-4BE6-B4FE-E99E7023C92A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00912F0-56A2-43AC-A77B-9BCC31210BFC}"/>
              </a:ext>
            </a:extLst>
          </p:cNvPr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5B2E83C-5A52-46C7-83E7-AA349AA3BF55}"/>
              </a:ext>
            </a:extLst>
          </p:cNvPr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A717E45-474E-4438-A51E-C2C9ED27C09D}"/>
              </a:ext>
            </a:extLst>
          </p:cNvPr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37381A-F503-47D0-9B4E-89DA5DB31C02}"/>
              </a:ext>
            </a:extLst>
          </p:cNvPr>
          <p:cNvSpPr/>
          <p:nvPr/>
        </p:nvSpPr>
        <p:spPr>
          <a:xfrm>
            <a:off x="1209782" y="2155335"/>
            <a:ext cx="78693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 ^_^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47A5A8-9DF1-0EB2-E3DB-1CE378332F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3517" y="304799"/>
            <a:ext cx="1337188" cy="13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2.22222E-6 L -6.25E-7 -0.07222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/>
      <p:bldP spid="24" grpId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190</Words>
  <Application>Microsoft Office PowerPoint</Application>
  <PresentationFormat>Widescreen</PresentationFormat>
  <Paragraphs>27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Coiny</vt:lpstr>
      <vt:lpstr>Patrick Hand SC</vt:lpstr>
      <vt:lpstr>1_Office Theme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Dao Ngan Ha</cp:lastModifiedBy>
  <cp:revision>11</cp:revision>
  <dcterms:created xsi:type="dcterms:W3CDTF">2022-08-15T07:23:57Z</dcterms:created>
  <dcterms:modified xsi:type="dcterms:W3CDTF">2025-11-21T01:57:35Z</dcterms:modified>
</cp:coreProperties>
</file>