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4"/>
  </p:notesMasterIdLst>
  <p:sldIdLst>
    <p:sldId id="282" r:id="rId4"/>
    <p:sldId id="283" r:id="rId5"/>
    <p:sldId id="303" r:id="rId6"/>
    <p:sldId id="284" r:id="rId7"/>
    <p:sldId id="285" r:id="rId8"/>
    <p:sldId id="286" r:id="rId9"/>
    <p:sldId id="288" r:id="rId10"/>
    <p:sldId id="306" r:id="rId11"/>
    <p:sldId id="304" r:id="rId12"/>
    <p:sldId id="305" r:id="rId13"/>
    <p:sldId id="291" r:id="rId14"/>
    <p:sldId id="307" r:id="rId15"/>
    <p:sldId id="258" r:id="rId16"/>
    <p:sldId id="294" r:id="rId17"/>
    <p:sldId id="295" r:id="rId18"/>
    <p:sldId id="296" r:id="rId19"/>
    <p:sldId id="297" r:id="rId20"/>
    <p:sldId id="298" r:id="rId21"/>
    <p:sldId id="299" r:id="rId22"/>
    <p:sldId id="30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4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2025/10/20</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2025/10/20</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B1F906DE-021A-4645-A49D-93DFB51F546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71600" y="471488"/>
            <a:ext cx="1219200" cy="1219200"/>
          </a:xfrm>
          <a:prstGeom prst="rect">
            <a:avLst/>
          </a:prstGeom>
        </p:spPr>
      </p:pic>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9.xml"/><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8.svg"/><Relationship Id="rId5" Type="http://schemas.openxmlformats.org/officeDocument/2006/relationships/image" Target="../media/image18.png"/><Relationship Id="rId10" Type="http://schemas.openxmlformats.org/officeDocument/2006/relationships/image" Target="../media/image47.png"/><Relationship Id="rId4" Type="http://schemas.openxmlformats.org/officeDocument/2006/relationships/notesSlide" Target="../notesSlides/notesSlide17.xml"/><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18.png"/><Relationship Id="rId4" Type="http://schemas.openxmlformats.org/officeDocument/2006/relationships/notesSlide" Target="../notesSlides/notesSlide18.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7.xml"/><Relationship Id="rId9"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29.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8" name="Rectangle 7">
            <a:extLst>
              <a:ext uri="{FF2B5EF4-FFF2-40B4-BE49-F238E27FC236}">
                <a16:creationId xmlns:a16="http://schemas.microsoft.com/office/drawing/2014/main" id="{111F87BF-1ADF-4147-9D2D-A93D9DE643D0}"/>
              </a:ext>
            </a:extLst>
          </p:cNvPr>
          <p:cNvSpPr/>
          <p:nvPr/>
        </p:nvSpPr>
        <p:spPr>
          <a:xfrm>
            <a:off x="4232036" y="1923297"/>
            <a:ext cx="608371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Thứ</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Ba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ngày</a:t>
            </a:r>
            <a:r>
              <a:rPr kumimoji="0" lang="en-US" sz="3200" b="0" i="0" u="none" strike="noStrike" kern="0" cap="none" spc="0" normalizeH="0" baseline="0" noProof="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14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tháng</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10 </a:t>
            </a:r>
            <a:r>
              <a:rPr kumimoji="0" lang="en-US" sz="3200" b="0" i="0" u="none" strike="noStrike" kern="0" cap="none" spc="0" normalizeH="0" baseline="0" noProof="0" dirty="0" err="1">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năm</a:t>
            </a:r>
            <a:r>
              <a:rPr kumimoji="0" lang="en-US" sz="3200" b="0" i="0" u="none" strike="noStrike" kern="0" cap="none" spc="0" normalizeH="0" baseline="0" noProof="0" dirty="0">
                <a:ln>
                  <a:noFill/>
                </a:ln>
                <a:solidFill>
                  <a:prstClr val="black">
                    <a:lumMod val="75000"/>
                    <a:lumOff val="25000"/>
                  </a:prstClr>
                </a:solidFill>
                <a:effectLst/>
                <a:uLnTx/>
                <a:uFillTx/>
                <a:latin typeface="Baloo" panose="03080902040302020200" pitchFamily="66" charset="0"/>
                <a:ea typeface="字魂59号-创粗黑"/>
                <a:cs typeface="Baloo" panose="03080902040302020200" pitchFamily="66" charset="0"/>
              </a:rPr>
              <a:t> 2025</a:t>
            </a:r>
          </a:p>
        </p:txBody>
      </p:sp>
      <p:sp>
        <p:nvSpPr>
          <p:cNvPr id="10" name="Rectangle 9">
            <a:extLst>
              <a:ext uri="{FF2B5EF4-FFF2-40B4-BE49-F238E27FC236}">
                <a16:creationId xmlns:a16="http://schemas.microsoft.com/office/drawing/2014/main"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id="{8BAFB609-9198-496E-8D3B-D02D315D998E}"/>
              </a:ext>
            </a:extLst>
          </p:cNvPr>
          <p:cNvSpPr txBox="1"/>
          <p:nvPr/>
        </p:nvSpPr>
        <p:spPr>
          <a:xfrm>
            <a:off x="3587180" y="2280955"/>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pic>
        <p:nvPicPr>
          <p:cNvPr id="2" name="Picture 1">
            <a:extLst>
              <a:ext uri="{FF2B5EF4-FFF2-40B4-BE49-F238E27FC236}">
                <a16:creationId xmlns:a16="http://schemas.microsoft.com/office/drawing/2014/main" id="{8AF72274-4725-3F8D-54AC-4388767B34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0397" y="456263"/>
            <a:ext cx="1343597" cy="1307130"/>
          </a:xfrm>
          <a:prstGeom prst="rect">
            <a:avLst/>
          </a:prstGeom>
        </p:spPr>
      </p:pic>
    </p:spTree>
    <p:extLst>
      <p:ext uri="{BB962C8B-B14F-4D97-AF65-F5344CB8AC3E}">
        <p14:creationId xmlns:p14="http://schemas.microsoft.com/office/powerpoint/2010/main" val="32609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id="{F52F7DAB-8476-412A-8817-670328E94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pic>
        <p:nvPicPr>
          <p:cNvPr id="2" name="Picture 1">
            <a:extLst>
              <a:ext uri="{FF2B5EF4-FFF2-40B4-BE49-F238E27FC236}">
                <a16:creationId xmlns:a16="http://schemas.microsoft.com/office/drawing/2014/main" id="{DED8A526-050E-4AEC-DCE2-C706326DB7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280845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pic>
        <p:nvPicPr>
          <p:cNvPr id="2" name="Picture 1">
            <a:extLst>
              <a:ext uri="{FF2B5EF4-FFF2-40B4-BE49-F238E27FC236}">
                <a16:creationId xmlns:a16="http://schemas.microsoft.com/office/drawing/2014/main" id="{69BCD262-A73B-E365-7875-1D4001BD13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pic>
        <p:nvPicPr>
          <p:cNvPr id="2" name="Picture 1">
            <a:extLst>
              <a:ext uri="{FF2B5EF4-FFF2-40B4-BE49-F238E27FC236}">
                <a16:creationId xmlns:a16="http://schemas.microsoft.com/office/drawing/2014/main" id="{5DA1A264-F592-E427-52BF-C799E0950F7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pic>
        <p:nvPicPr>
          <p:cNvPr id="2" name="Picture 1">
            <a:extLst>
              <a:ext uri="{FF2B5EF4-FFF2-40B4-BE49-F238E27FC236}">
                <a16:creationId xmlns:a16="http://schemas.microsoft.com/office/drawing/2014/main" id="{BFFABC27-36A1-E356-3EC2-3766CB60C9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pic>
        <p:nvPicPr>
          <p:cNvPr id="2" name="Picture 1">
            <a:extLst>
              <a:ext uri="{FF2B5EF4-FFF2-40B4-BE49-F238E27FC236}">
                <a16:creationId xmlns:a16="http://schemas.microsoft.com/office/drawing/2014/main" id="{DF1CE939-6162-8685-B089-071600F768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42445"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03</a:t>
            </a:r>
          </a:p>
        </p:txBody>
      </p:sp>
      <p:sp>
        <p:nvSpPr>
          <p:cNvPr id="15" name="TextBox 14">
            <a:extLst>
              <a:ext uri="{FF2B5EF4-FFF2-40B4-BE49-F238E27FC236}">
                <a16:creationId xmlns:a16="http://schemas.microsoft.com/office/drawing/2014/main"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2" name="Picture 1">
            <a:extLst>
              <a:ext uri="{FF2B5EF4-FFF2-40B4-BE49-F238E27FC236}">
                <a16:creationId xmlns:a16="http://schemas.microsoft.com/office/drawing/2014/main" id="{5E7760CA-B6AC-A309-DE4C-4A5CF1FF00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852849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pic>
        <p:nvPicPr>
          <p:cNvPr id="2" name="Picture 1">
            <a:extLst>
              <a:ext uri="{FF2B5EF4-FFF2-40B4-BE49-F238E27FC236}">
                <a16:creationId xmlns:a16="http://schemas.microsoft.com/office/drawing/2014/main" id="{A9B7F45F-3056-053D-23EE-70A343278E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441" y="287298"/>
            <a:ext cx="1343597" cy="1307130"/>
          </a:xfrm>
          <a:prstGeom prst="rect">
            <a:avLst/>
          </a:prstGeom>
        </p:spPr>
      </p:pic>
    </p:spTree>
    <p:extLst>
      <p:ext uri="{BB962C8B-B14F-4D97-AF65-F5344CB8AC3E}">
        <p14:creationId xmlns:p14="http://schemas.microsoft.com/office/powerpoint/2010/main" val="398694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182880" y="2610118"/>
            <a:ext cx="868495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pic>
        <p:nvPicPr>
          <p:cNvPr id="2" name="Picture 1">
            <a:extLst>
              <a:ext uri="{FF2B5EF4-FFF2-40B4-BE49-F238E27FC236}">
                <a16:creationId xmlns:a16="http://schemas.microsoft.com/office/drawing/2014/main" id="{1E223A6E-6304-C49D-5045-1E1172813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306421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pic>
        <p:nvPicPr>
          <p:cNvPr id="2" name="Picture 1">
            <a:extLst>
              <a:ext uri="{FF2B5EF4-FFF2-40B4-BE49-F238E27FC236}">
                <a16:creationId xmlns:a16="http://schemas.microsoft.com/office/drawing/2014/main" id="{4344795D-C1F4-C7FA-AECE-E8933207F0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2441" y="287297"/>
            <a:ext cx="1393293" cy="1412293"/>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id="{C062EFCD-084A-41F6-89A5-9266E076269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id="{AE508550-F5C8-4166-95C1-607F6B7DC1B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47A1A2-D70F-4030-90A0-86A7FF8727DF}"/>
              </a:ext>
            </a:extLst>
          </p:cNvPr>
          <p:cNvSpPr txBox="1"/>
          <p:nvPr/>
        </p:nvSpPr>
        <p:spPr>
          <a:xfrm>
            <a:off x="3545700" y="528767"/>
            <a:ext cx="46698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THẢO</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LUẬN</a:t>
            </a:r>
            <a:r>
              <a:rPr kumimoji="0" lang="en-US" sz="3600" b="0" i="0" u="none" strike="noStrike" kern="1200" cap="none" spc="0" normalizeH="0" baseline="0" noProof="0" dirty="0">
                <a:ln>
                  <a:noFill/>
                </a:ln>
                <a:solidFill>
                  <a:srgbClr val="ED7D31">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NHÓM</a:t>
            </a:r>
          </a:p>
        </p:txBody>
      </p:sp>
      <p:pic>
        <p:nvPicPr>
          <p:cNvPr id="5" name="Picture 4">
            <a:extLst>
              <a:ext uri="{FF2B5EF4-FFF2-40B4-BE49-F238E27FC236}">
                <a16:creationId xmlns:a16="http://schemas.microsoft.com/office/drawing/2014/main"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402</Words>
  <Application>Microsoft Office PowerPoint</Application>
  <PresentationFormat>Widescreen</PresentationFormat>
  <Paragraphs>61</Paragraphs>
  <Slides>20</Slides>
  <Notes>19</Notes>
  <HiddenSlides>0</HiddenSlides>
  <MMClips>11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等线</vt:lpstr>
      <vt:lpstr>Arial</vt:lpstr>
      <vt:lpstr>Baloo</vt:lpstr>
      <vt:lpstr>Calibri</vt:lpstr>
      <vt:lpstr>Calibri Light</vt:lpstr>
      <vt:lpstr>Coiny</vt:lpstr>
      <vt:lpstr>Times New Roman</vt:lpstr>
      <vt:lpstr>字魂27号-布丁体</vt: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 Ngan Ha</cp:lastModifiedBy>
  <cp:revision>21</cp:revision>
  <dcterms:created xsi:type="dcterms:W3CDTF">2022-06-25T00:47:11Z</dcterms:created>
  <dcterms:modified xsi:type="dcterms:W3CDTF">2025-10-19T22:51:34Z</dcterms:modified>
</cp:coreProperties>
</file>