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Lst>
  <p:notesMasterIdLst>
    <p:notesMasterId r:id="rId19"/>
  </p:notesMasterIdLst>
  <p:sldIdLst>
    <p:sldId id="291" r:id="rId4"/>
    <p:sldId id="258" r:id="rId5"/>
    <p:sldId id="382" r:id="rId6"/>
    <p:sldId id="385" r:id="rId7"/>
    <p:sldId id="292" r:id="rId8"/>
    <p:sldId id="293" r:id="rId9"/>
    <p:sldId id="294" r:id="rId10"/>
    <p:sldId id="295" r:id="rId11"/>
    <p:sldId id="296" r:id="rId12"/>
    <p:sldId id="260" r:id="rId13"/>
    <p:sldId id="264" r:id="rId14"/>
    <p:sldId id="383" r:id="rId15"/>
    <p:sldId id="305" r:id="rId16"/>
    <p:sldId id="384" r:id="rId17"/>
    <p:sldId id="3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200E4-BCA0-473F-A390-56028B1C8045}"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CEF4E-D639-47F3-85CC-EF66790883BF}" type="slidenum">
              <a:rPr lang="en-US" smtClean="0"/>
              <a:t>‹#›</a:t>
            </a:fld>
            <a:endParaRPr lang="en-US"/>
          </a:p>
        </p:txBody>
      </p:sp>
    </p:spTree>
    <p:extLst>
      <p:ext uri="{BB962C8B-B14F-4D97-AF65-F5344CB8AC3E}">
        <p14:creationId xmlns:p14="http://schemas.microsoft.com/office/powerpoint/2010/main" val="292107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0542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535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261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2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126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49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3861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077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99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7329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2312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414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6200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2025/1/19</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99591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2025/1/19</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42865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2025/1/19</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42818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3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38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93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68820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251341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9780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591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1316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2025/1/19</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42885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66039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63121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4003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6180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860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6121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2560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8380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2025/1/19</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41281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2025/1/19</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79388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2025/1/19</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603734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2025/1/19</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939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2025/1/19</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13916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2025/1/19</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2872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2025/1/19</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037140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2025/1/19</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18714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CD3AD23-2C1E-471C-AC6C-6BD6DD88D5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24CB5334-D10B-47F1-AABF-CC668486C7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7739" y="0"/>
            <a:ext cx="1128622" cy="1128622"/>
          </a:xfrm>
          <a:prstGeom prst="rect">
            <a:avLst/>
          </a:prstGeom>
        </p:spPr>
      </p:pic>
    </p:spTree>
    <p:extLst>
      <p:ext uri="{BB962C8B-B14F-4D97-AF65-F5344CB8AC3E}">
        <p14:creationId xmlns:p14="http://schemas.microsoft.com/office/powerpoint/2010/main" val="32762792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2025/1/19</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pic>
        <p:nvPicPr>
          <p:cNvPr id="7" name="Picture 6" descr="Shape&#10;&#10;Description automatically generated with medium confidence">
            <a:extLst>
              <a:ext uri="{FF2B5EF4-FFF2-40B4-BE49-F238E27FC236}">
                <a16:creationId xmlns:a16="http://schemas.microsoft.com/office/drawing/2014/main" id="{AF0729DF-1B6B-4E15-B585-3A70C05C8A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116851089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1.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10.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26.jpeg"/><Relationship Id="rId5" Type="http://schemas.openxmlformats.org/officeDocument/2006/relationships/image" Target="../media/image28.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26.jpeg"/><Relationship Id="rId5" Type="http://schemas.openxmlformats.org/officeDocument/2006/relationships/image" Target="../media/image28.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8.pn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4.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6.jpeg"/><Relationship Id="rId4" Type="http://schemas.openxmlformats.org/officeDocument/2006/relationships/image" Target="../media/image40.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freeppt7.com/" TargetMode="External"/><Relationship Id="rId1" Type="http://schemas.openxmlformats.org/officeDocument/2006/relationships/slideLayout" Target="../slideLayouts/slideLayout15.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2.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video" Target="../media/media1.mp4"/><Relationship Id="rId7" Type="http://schemas.openxmlformats.org/officeDocument/2006/relationships/image" Target="../media/image22.png"/><Relationship Id="rId2" Type="http://schemas.microsoft.com/office/2007/relationships/media" Target="../media/media1.mp4"/><Relationship Id="rId1" Type="http://schemas.openxmlformats.org/officeDocument/2006/relationships/themeOverride" Target="../theme/themeOverride3.xml"/><Relationship Id="rId6" Type="http://schemas.openxmlformats.org/officeDocument/2006/relationships/image" Target="../media/image21.png"/><Relationship Id="rId5" Type="http://schemas.openxmlformats.org/officeDocument/2006/relationships/notesSlide" Target="../notesSlides/notesSlide3.xml"/><Relationship Id="rId10" Type="http://schemas.openxmlformats.org/officeDocument/2006/relationships/image" Target="../media/image26.jpeg"/><Relationship Id="rId4" Type="http://schemas.openxmlformats.org/officeDocument/2006/relationships/slideLayout" Target="../slideLayouts/slideLayout2.xml"/><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5.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2.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8.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9.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pic>
        <p:nvPicPr>
          <p:cNvPr id="4" name="Picture 3">
            <a:extLst>
              <a:ext uri="{FF2B5EF4-FFF2-40B4-BE49-F238E27FC236}">
                <a16:creationId xmlns:a16="http://schemas.microsoft.com/office/drawing/2014/main" id="{55217A46-0056-45B2-B0CB-30F43D256865}"/>
              </a:ext>
            </a:extLst>
          </p:cNvPr>
          <p:cNvPicPr>
            <a:picLocks noChangeAspect="1"/>
          </p:cNvPicPr>
          <p:nvPr/>
        </p:nvPicPr>
        <p:blipFill>
          <a:blip r:embed="rId13"/>
          <a:stretch>
            <a:fillRect/>
          </a:stretch>
        </p:blipFill>
        <p:spPr>
          <a:xfrm>
            <a:off x="1988997" y="1476241"/>
            <a:ext cx="8108383" cy="2109399"/>
          </a:xfrm>
          <a:prstGeom prst="rect">
            <a:avLst/>
          </a:prstGeom>
        </p:spPr>
      </p:pic>
      <p:sp>
        <p:nvSpPr>
          <p:cNvPr id="14" name="Google Shape;487;p33">
            <a:extLst>
              <a:ext uri="{FF2B5EF4-FFF2-40B4-BE49-F238E27FC236}">
                <a16:creationId xmlns:a16="http://schemas.microsoft.com/office/drawing/2014/main" id="{92BF9810-1299-4FB0-97A4-9D8F8FCAFE07}"/>
              </a:ext>
            </a:extLst>
          </p:cNvPr>
          <p:cNvSpPr txBox="1">
            <a:spLocks/>
          </p:cNvSpPr>
          <p:nvPr/>
        </p:nvSpPr>
        <p:spPr>
          <a:xfrm>
            <a:off x="1030407" y="16624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2024</a:t>
            </a:r>
          </a:p>
        </p:txBody>
      </p:sp>
      <p:pic>
        <p:nvPicPr>
          <p:cNvPr id="16" name="Picture 15">
            <a:extLst>
              <a:ext uri="{FF2B5EF4-FFF2-40B4-BE49-F238E27FC236}">
                <a16:creationId xmlns:a16="http://schemas.microsoft.com/office/drawing/2014/main" id="{DBE60053-E34E-432C-A143-A5E9FBA1278C}"/>
              </a:ext>
            </a:extLst>
          </p:cNvPr>
          <p:cNvPicPr>
            <a:picLocks noChangeAspect="1"/>
          </p:cNvPicPr>
          <p:nvPr/>
        </p:nvPicPr>
        <p:blipFill>
          <a:blip r:embed="rId14"/>
          <a:stretch>
            <a:fillRect/>
          </a:stretch>
        </p:blipFill>
        <p:spPr>
          <a:xfrm>
            <a:off x="1627843" y="729691"/>
            <a:ext cx="8805411" cy="1102636"/>
          </a:xfrm>
          <a:prstGeom prst="rect">
            <a:avLst/>
          </a:prstGeom>
        </p:spPr>
      </p:pic>
      <p:pic>
        <p:nvPicPr>
          <p:cNvPr id="2" name="Picture 1">
            <a:extLst>
              <a:ext uri="{FF2B5EF4-FFF2-40B4-BE49-F238E27FC236}">
                <a16:creationId xmlns:a16="http://schemas.microsoft.com/office/drawing/2014/main" id="{8A4BBA83-D8AE-28BB-6DB2-A32F654846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54351" y="0"/>
            <a:ext cx="1390098" cy="1361661"/>
          </a:xfrm>
          <a:prstGeom prst="rect">
            <a:avLst/>
          </a:prstGeom>
        </p:spPr>
      </p:pic>
    </p:spTree>
    <p:extLst>
      <p:ext uri="{BB962C8B-B14F-4D97-AF65-F5344CB8AC3E}">
        <p14:creationId xmlns:p14="http://schemas.microsoft.com/office/powerpoint/2010/main" val="161859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15"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5"/>
                                        </p:tgtEl>
                                        <p:attrNameLst>
                                          <p:attrName>ppt_y</p:attrName>
                                        </p:attrNameLst>
                                      </p:cBhvr>
                                      <p:tavLst>
                                        <p:tav tm="0" fmla="#ppt_y+(sin(-2*pi*(1-$))*-#ppt_x+cos(-2*pi*(1-$))*(1-#ppt_y))*(1-$)">
                                          <p:val>
                                            <p:fltVal val="0"/>
                                          </p:val>
                                        </p:tav>
                                        <p:tav tm="100000">
                                          <p:val>
                                            <p:fltVal val="1"/>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8" descr="6e3e461d6fe4261ffac34bab182ac1ed">
            <a:extLst>
              <a:ext uri="{FF2B5EF4-FFF2-40B4-BE49-F238E27FC236}">
                <a16:creationId xmlns:a16="http://schemas.microsoft.com/office/drawing/2014/main" id="{D924BB54-EEC3-4018-8983-CDE901B7C90A}"/>
              </a:ext>
            </a:extLst>
          </p:cNvPr>
          <p:cNvPicPr>
            <a:picLocks noChangeAspect="1"/>
          </p:cNvPicPr>
          <p:nvPr/>
        </p:nvPicPr>
        <p:blipFill>
          <a:blip r:embed="rId6"/>
          <a:stretch>
            <a:fillRect/>
          </a:stretch>
        </p:blipFill>
        <p:spPr>
          <a:xfrm>
            <a:off x="1510665" y="0"/>
            <a:ext cx="8569960" cy="5057775"/>
          </a:xfrm>
          <a:prstGeom prst="rect">
            <a:avLst/>
          </a:prstGeom>
        </p:spPr>
      </p:pic>
      <p:sp>
        <p:nvSpPr>
          <p:cNvPr id="13" name="文本框 9">
            <a:extLst>
              <a:ext uri="{FF2B5EF4-FFF2-40B4-BE49-F238E27FC236}">
                <a16:creationId xmlns:a16="http://schemas.microsoft.com/office/drawing/2014/main" id="{DBA7BC2C-F99C-4B84-BE8B-B772A3B762D7}"/>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từng</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đoạn</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4" name="图片 7" descr="图片包含 玩具, 玩偶&#10;&#10;自动生成的说明">
            <a:extLst>
              <a:ext uri="{FF2B5EF4-FFF2-40B4-BE49-F238E27FC236}">
                <a16:creationId xmlns:a16="http://schemas.microsoft.com/office/drawing/2014/main" id="{650CC214-3289-40C4-B47A-76782E7C6B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pic>
        <p:nvPicPr>
          <p:cNvPr id="2" name="Picture 1">
            <a:extLst>
              <a:ext uri="{FF2B5EF4-FFF2-40B4-BE49-F238E27FC236}">
                <a16:creationId xmlns:a16="http://schemas.microsoft.com/office/drawing/2014/main" id="{B6016BA5-AFD7-FB6B-B319-FC2CB082BF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4351" y="0"/>
            <a:ext cx="1390098" cy="1361661"/>
          </a:xfrm>
          <a:prstGeom prst="rect">
            <a:avLst/>
          </a:prstGeom>
        </p:spPr>
      </p:pic>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1" name="Group 10">
            <a:extLst>
              <a:ext uri="{FF2B5EF4-FFF2-40B4-BE49-F238E27FC236}">
                <a16:creationId xmlns:a16="http://schemas.microsoft.com/office/drawing/2014/main" id="{A4E3C32E-03D6-47DB-B096-EDEB16C2F135}"/>
              </a:ext>
            </a:extLst>
          </p:cNvPr>
          <p:cNvGrpSpPr/>
          <p:nvPr/>
        </p:nvGrpSpPr>
        <p:grpSpPr>
          <a:xfrm>
            <a:off x="6146208" y="847880"/>
            <a:ext cx="5555682" cy="938408"/>
            <a:chOff x="8074959" y="1866151"/>
            <a:chExt cx="3934904" cy="938408"/>
          </a:xfrm>
        </p:grpSpPr>
        <p:sp>
          <p:nvSpPr>
            <p:cNvPr id="12" name="Rounded Rectangular Callout 15">
              <a:extLst>
                <a:ext uri="{FF2B5EF4-FFF2-40B4-BE49-F238E27FC236}">
                  <a16:creationId xmlns:a16="http://schemas.microsoft.com/office/drawing/2014/main" id="{23BC06FD-2EB3-48DA-B24F-52898762F1AD}"/>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6">
              <a:extLst>
                <a:ext uri="{FF2B5EF4-FFF2-40B4-BE49-F238E27FC236}">
                  <a16:creationId xmlns:a16="http://schemas.microsoft.com/office/drawing/2014/main" id="{65929798-4265-47BB-B547-38AFEC867366}"/>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4" name="Rounded Rectangle 35">
            <a:extLst>
              <a:ext uri="{FF2B5EF4-FFF2-40B4-BE49-F238E27FC236}">
                <a16:creationId xmlns:a16="http://schemas.microsoft.com/office/drawing/2014/main" id="{03605B26-0123-424C-802B-97505B826924}"/>
              </a:ext>
            </a:extLst>
          </p:cNvPr>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5" name="Rounded Rectangle 36">
            <a:extLst>
              <a:ext uri="{FF2B5EF4-FFF2-40B4-BE49-F238E27FC236}">
                <a16:creationId xmlns:a16="http://schemas.microsoft.com/office/drawing/2014/main" id="{72CB9137-B2A8-4C4C-A52C-11E84544D613}"/>
              </a:ext>
            </a:extLst>
          </p:cNvPr>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2F499A9A-B945-414D-8951-4ACFED822195}"/>
              </a:ext>
            </a:extLst>
          </p:cNvPr>
          <p:cNvPicPr>
            <a:picLocks noChangeAspect="1"/>
          </p:cNvPicPr>
          <p:nvPr/>
        </p:nvPicPr>
        <p:blipFill>
          <a:blip r:embed="rId5"/>
          <a:stretch>
            <a:fillRect/>
          </a:stretch>
        </p:blipFill>
        <p:spPr>
          <a:xfrm>
            <a:off x="198949" y="816695"/>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1CF0DCDB-5E2A-9DFE-8ACC-C37B6AC1C7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4351" y="0"/>
            <a:ext cx="1390098" cy="1361661"/>
          </a:xfrm>
          <a:prstGeom prst="rect">
            <a:avLst/>
          </a:prstGeom>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6" name="Group 15">
            <a:extLst>
              <a:ext uri="{FF2B5EF4-FFF2-40B4-BE49-F238E27FC236}">
                <a16:creationId xmlns:a16="http://schemas.microsoft.com/office/drawing/2014/main" id="{7B151A92-FB2E-4113-B7F9-FE1C40E6D872}"/>
              </a:ext>
            </a:extLst>
          </p:cNvPr>
          <p:cNvGrpSpPr/>
          <p:nvPr/>
        </p:nvGrpSpPr>
        <p:grpSpPr>
          <a:xfrm>
            <a:off x="6139406" y="713126"/>
            <a:ext cx="5555682" cy="1328023"/>
            <a:chOff x="8074959" y="1553241"/>
            <a:chExt cx="3934904" cy="1328023"/>
          </a:xfrm>
        </p:grpSpPr>
        <p:sp>
          <p:nvSpPr>
            <p:cNvPr id="17" name="Rounded Rectangular Callout 15">
              <a:extLst>
                <a:ext uri="{FF2B5EF4-FFF2-40B4-BE49-F238E27FC236}">
                  <a16:creationId xmlns:a16="http://schemas.microsoft.com/office/drawing/2014/main" id="{5126A41D-717A-4E12-97E6-7C1A06E06EA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52F91750-43A9-4C04-BBB6-3F70E2C79840}"/>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a:extLst>
              <a:ext uri="{FF2B5EF4-FFF2-40B4-BE49-F238E27FC236}">
                <a16:creationId xmlns:a16="http://schemas.microsoft.com/office/drawing/2014/main" id="{B39E29B6-7CAC-4612-AC26-99CBD71C7561}"/>
              </a:ext>
            </a:extLst>
          </p:cNvPr>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a:extLst>
              <a:ext uri="{FF2B5EF4-FFF2-40B4-BE49-F238E27FC236}">
                <a16:creationId xmlns:a16="http://schemas.microsoft.com/office/drawing/2014/main" id="{D6C9B11E-B05D-4C3D-9C7B-B4E558C73CE7}"/>
              </a:ext>
            </a:extLst>
          </p:cNvPr>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4" name="Picture 23">
            <a:extLst>
              <a:ext uri="{FF2B5EF4-FFF2-40B4-BE49-F238E27FC236}">
                <a16:creationId xmlns:a16="http://schemas.microsoft.com/office/drawing/2014/main" id="{4F3D6CE6-A4B6-48E1-8D6B-43F2431575D6}"/>
              </a:ext>
            </a:extLst>
          </p:cNvPr>
          <p:cNvPicPr>
            <a:picLocks noChangeAspect="1"/>
          </p:cNvPicPr>
          <p:nvPr/>
        </p:nvPicPr>
        <p:blipFill>
          <a:blip r:embed="rId5"/>
          <a:stretch>
            <a:fillRect/>
          </a:stretch>
        </p:blipFill>
        <p:spPr>
          <a:xfrm>
            <a:off x="275951" y="562695"/>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6C599136-D9E6-B42B-4342-25F6E11E04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4351" y="0"/>
            <a:ext cx="1390098" cy="1361661"/>
          </a:xfrm>
          <a:prstGeom prst="rect">
            <a:avLst/>
          </a:prstGeom>
        </p:spPr>
      </p:pic>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grpSp>
        <p:nvGrpSpPr>
          <p:cNvPr id="22" name="Group 21"/>
          <p:cNvGrpSpPr/>
          <p:nvPr/>
        </p:nvGrpSpPr>
        <p:grpSpPr>
          <a:xfrm rot="325758">
            <a:off x="7075715" y="1201714"/>
            <a:ext cx="4275273" cy="1118537"/>
            <a:chOff x="8024779" y="1866151"/>
            <a:chExt cx="4078869" cy="1135554"/>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8204582" y="1924487"/>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5" name="Group 24"/>
          <p:cNvGrpSpPr/>
          <p:nvPr/>
        </p:nvGrpSpPr>
        <p:grpSpPr>
          <a:xfrm rot="310518">
            <a:off x="7075715" y="2961224"/>
            <a:ext cx="4220226" cy="1229166"/>
            <a:chOff x="8022813" y="3502880"/>
            <a:chExt cx="3934904" cy="1135554"/>
          </a:xfrm>
        </p:grpSpPr>
        <p:sp>
          <p:nvSpPr>
            <p:cNvPr id="26" name="Rounded Rectangular Callout 25"/>
            <p:cNvSpPr/>
            <p:nvPr/>
          </p:nvSpPr>
          <p:spPr>
            <a:xfrm>
              <a:off x="8022813" y="3502880"/>
              <a:ext cx="3934904" cy="1070780"/>
            </a:xfrm>
            <a:prstGeom prst="wedgeRoundRectCallout">
              <a:avLst>
                <a:gd name="adj1" fmla="val -37443"/>
                <a:gd name="adj2" fmla="val 78121"/>
                <a:gd name="adj3" fmla="val 16667"/>
              </a:avLst>
            </a:prstGeom>
            <a:solidFill>
              <a:schemeClr val="bg1"/>
            </a:solidFill>
            <a:ln w="1905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152436" y="3561216"/>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thích</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nhân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nhất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4">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3" name="Picture 12">
            <a:extLst>
              <a:ext uri="{FF2B5EF4-FFF2-40B4-BE49-F238E27FC236}">
                <a16:creationId xmlns:a16="http://schemas.microsoft.com/office/drawing/2014/main" id="{047DDF40-045D-40FF-8248-047871214B0C}"/>
              </a:ext>
            </a:extLst>
          </p:cNvPr>
          <p:cNvPicPr>
            <a:picLocks noChangeAspect="1"/>
          </p:cNvPicPr>
          <p:nvPr/>
        </p:nvPicPr>
        <p:blipFill>
          <a:blip r:embed="rId5"/>
          <a:stretch>
            <a:fillRect/>
          </a:stretch>
        </p:blipFill>
        <p:spPr>
          <a:xfrm>
            <a:off x="447676" y="262781"/>
            <a:ext cx="5389942" cy="49354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F4680A0E-CE65-6511-7FB7-B88008EBD9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0870" y="-1"/>
            <a:ext cx="1222513" cy="1162879"/>
          </a:xfrm>
          <a:prstGeom prst="rect">
            <a:avLst/>
          </a:prstGeom>
        </p:spPr>
      </p:pic>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id="{1F70942B-9272-45C2-A1F5-56BFFCDE0460}"/>
              </a:ext>
            </a:extLst>
          </p:cNvPr>
          <p:cNvSpPr txBox="1"/>
          <p:nvPr/>
        </p:nvSpPr>
        <p:spPr>
          <a:xfrm>
            <a:off x="3865694" y="343322"/>
            <a:ext cx="6964865"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Ý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zh-CN" altLang="en-US"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Text Box 15"/>
          <p:cNvSpPr txBox="1">
            <a:spLocks noChangeArrowheads="1"/>
          </p:cNvSpPr>
          <p:nvPr/>
        </p:nvSpPr>
        <p:spPr bwMode="auto">
          <a:xfrm>
            <a:off x="2046514" y="1781387"/>
            <a:ext cx="9442211" cy="3539430"/>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 chuyện cho ta thấy, dù sống ở đâu cũng phải tôn trọng những người sống xung quanh. Ta phải giữ gìn trật tự để khong làm ảnh hưởng đến người khác. Nhưng đồng thời, ta cũng biết nên biết thông cảm với hàng xóm nếu họ có lỡ làm phiền ta vì hoàn cảnh đặc biệt. Hàng xóm láng giềng cần biết thông cảm tôn trọng lẫn nhau)</a:t>
            </a: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pic>
        <p:nvPicPr>
          <p:cNvPr id="2" name="Picture 1">
            <a:extLst>
              <a:ext uri="{FF2B5EF4-FFF2-40B4-BE49-F238E27FC236}">
                <a16:creationId xmlns:a16="http://schemas.microsoft.com/office/drawing/2014/main" id="{9444A802-4DF1-78BD-4C2A-34AE01FB29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351" y="0"/>
            <a:ext cx="1390098" cy="1361661"/>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 calcmode="lin" valueType="num">
                                      <p:cBhvr additive="base">
                                        <p:cTn id="47" dur="500" fill="hold"/>
                                        <p:tgtEl>
                                          <p:spTgt spid="92"/>
                                        </p:tgtEl>
                                        <p:attrNameLst>
                                          <p:attrName>ppt_x</p:attrName>
                                        </p:attrNameLst>
                                      </p:cBhvr>
                                      <p:tavLst>
                                        <p:tav tm="0">
                                          <p:val>
                                            <p:strVal val="0-#ppt_w/2"/>
                                          </p:val>
                                        </p:tav>
                                        <p:tav tm="100000">
                                          <p:val>
                                            <p:strVal val="#ppt_x"/>
                                          </p:val>
                                        </p:tav>
                                      </p:tavLst>
                                    </p:anim>
                                    <p:anim calcmode="lin" valueType="num">
                                      <p:cBhvr additive="base">
                                        <p:cTn id="48"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Hương</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a:t>
            </a: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Thảo</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 tranthao121004@gmail.com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3"/>
          <a:stretch>
            <a:fillRect/>
          </a:stretch>
        </p:blipFill>
        <p:spPr>
          <a:xfrm>
            <a:off x="1612003" y="2219828"/>
            <a:ext cx="8967993" cy="3048264"/>
          </a:xfrm>
          <a:prstGeom prst="rect">
            <a:avLst/>
          </a:prstGeom>
        </p:spPr>
      </p:pic>
      <p:pic>
        <p:nvPicPr>
          <p:cNvPr id="3" name="Picture 2">
            <a:extLst>
              <a:ext uri="{FF2B5EF4-FFF2-40B4-BE49-F238E27FC236}">
                <a16:creationId xmlns:a16="http://schemas.microsoft.com/office/drawing/2014/main" id="{83065BF7-7394-AEA1-F403-8977572E2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351" y="129209"/>
            <a:ext cx="1390098" cy="1387262"/>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7" descr="图片包含 玩具, 玩偶&#10;&#10;自动生成的说明">
            <a:extLst>
              <a:ext uri="{FF2B5EF4-FFF2-40B4-BE49-F238E27FC236}">
                <a16:creationId xmlns:a16="http://schemas.microsoft.com/office/drawing/2014/main" id="{D7B18888-056E-4733-99AF-AB84D03E7B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8166" y="3841100"/>
            <a:ext cx="1933540" cy="2097488"/>
          </a:xfrm>
          <a:prstGeom prst="rect">
            <a:avLst/>
          </a:prstGeom>
        </p:spPr>
      </p:pic>
      <p:sp>
        <p:nvSpPr>
          <p:cNvPr id="13" name="Rectangle 12">
            <a:extLst>
              <a:ext uri="{FF2B5EF4-FFF2-40B4-BE49-F238E27FC236}">
                <a16:creationId xmlns:a16="http://schemas.microsoft.com/office/drawing/2014/main" id="{2FEA01A0-59A3-4DD4-8537-E0155937C8A5}"/>
              </a:ext>
            </a:extLst>
          </p:cNvPr>
          <p:cNvSpPr/>
          <p:nvPr/>
        </p:nvSpPr>
        <p:spPr>
          <a:xfrm>
            <a:off x="3778099" y="11005"/>
            <a:ext cx="483337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Hàng</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xóm</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của</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tắc</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kè</a:t>
            </a:r>
            <a:endPar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endParaRPr>
          </a:p>
        </p:txBody>
      </p:sp>
      <p:grpSp>
        <p:nvGrpSpPr>
          <p:cNvPr id="14" name="Group 13">
            <a:extLst>
              <a:ext uri="{FF2B5EF4-FFF2-40B4-BE49-F238E27FC236}">
                <a16:creationId xmlns:a16="http://schemas.microsoft.com/office/drawing/2014/main" id="{471AA5A1-9B15-4911-B356-AFC09CE7B2CD}"/>
              </a:ext>
            </a:extLst>
          </p:cNvPr>
          <p:cNvGrpSpPr/>
          <p:nvPr/>
        </p:nvGrpSpPr>
        <p:grpSpPr>
          <a:xfrm>
            <a:off x="7774431" y="1368950"/>
            <a:ext cx="3156220" cy="2499495"/>
            <a:chOff x="8876879" y="803427"/>
            <a:chExt cx="3156220" cy="2499495"/>
          </a:xfrm>
          <a:solidFill>
            <a:srgbClr val="FFFF99"/>
          </a:solidFill>
        </p:grpSpPr>
        <p:sp>
          <p:nvSpPr>
            <p:cNvPr id="16" name="等腰三角形 2">
              <a:extLst>
                <a:ext uri="{FF2B5EF4-FFF2-40B4-BE49-F238E27FC236}">
                  <a16:creationId xmlns:a16="http://schemas.microsoft.com/office/drawing/2014/main" id="{C1EB0E59-255E-4E10-A202-EE36744BA9FD}"/>
                </a:ext>
              </a:extLst>
            </p:cNvPr>
            <p:cNvSpPr>
              <a:spLocks noChangeAspect="1"/>
            </p:cNvSpPr>
            <p:nvPr/>
          </p:nvSpPr>
          <p:spPr bwMode="auto">
            <a:xfrm rot="15627953">
              <a:off x="9205241" y="475065"/>
              <a:ext cx="2499495" cy="31562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grp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Arial"/>
                <a:sym typeface="Arial"/>
              </a:endParaRPr>
            </a:p>
          </p:txBody>
        </p:sp>
        <p:sp>
          <p:nvSpPr>
            <p:cNvPr id="17" name="Rectangle 16">
              <a:extLst>
                <a:ext uri="{FF2B5EF4-FFF2-40B4-BE49-F238E27FC236}">
                  <a16:creationId xmlns:a16="http://schemas.microsoft.com/office/drawing/2014/main" id="{64D893CA-B8E7-4060-9AAB-000120E3080C}"/>
                </a:ext>
              </a:extLst>
            </p:cNvPr>
            <p:cNvSpPr/>
            <p:nvPr/>
          </p:nvSpPr>
          <p:spPr>
            <a:xfrm>
              <a:off x="9460664" y="1115454"/>
              <a:ext cx="2387192" cy="175432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55B863F4-73E0-4AC4-8598-405AB525653A}"/>
              </a:ext>
            </a:extLst>
          </p:cNvPr>
          <p:cNvPicPr>
            <a:picLocks noChangeAspect="1"/>
          </p:cNvPicPr>
          <p:nvPr/>
        </p:nvPicPr>
        <p:blipFill>
          <a:blip r:embed="rId7"/>
          <a:stretch>
            <a:fillRect/>
          </a:stretch>
        </p:blipFill>
        <p:spPr>
          <a:xfrm>
            <a:off x="2236993" y="766513"/>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47173127-2753-4A8E-49C6-660D251A2C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4351" y="0"/>
            <a:ext cx="1390098" cy="1361661"/>
          </a:xfrm>
          <a:prstGeom prst="rect">
            <a:avLst/>
          </a:prstGeom>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22" name="TextBox 21">
            <a:extLst>
              <a:ext uri="{FF2B5EF4-FFF2-40B4-BE49-F238E27FC236}">
                <a16:creationId xmlns:a16="http://schemas.microsoft.com/office/drawing/2014/main" id="{54535546-EDD0-42C7-8312-A5F81A7753B5}"/>
              </a:ext>
            </a:extLst>
          </p:cNvPr>
          <p:cNvSpPr txBox="1"/>
          <p:nvPr/>
        </p:nvSpPr>
        <p:spPr>
          <a:xfrm>
            <a:off x="4948203" y="224106"/>
            <a:ext cx="23712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Baloo" panose="03080902040302020200" pitchFamily="66" charset="0"/>
                <a:ea typeface="字魂59号-创粗黑"/>
                <a:cs typeface="Baloo" panose="03080902040302020200" pitchFamily="66" charset="0"/>
              </a:rPr>
              <a:t>Nghe</a:t>
            </a:r>
            <a:r>
              <a:rPr kumimoji="0" lang="en-US" sz="3600" b="0" i="0" u="sng" strike="noStrike" kern="1200" cap="none" spc="0" normalizeH="0" baseline="0" noProof="0" dirty="0">
                <a:ln>
                  <a:noFill/>
                </a:ln>
                <a:solidFill>
                  <a:srgbClr val="FF0000"/>
                </a:solidFill>
                <a:effectLst/>
                <a:uLnTx/>
                <a:uFillTx/>
                <a:latin typeface="Baloo" panose="03080902040302020200" pitchFamily="66" charset="0"/>
                <a:ea typeface="字魂59号-创粗黑"/>
                <a:cs typeface="Baloo" panose="03080902040302020200" pitchFamily="66" charset="0"/>
              </a:rPr>
              <a:t> </a:t>
            </a:r>
            <a:r>
              <a:rPr kumimoji="0" lang="en-US" sz="3600" b="0" i="0" u="sng" strike="noStrike" kern="1200" cap="none" spc="0" normalizeH="0" baseline="0" noProof="0" dirty="0" err="1">
                <a:ln>
                  <a:noFill/>
                </a:ln>
                <a:solidFill>
                  <a:srgbClr val="FF0000"/>
                </a:solidFill>
                <a:effectLst/>
                <a:uLnTx/>
                <a:uFillTx/>
                <a:latin typeface="Baloo" panose="03080902040302020200" pitchFamily="66" charset="0"/>
                <a:ea typeface="字魂59号-创粗黑"/>
                <a:cs typeface="Baloo" panose="03080902040302020200" pitchFamily="66" charset="0"/>
              </a:rPr>
              <a:t>kể</a:t>
            </a:r>
            <a:endParaRPr kumimoji="0" lang="en-US" sz="3600" b="0" i="0" u="sng" strike="noStrike" kern="1200" cap="none" spc="0" normalizeH="0" baseline="0" noProof="0" dirty="0">
              <a:ln>
                <a:noFill/>
              </a:ln>
              <a:solidFill>
                <a:srgbClr val="FF0000"/>
              </a:solidFill>
              <a:effectLst/>
              <a:uLnTx/>
              <a:uFillTx/>
              <a:latin typeface="Baloo" panose="03080902040302020200" pitchFamily="66" charset="0"/>
              <a:ea typeface="字魂59号-创粗黑"/>
              <a:cs typeface="Baloo" panose="03080902040302020200" pitchFamily="66" charset="0"/>
            </a:endParaRPr>
          </a:p>
        </p:txBody>
      </p:sp>
      <p:pic>
        <p:nvPicPr>
          <p:cNvPr id="23" name="Picture 22">
            <a:extLst>
              <a:ext uri="{FF2B5EF4-FFF2-40B4-BE49-F238E27FC236}">
                <a16:creationId xmlns:a16="http://schemas.microsoft.com/office/drawing/2014/main" id="{A5187A69-22DC-45D5-A36B-06212B641046}"/>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41002" y="3275894"/>
            <a:ext cx="1692086" cy="1692086"/>
          </a:xfrm>
          <a:prstGeom prst="rect">
            <a:avLst/>
          </a:prstGeom>
        </p:spPr>
      </p:pic>
      <p:grpSp>
        <p:nvGrpSpPr>
          <p:cNvPr id="24" name="Group 23">
            <a:extLst>
              <a:ext uri="{FF2B5EF4-FFF2-40B4-BE49-F238E27FC236}">
                <a16:creationId xmlns:a16="http://schemas.microsoft.com/office/drawing/2014/main" id="{8AB044C0-AB00-4D7E-B10C-11761AA3A7BF}"/>
              </a:ext>
            </a:extLst>
          </p:cNvPr>
          <p:cNvGrpSpPr/>
          <p:nvPr/>
        </p:nvGrpSpPr>
        <p:grpSpPr>
          <a:xfrm>
            <a:off x="9764184" y="1702276"/>
            <a:ext cx="2428356" cy="1355905"/>
            <a:chOff x="9062863" y="3139288"/>
            <a:chExt cx="2643809" cy="1610140"/>
          </a:xfrm>
        </p:grpSpPr>
        <p:sp>
          <p:nvSpPr>
            <p:cNvPr id="25" name="Cloud Callout 17">
              <a:extLst>
                <a:ext uri="{FF2B5EF4-FFF2-40B4-BE49-F238E27FC236}">
                  <a16:creationId xmlns:a16="http://schemas.microsoft.com/office/drawing/2014/main" id="{25B32DDF-67DB-4EBF-A746-768288C94748}"/>
                </a:ext>
              </a:extLst>
            </p:cNvPr>
            <p:cNvSpPr/>
            <p:nvPr/>
          </p:nvSpPr>
          <p:spPr>
            <a:xfrm>
              <a:off x="9062863" y="3139288"/>
              <a:ext cx="2643809" cy="1610140"/>
            </a:xfrm>
            <a:prstGeom prst="cloudCallout">
              <a:avLst>
                <a:gd name="adj1" fmla="val -20081"/>
                <a:gd name="adj2" fmla="val 71759"/>
              </a:avLst>
            </a:prstGeom>
            <a:solidFill>
              <a:srgbClr val="92D050"/>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6" name="Rectangle 25">
              <a:extLst>
                <a:ext uri="{FF2B5EF4-FFF2-40B4-BE49-F238E27FC236}">
                  <a16:creationId xmlns:a16="http://schemas.microsoft.com/office/drawing/2014/main" id="{679312F6-0F1F-4687-8444-A45445AAE309}"/>
                </a:ext>
              </a:extLst>
            </p:cNvPr>
            <p:cNvSpPr/>
            <p:nvPr/>
          </p:nvSpPr>
          <p:spPr>
            <a:xfrm>
              <a:off x="9391546" y="3409826"/>
              <a:ext cx="1986441"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Lắng</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nghe</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Kể chuyện _ Hàng xóm của tắc kè_ _ Tiếng Việt 3 - Tập 1 _ Kết nối tri thức _Cô Bình_ 10 Phút Học Bài">
            <a:hlinkClick r:id="" action="ppaction://media"/>
            <a:extLst>
              <a:ext uri="{FF2B5EF4-FFF2-40B4-BE49-F238E27FC236}">
                <a16:creationId xmlns:a16="http://schemas.microsoft.com/office/drawing/2014/main" id="{59E6055D-F778-4224-A0AD-023BA9EC49DC}"/>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65200" y="865857"/>
            <a:ext cx="8548949" cy="4808784"/>
          </a:xfrm>
          <a:prstGeom prst="rect">
            <a:avLst/>
          </a:prstGeom>
        </p:spPr>
      </p:pic>
      <p:pic>
        <p:nvPicPr>
          <p:cNvPr id="2" name="Picture 1">
            <a:extLst>
              <a:ext uri="{FF2B5EF4-FFF2-40B4-BE49-F238E27FC236}">
                <a16:creationId xmlns:a16="http://schemas.microsoft.com/office/drawing/2014/main" id="{DF4AE76B-4B9E-702B-C3D9-F022C15210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4351" y="0"/>
            <a:ext cx="1390098" cy="1361661"/>
          </a:xfrm>
          <a:prstGeom prst="rect">
            <a:avLst/>
          </a:prstGeom>
        </p:spPr>
      </p:pic>
    </p:spTree>
    <p:extLst>
      <p:ext uri="{BB962C8B-B14F-4D97-AF65-F5344CB8AC3E}">
        <p14:creationId xmlns:p14="http://schemas.microsoft.com/office/powerpoint/2010/main" val="52197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150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239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4" name="Picture 3">
            <a:extLst>
              <a:ext uri="{FF2B5EF4-FFF2-40B4-BE49-F238E27FC236}">
                <a16:creationId xmlns:a16="http://schemas.microsoft.com/office/drawing/2014/main" id="{58562F1C-AAE3-4B06-B3DD-72225BB284A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2905125" y="-58653"/>
            <a:ext cx="6490836" cy="6916653"/>
          </a:xfrm>
          <a:prstGeom prst="rect">
            <a:avLst/>
          </a:prstGeom>
        </p:spPr>
      </p:pic>
      <p:pic>
        <p:nvPicPr>
          <p:cNvPr id="2" name="Picture 1">
            <a:extLst>
              <a:ext uri="{FF2B5EF4-FFF2-40B4-BE49-F238E27FC236}">
                <a16:creationId xmlns:a16="http://schemas.microsoft.com/office/drawing/2014/main" id="{DBE5CC44-2AD1-8D25-CD1A-133054489A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4351" y="0"/>
            <a:ext cx="1390098" cy="1361661"/>
          </a:xfrm>
          <a:prstGeom prst="rect">
            <a:avLst/>
          </a:prstGeom>
        </p:spPr>
      </p:pic>
    </p:spTree>
    <p:extLst>
      <p:ext uri="{BB962C8B-B14F-4D97-AF65-F5344CB8AC3E}">
        <p14:creationId xmlns:p14="http://schemas.microsoft.com/office/powerpoint/2010/main" val="46129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0" name="图片 8" descr="6e3e461d6fe4261ffac34bab182ac1ed">
            <a:extLst>
              <a:ext uri="{FF2B5EF4-FFF2-40B4-BE49-F238E27FC236}">
                <a16:creationId xmlns:a16="http://schemas.microsoft.com/office/drawing/2014/main" id="{1CED6048-32A0-46A5-939B-AB0E00EE4B6E}"/>
              </a:ext>
            </a:extLst>
          </p:cNvPr>
          <p:cNvPicPr>
            <a:picLocks noChangeAspect="1"/>
          </p:cNvPicPr>
          <p:nvPr/>
        </p:nvPicPr>
        <p:blipFill>
          <a:blip r:embed="rId6"/>
          <a:stretch>
            <a:fillRect/>
          </a:stretch>
        </p:blipFill>
        <p:spPr>
          <a:xfrm>
            <a:off x="2130425" y="339218"/>
            <a:ext cx="8569960" cy="5057775"/>
          </a:xfrm>
          <a:prstGeom prst="rect">
            <a:avLst/>
          </a:prstGeom>
        </p:spPr>
      </p:pic>
      <p:sp>
        <p:nvSpPr>
          <p:cNvPr id="12" name="文本框 9">
            <a:extLst>
              <a:ext uri="{FF2B5EF4-FFF2-40B4-BE49-F238E27FC236}">
                <a16:creationId xmlns:a16="http://schemas.microsoft.com/office/drawing/2014/main" id="{AF2025E0-2170-4C0F-B901-C26C48D42F9A}"/>
              </a:ext>
            </a:extLst>
          </p:cNvPr>
          <p:cNvSpPr txBox="1"/>
          <p:nvPr/>
        </p:nvSpPr>
        <p:spPr>
          <a:xfrm>
            <a:off x="3074035" y="1837164"/>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Nói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mỗi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bức</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tranh</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3" name="图片 7" descr="图片包含 玩具, 玩偶&#10;&#10;自动生成的说明">
            <a:extLst>
              <a:ext uri="{FF2B5EF4-FFF2-40B4-BE49-F238E27FC236}">
                <a16:creationId xmlns:a16="http://schemas.microsoft.com/office/drawing/2014/main" id="{23116A6E-733D-497E-9FE4-A5717BB9C6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pic>
        <p:nvPicPr>
          <p:cNvPr id="2" name="Picture 1">
            <a:extLst>
              <a:ext uri="{FF2B5EF4-FFF2-40B4-BE49-F238E27FC236}">
                <a16:creationId xmlns:a16="http://schemas.microsoft.com/office/drawing/2014/main" id="{5BB87DF2-C19F-50D8-D5D0-8BEEE7A20F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4351" y="0"/>
            <a:ext cx="1390098" cy="1361661"/>
          </a:xfrm>
          <a:prstGeom prst="rect">
            <a:avLst/>
          </a:prstGeom>
        </p:spPr>
      </p:pic>
    </p:spTree>
    <p:extLst>
      <p:ext uri="{BB962C8B-B14F-4D97-AF65-F5344CB8AC3E}">
        <p14:creationId xmlns:p14="http://schemas.microsoft.com/office/powerpoint/2010/main" val="4008545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Ở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Bờ</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Giậu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ụ cóc, chú thằn lằn, cô ốc sên, anh nhái xanh và bác tắc kè</a:t>
            </a: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3BDCA67-C83A-4375-927E-3C27B70B596D}"/>
              </a:ext>
            </a:extLst>
          </p:cNvPr>
          <p:cNvPicPr>
            <a:picLocks noChangeAspect="1"/>
          </p:cNvPicPr>
          <p:nvPr/>
        </p:nvPicPr>
        <p:blipFill>
          <a:blip r:embed="rId8"/>
          <a:stretch>
            <a:fillRect/>
          </a:stretch>
        </p:blipFill>
        <p:spPr>
          <a:xfrm>
            <a:off x="6360160" y="2190856"/>
            <a:ext cx="4155440" cy="3896072"/>
          </a:xfrm>
          <a:prstGeom prst="rect">
            <a:avLst/>
          </a:prstGeom>
          <a:ln>
            <a:noFill/>
          </a:ln>
          <a:effectLst>
            <a:softEdge rad="112500"/>
          </a:effectLst>
        </p:spPr>
      </p:pic>
      <p:pic>
        <p:nvPicPr>
          <p:cNvPr id="2" name="Picture 1">
            <a:extLst>
              <a:ext uri="{FF2B5EF4-FFF2-40B4-BE49-F238E27FC236}">
                <a16:creationId xmlns:a16="http://schemas.microsoft.com/office/drawing/2014/main" id="{E720EA62-7D02-ECEF-9FD5-CA246FAFF0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4351" y="0"/>
            <a:ext cx="1390098" cy="1361661"/>
          </a:xfrm>
          <a:prstGeom prst="rect">
            <a:avLst/>
          </a:prstGeom>
        </p:spPr>
      </p:pic>
    </p:spTree>
    <p:extLst>
      <p:ext uri="{BB962C8B-B14F-4D97-AF65-F5344CB8AC3E}">
        <p14:creationId xmlns:p14="http://schemas.microsoft.com/office/powerpoint/2010/main" val="2196295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nghe</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thấy</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kêu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FCFB21-7E69-4414-B56D-ABE50E04633C}"/>
              </a:ext>
            </a:extLst>
          </p:cNvPr>
          <p:cNvPicPr>
            <a:picLocks noChangeAspect="1"/>
          </p:cNvPicPr>
          <p:nvPr/>
        </p:nvPicPr>
        <p:blipFill>
          <a:blip r:embed="rId8"/>
          <a:stretch>
            <a:fillRect/>
          </a:stretch>
        </p:blipFill>
        <p:spPr>
          <a:xfrm>
            <a:off x="6453504" y="2294687"/>
            <a:ext cx="4001135" cy="3647293"/>
          </a:xfrm>
          <a:prstGeom prst="rect">
            <a:avLst/>
          </a:prstGeom>
        </p:spPr>
      </p:pic>
      <p:pic>
        <p:nvPicPr>
          <p:cNvPr id="2" name="Picture 1">
            <a:extLst>
              <a:ext uri="{FF2B5EF4-FFF2-40B4-BE49-F238E27FC236}">
                <a16:creationId xmlns:a16="http://schemas.microsoft.com/office/drawing/2014/main" id="{73EAD118-4C7A-1B11-8057-32C51BE301A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4351" y="0"/>
            <a:ext cx="1390098" cy="1361661"/>
          </a:xfrm>
          <a:prstGeom prst="rect">
            <a:avLst/>
          </a:prstGeom>
        </p:spPr>
      </p:pic>
    </p:spTree>
    <p:extLst>
      <p:ext uri="{BB962C8B-B14F-4D97-AF65-F5344CB8AC3E}">
        <p14:creationId xmlns:p14="http://schemas.microsoft.com/office/powerpoint/2010/main" val="37174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345440" y="2190856"/>
            <a:ext cx="5769493"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tắc</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kè</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việc dự báo ở đài khí tượng thủy văn</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rất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xa</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đ</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ược về thăm nhà mừng quá, vừa đến đầu ngõ đã phải kêu lên cho người nhà biết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5724876-97AD-4840-9EFD-CA5DA66130C8}"/>
              </a:ext>
            </a:extLst>
          </p:cNvPr>
          <p:cNvPicPr>
            <a:picLocks noChangeAspect="1"/>
          </p:cNvPicPr>
          <p:nvPr/>
        </p:nvPicPr>
        <p:blipFill>
          <a:blip r:embed="rId8"/>
          <a:stretch>
            <a:fillRect/>
          </a:stretch>
        </p:blipFill>
        <p:spPr>
          <a:xfrm>
            <a:off x="6426517" y="2312676"/>
            <a:ext cx="4058603" cy="3842108"/>
          </a:xfrm>
          <a:prstGeom prst="rect">
            <a:avLst/>
          </a:prstGeom>
          <a:ln>
            <a:noFill/>
          </a:ln>
          <a:effectLst>
            <a:softEdge rad="112500"/>
          </a:effectLst>
        </p:spPr>
      </p:pic>
      <p:pic>
        <p:nvPicPr>
          <p:cNvPr id="2" name="Picture 1">
            <a:extLst>
              <a:ext uri="{FF2B5EF4-FFF2-40B4-BE49-F238E27FC236}">
                <a16:creationId xmlns:a16="http://schemas.microsoft.com/office/drawing/2014/main" id="{21088356-7B31-F9A7-AA79-55A4028FC2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4351" y="0"/>
            <a:ext cx="1390098" cy="1361661"/>
          </a:xfrm>
          <a:prstGeom prst="rect">
            <a:avLst/>
          </a:prstGeom>
        </p:spPr>
      </p:pic>
    </p:spTree>
    <p:extLst>
      <p:ext uri="{BB962C8B-B14F-4D97-AF65-F5344CB8AC3E}">
        <p14:creationId xmlns:p14="http://schemas.microsoft.com/office/powerpoint/2010/main" val="247720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quyết</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đến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1664660"/>
            <a:ext cx="5184866" cy="449012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AAECACD-2E76-43CF-BE5C-6F6AF21557BD}"/>
              </a:ext>
            </a:extLst>
          </p:cNvPr>
          <p:cNvPicPr>
            <a:picLocks noChangeAspect="1"/>
          </p:cNvPicPr>
          <p:nvPr/>
        </p:nvPicPr>
        <p:blipFill>
          <a:blip r:embed="rId8"/>
          <a:stretch>
            <a:fillRect/>
          </a:stretch>
        </p:blipFill>
        <p:spPr>
          <a:xfrm>
            <a:off x="6329216" y="1797750"/>
            <a:ext cx="4917904" cy="4182640"/>
          </a:xfrm>
          <a:prstGeom prst="rect">
            <a:avLst/>
          </a:prstGeom>
        </p:spPr>
      </p:pic>
      <p:pic>
        <p:nvPicPr>
          <p:cNvPr id="2" name="Picture 1">
            <a:extLst>
              <a:ext uri="{FF2B5EF4-FFF2-40B4-BE49-F238E27FC236}">
                <a16:creationId xmlns:a16="http://schemas.microsoft.com/office/drawing/2014/main" id="{20F09420-FFC4-907E-96B1-99C61CD6C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4351" y="0"/>
            <a:ext cx="1390098" cy="1361661"/>
          </a:xfrm>
          <a:prstGeom prst="rect">
            <a:avLst/>
          </a:prstGeom>
        </p:spPr>
      </p:pic>
    </p:spTree>
    <p:extLst>
      <p:ext uri="{BB962C8B-B14F-4D97-AF65-F5344CB8AC3E}">
        <p14:creationId xmlns:p14="http://schemas.microsoft.com/office/powerpoint/2010/main" val="375525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TotalTime>
  <Words>340</Words>
  <Application>Microsoft Office PowerPoint</Application>
  <PresentationFormat>Widescreen</PresentationFormat>
  <Paragraphs>50</Paragraphs>
  <Slides>15</Slides>
  <Notes>14</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15</vt:i4>
      </vt:variant>
    </vt:vector>
  </HeadingPairs>
  <TitlesOfParts>
    <vt:vector size="31" baseType="lpstr">
      <vt:lpstr>等线</vt:lpstr>
      <vt:lpstr>等线 Light</vt:lpstr>
      <vt:lpstr>KaiTi</vt:lpstr>
      <vt:lpstr>微软雅黑</vt:lpstr>
      <vt:lpstr>宋体</vt:lpstr>
      <vt:lpstr>Alibaba PuHuiTi</vt:lpstr>
      <vt:lpstr>Arial</vt:lpstr>
      <vt:lpstr>Arial-Rounded</vt:lpstr>
      <vt:lpstr>Baloo</vt:lpstr>
      <vt:lpstr>Bubblegum Sans</vt:lpstr>
      <vt:lpstr>Calibri</vt:lpstr>
      <vt:lpstr>Nunito Black</vt:lpstr>
      <vt:lpstr>方正清刻本悦宋简体</vt:lpstr>
      <vt:lpstr>Office 主题​​</vt:lpstr>
      <vt:lpstr>1_Office 主题</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cp:revision>
  <dcterms:created xsi:type="dcterms:W3CDTF">2022-09-17T06:46:38Z</dcterms:created>
  <dcterms:modified xsi:type="dcterms:W3CDTF">2025-01-18T23:07:56Z</dcterms:modified>
</cp:coreProperties>
</file>