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62" r:id="rId3"/>
    <p:sldId id="372" r:id="rId4"/>
    <p:sldId id="360" r:id="rId5"/>
    <p:sldId id="361" r:id="rId6"/>
    <p:sldId id="362" r:id="rId7"/>
    <p:sldId id="270" r:id="rId8"/>
    <p:sldId id="271" r:id="rId9"/>
    <p:sldId id="269" r:id="rId10"/>
    <p:sldId id="363" r:id="rId11"/>
    <p:sldId id="278" r:id="rId12"/>
    <p:sldId id="279" r:id="rId13"/>
    <p:sldId id="364" r:id="rId14"/>
    <p:sldId id="365" r:id="rId15"/>
    <p:sldId id="366" r:id="rId16"/>
    <p:sldId id="367" r:id="rId17"/>
    <p:sldId id="280" r:id="rId18"/>
    <p:sldId id="370" r:id="rId19"/>
    <p:sldId id="371" r:id="rId20"/>
    <p:sldId id="283" r:id="rId21"/>
    <p:sldId id="373" r:id="rId22"/>
    <p:sldId id="374" r:id="rId23"/>
    <p:sldId id="375" r:id="rId24"/>
    <p:sldId id="376" r:id="rId25"/>
    <p:sldId id="377" r:id="rId26"/>
    <p:sldId id="378" r:id="rId27"/>
    <p:sldId id="3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12</a:t>
            </a:fld>
            <a:endParaRPr lang="en-US"/>
          </a:p>
        </p:txBody>
      </p:sp>
    </p:spTree>
    <p:extLst>
      <p:ext uri="{BB962C8B-B14F-4D97-AF65-F5344CB8AC3E}">
        <p14:creationId xmlns:p14="http://schemas.microsoft.com/office/powerpoint/2010/main" val="4525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1/19/2025</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1/19/2025</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gif"/><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gif"/><Relationship Id="rId9"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gif"/><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xml"/><Relationship Id="rId7" Type="http://schemas.openxmlformats.org/officeDocument/2006/relationships/image" Target="../media/image4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22.jpeg"/><Relationship Id="rId4" Type="http://schemas.openxmlformats.org/officeDocument/2006/relationships/slideLayout" Target="../slideLayouts/slideLayout7.xml"/><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8.jpeg"/><Relationship Id="rId5" Type="http://schemas.openxmlformats.org/officeDocument/2006/relationships/image" Target="../media/image34.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1.xml"/><Relationship Id="rId7" Type="http://schemas.openxmlformats.org/officeDocument/2006/relationships/image" Target="../media/image22.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10" Type="http://schemas.openxmlformats.org/officeDocument/2006/relationships/image" Target="../media/image21.jpeg"/><Relationship Id="rId4" Type="http://schemas.openxmlformats.org/officeDocument/2006/relationships/tags" Target="../tags/tag12.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gif"/><Relationship Id="rId7" Type="http://schemas.openxmlformats.org/officeDocument/2006/relationships/image" Target="../media/image28.png"/><Relationship Id="rId12"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17.gif"/><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jpeg"/><Relationship Id="rId5"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7.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2024</a:t>
            </a:r>
          </a:p>
        </p:txBody>
      </p:sp>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pic>
        <p:nvPicPr>
          <p:cNvPr id="3" name="Picture 2">
            <a:extLst>
              <a:ext uri="{FF2B5EF4-FFF2-40B4-BE49-F238E27FC236}">
                <a16:creationId xmlns:a16="http://schemas.microsoft.com/office/drawing/2014/main" id="{D1C47BBB-2F84-5A80-AEC8-55E4726E62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3312" y="113371"/>
            <a:ext cx="1432312" cy="1403100"/>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2" name="Picture 1">
            <a:extLst>
              <a:ext uri="{FF2B5EF4-FFF2-40B4-BE49-F238E27FC236}">
                <a16:creationId xmlns:a16="http://schemas.microsoft.com/office/drawing/2014/main" id="{DC3910E7-92C7-DC70-6327-86D13AED7D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3022" y="106533"/>
            <a:ext cx="1432312" cy="1403100"/>
          </a:xfrm>
          <a:prstGeom prst="rect">
            <a:avLst/>
          </a:prstGeom>
        </p:spPr>
      </p:pic>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 name="Picture 1">
            <a:extLst>
              <a:ext uri="{FF2B5EF4-FFF2-40B4-BE49-F238E27FC236}">
                <a16:creationId xmlns:a16="http://schemas.microsoft.com/office/drawing/2014/main" id="{3775DAA8-D867-C0CD-0936-88DD838BFC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124" y="128516"/>
            <a:ext cx="1432312" cy="1403100"/>
          </a:xfrm>
          <a:prstGeom prst="rect">
            <a:avLst/>
          </a:prstGeom>
        </p:spPr>
      </p:pic>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pic>
        <p:nvPicPr>
          <p:cNvPr id="2" name="Picture 1">
            <a:extLst>
              <a:ext uri="{FF2B5EF4-FFF2-40B4-BE49-F238E27FC236}">
                <a16:creationId xmlns:a16="http://schemas.microsoft.com/office/drawing/2014/main" id="{80F07C88-84A1-6E57-F0D7-18337E4B56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1207" y="140677"/>
            <a:ext cx="1432312" cy="1403100"/>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pic>
        <p:nvPicPr>
          <p:cNvPr id="2" name="Picture 1">
            <a:extLst>
              <a:ext uri="{FF2B5EF4-FFF2-40B4-BE49-F238E27FC236}">
                <a16:creationId xmlns:a16="http://schemas.microsoft.com/office/drawing/2014/main" id="{28BA2AAC-FE1A-F99F-64D7-BAB497A5A3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6262" y="119622"/>
            <a:ext cx="1432312" cy="140310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A77ADD1-1388-47A8-AB3E-96583C4E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pic>
        <p:nvPicPr>
          <p:cNvPr id="3" name="Picture 2">
            <a:extLst>
              <a:ext uri="{FF2B5EF4-FFF2-40B4-BE49-F238E27FC236}">
                <a16:creationId xmlns:a16="http://schemas.microsoft.com/office/drawing/2014/main" id="{6728B9D7-FF0A-32C5-F78A-2B2C098BF7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453" y="120904"/>
            <a:ext cx="1432312" cy="1403100"/>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pic>
        <p:nvPicPr>
          <p:cNvPr id="2" name="Picture 1">
            <a:extLst>
              <a:ext uri="{FF2B5EF4-FFF2-40B4-BE49-F238E27FC236}">
                <a16:creationId xmlns:a16="http://schemas.microsoft.com/office/drawing/2014/main" id="{69E7F9BA-1F2A-0514-A8BD-EFD2549090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0905" y="122780"/>
            <a:ext cx="1432312" cy="1403100"/>
          </a:xfrm>
          <a:prstGeom prst="rect">
            <a:avLst/>
          </a:prstGeom>
        </p:spPr>
      </p:pic>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pic>
        <p:nvPicPr>
          <p:cNvPr id="2" name="Picture 1">
            <a:extLst>
              <a:ext uri="{FF2B5EF4-FFF2-40B4-BE49-F238E27FC236}">
                <a16:creationId xmlns:a16="http://schemas.microsoft.com/office/drawing/2014/main" id="{87FDCC35-C03C-19F9-D639-6AFCF745F3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8068" y="130161"/>
            <a:ext cx="1432312" cy="14031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29F7D72-318B-AF92-3DBE-3C2A254B2F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520" y="140667"/>
            <a:ext cx="1432312" cy="1403100"/>
          </a:xfrm>
          <a:prstGeom prst="rect">
            <a:avLst/>
          </a:prstGeom>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pic>
        <p:nvPicPr>
          <p:cNvPr id="2" name="Picture 1">
            <a:extLst>
              <a:ext uri="{FF2B5EF4-FFF2-40B4-BE49-F238E27FC236}">
                <a16:creationId xmlns:a16="http://schemas.microsoft.com/office/drawing/2014/main" id="{87B5401F-9CA8-F7DE-9AD4-8F218B0870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8133" y="93694"/>
            <a:ext cx="1432312" cy="1403100"/>
          </a:xfrm>
          <a:prstGeom prst="rect">
            <a:avLst/>
          </a:prstGeom>
        </p:spPr>
      </p:pic>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pic>
        <p:nvPicPr>
          <p:cNvPr id="2" name="Picture 1">
            <a:extLst>
              <a:ext uri="{FF2B5EF4-FFF2-40B4-BE49-F238E27FC236}">
                <a16:creationId xmlns:a16="http://schemas.microsoft.com/office/drawing/2014/main" id="{1B851953-4FC6-A957-C26C-7AB6FBA3D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1541" y="140667"/>
            <a:ext cx="1432312" cy="1403100"/>
          </a:xfrm>
          <a:prstGeom prst="rect">
            <a:avLst/>
          </a:prstGeom>
        </p:spPr>
      </p:pic>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C11FE4-A682-9B61-B4B6-372A7E320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312" y="113371"/>
            <a:ext cx="1432312" cy="1403100"/>
          </a:xfrm>
          <a:prstGeom prst="rect">
            <a:avLst/>
          </a:prstGeom>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pic>
        <p:nvPicPr>
          <p:cNvPr id="2" name="Picture 1">
            <a:extLst>
              <a:ext uri="{FF2B5EF4-FFF2-40B4-BE49-F238E27FC236}">
                <a16:creationId xmlns:a16="http://schemas.microsoft.com/office/drawing/2014/main" id="{EE211B7B-7478-E9A0-32DB-0A923985C0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372" y="140667"/>
            <a:ext cx="1432312" cy="1403100"/>
          </a:xfrm>
          <a:prstGeom prst="rect">
            <a:avLst/>
          </a:prstGeom>
        </p:spPr>
      </p:pic>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pic>
        <p:nvPicPr>
          <p:cNvPr id="2" name="Picture 1">
            <a:extLst>
              <a:ext uri="{FF2B5EF4-FFF2-40B4-BE49-F238E27FC236}">
                <a16:creationId xmlns:a16="http://schemas.microsoft.com/office/drawing/2014/main" id="{99FB20A3-DF92-A3B4-CE46-278FA432EB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389" y="140667"/>
            <a:ext cx="1432312" cy="1403100"/>
          </a:xfrm>
          <a:prstGeom prst="rect">
            <a:avLst/>
          </a:prstGeom>
        </p:spPr>
      </p:pic>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pic>
        <p:nvPicPr>
          <p:cNvPr id="2" name="Picture 1">
            <a:extLst>
              <a:ext uri="{FF2B5EF4-FFF2-40B4-BE49-F238E27FC236}">
                <a16:creationId xmlns:a16="http://schemas.microsoft.com/office/drawing/2014/main" id="{77A0EE77-31BF-0F06-AD16-8678EC846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389" y="140667"/>
            <a:ext cx="1432312" cy="1403100"/>
          </a:xfrm>
          <a:prstGeom prst="rect">
            <a:avLst/>
          </a:prstGeom>
        </p:spPr>
      </p:pic>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pic>
        <p:nvPicPr>
          <p:cNvPr id="2" name="Picture 1">
            <a:extLst>
              <a:ext uri="{FF2B5EF4-FFF2-40B4-BE49-F238E27FC236}">
                <a16:creationId xmlns:a16="http://schemas.microsoft.com/office/drawing/2014/main" id="{D9B61EA0-C80C-0E70-5EB2-FD7796D2D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640" y="145764"/>
            <a:ext cx="1432312" cy="1403100"/>
          </a:xfrm>
          <a:prstGeom prst="rect">
            <a:avLst/>
          </a:prstGeom>
        </p:spPr>
      </p:pic>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pic>
        <p:nvPicPr>
          <p:cNvPr id="2" name="Picture 1">
            <a:extLst>
              <a:ext uri="{FF2B5EF4-FFF2-40B4-BE49-F238E27FC236}">
                <a16:creationId xmlns:a16="http://schemas.microsoft.com/office/drawing/2014/main" id="{381DA12F-100A-CD9B-4490-404E1A2FF8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673" y="140667"/>
            <a:ext cx="1432312" cy="1403100"/>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D37766B-BD3F-57D1-33F8-9FA390B5A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1357" y="143743"/>
            <a:ext cx="1432312" cy="1403100"/>
          </a:xfrm>
          <a:prstGeom prst="rect">
            <a:avLst/>
          </a:prstGeom>
        </p:spPr>
      </p:pic>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3" name="Picture 2">
            <a:extLst>
              <a:ext uri="{FF2B5EF4-FFF2-40B4-BE49-F238E27FC236}">
                <a16:creationId xmlns:a16="http://schemas.microsoft.com/office/drawing/2014/main" id="{9889AAB8-C770-67B2-9A9B-7856033322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083" y="113371"/>
            <a:ext cx="1432312" cy="1403100"/>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pic>
        <p:nvPicPr>
          <p:cNvPr id="3" name="Picture 2">
            <a:extLst>
              <a:ext uri="{FF2B5EF4-FFF2-40B4-BE49-F238E27FC236}">
                <a16:creationId xmlns:a16="http://schemas.microsoft.com/office/drawing/2014/main" id="{82161420-4112-4EE9-C10E-7E24869040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5447" y="88247"/>
            <a:ext cx="1432312" cy="1403100"/>
          </a:xfrm>
          <a:prstGeom prst="rect">
            <a:avLst/>
          </a:prstGeom>
        </p:spPr>
      </p:pic>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pic>
        <p:nvPicPr>
          <p:cNvPr id="3" name="Picture 2">
            <a:extLst>
              <a:ext uri="{FF2B5EF4-FFF2-40B4-BE49-F238E27FC236}">
                <a16:creationId xmlns:a16="http://schemas.microsoft.com/office/drawing/2014/main" id="{C6019B26-EED9-36A0-3D55-8FEB333B76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312" y="113371"/>
            <a:ext cx="1432312" cy="1403100"/>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pic>
        <p:nvPicPr>
          <p:cNvPr id="2" name="Picture 1">
            <a:extLst>
              <a:ext uri="{FF2B5EF4-FFF2-40B4-BE49-F238E27FC236}">
                <a16:creationId xmlns:a16="http://schemas.microsoft.com/office/drawing/2014/main" id="{5DEA5247-CB3B-C03F-8B2C-AEE13DC17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312" y="113371"/>
            <a:ext cx="1432312" cy="140310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B1AE81F3-3049-FA2E-C497-8E43EA8B8A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4916" y="99327"/>
            <a:ext cx="1432312" cy="1403100"/>
          </a:xfrm>
          <a:prstGeom prst="rect">
            <a:avLst/>
          </a:prstGeom>
        </p:spPr>
      </p:pic>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5BF4A5A4-762E-4268-4A4B-6EAF34245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103" y="85477"/>
            <a:ext cx="1432312" cy="1403100"/>
          </a:xfrm>
          <a:prstGeom prst="rect">
            <a:avLst/>
          </a:prstGeom>
        </p:spPr>
      </p:pic>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C56EB2F-6668-41DB-5F8F-B39AB6D488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4522" y="29837"/>
            <a:ext cx="1432312" cy="1403100"/>
          </a:xfrm>
          <a:prstGeom prst="rect">
            <a:avLst/>
          </a:prstGeom>
        </p:spPr>
      </p:pic>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2236</Words>
  <Application>Microsoft Office PowerPoint</Application>
  <PresentationFormat>Widescreen</PresentationFormat>
  <Paragraphs>161</Paragraphs>
  <Slides>26</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KaiTi</vt:lpstr>
      <vt:lpstr>微软雅黑</vt:lpstr>
      <vt:lpstr>#9Slide03 AmpleSoft Bold</vt:lpstr>
      <vt:lpstr>Alibaba PuHuiTi</vt:lpstr>
      <vt:lpstr>Arial</vt:lpstr>
      <vt:lpstr>Arial-Rounded</vt:lpstr>
      <vt:lpstr>Bubblegum Sans</vt:lpstr>
      <vt:lpstr>Calibri</vt:lpstr>
      <vt:lpstr>Calibri Light</vt:lpstr>
      <vt:lpstr>Nunito Black</vt:lpstr>
      <vt:lpstr>Office Theme</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59</cp:revision>
  <dcterms:created xsi:type="dcterms:W3CDTF">2022-08-20T23:34:02Z</dcterms:created>
  <dcterms:modified xsi:type="dcterms:W3CDTF">2025-01-18T23:11:37Z</dcterms:modified>
</cp:coreProperties>
</file>