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45" r:id="rId2"/>
    <p:sldId id="315" r:id="rId3"/>
    <p:sldId id="2662" r:id="rId4"/>
    <p:sldId id="2648" r:id="rId5"/>
    <p:sldId id="2646" r:id="rId6"/>
    <p:sldId id="2650" r:id="rId7"/>
    <p:sldId id="2663" r:id="rId8"/>
    <p:sldId id="2659" r:id="rId9"/>
    <p:sldId id="2664" r:id="rId10"/>
    <p:sldId id="2665" r:id="rId11"/>
    <p:sldId id="2653" r:id="rId12"/>
    <p:sldId id="2654" r:id="rId13"/>
    <p:sldId id="2666" r:id="rId14"/>
    <p:sldId id="33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68F8A-80C2-42AE-9516-2DFDC7EDB8E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1219F-3F2E-42B1-A82A-8E7572DC1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2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77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1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1219F-3F2E-42B1-A82A-8E7572DC12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4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F5A9-BA18-46D8-B817-185174307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49AA6E-1759-4977-B956-D572DAD0E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D6A9C-99ED-43B0-8962-765A7938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4C73B2-67E4-48BD-B26F-411D5345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C24E0-B169-4B9D-8DFB-2FE9BA3D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CCAB6-0640-4449-8FF4-67B86809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562272-DC12-4341-90B2-404828BAA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696AA0-9B88-4898-9B23-848A3A52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EAE22B-9369-4331-BEEE-C9B0B954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276F2-F118-4EE5-A909-F926FE9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5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34E13E-2327-45ED-8F7B-11D481E98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854E8CB-6D13-42A9-B46A-A67D886A3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AC699A-1729-498E-9476-5D6494C2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18B888-7158-48B1-815D-01FCBFCC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0225D4-F47C-44A0-B8F7-3036A9577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06620-7D6B-473B-85DC-6C7B2BBC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0DE881-E7B1-442D-ACB2-C85BC3C4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7FF65-BF48-4B7E-8DD4-ED3BD83D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2B445E-F817-4095-A9A8-C5489594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F8503E-A895-462D-8ED8-7DECD1D2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0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02B53-05C4-417A-8603-1A8098AC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029D73-437E-4E2B-A5C6-FF5A908E6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61EA72-6481-4F7A-B4F6-B3230118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FFB00E-DD80-4BA1-B540-80E9550EA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54000-377F-4297-9F62-C023697D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1EF18-0EFB-4AAB-95AC-4A8799C3B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E90134-DA3F-4CF2-BD8D-8C8DC43A6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EE5052-066D-42F6-B43C-0A1FC62FD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197B82-7021-435C-9F88-D3CA55968F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0E0DD5-B7DF-4C23-A429-5EB760E4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E37B5D-462E-455A-9499-4428238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8F0C8-5968-44A1-901B-97EEA57FE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85400B-5970-45DC-8D0A-723CAE9AB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01E978-BF2B-4B50-849E-EB4881718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7190553-FAE7-4EB8-B4CD-D169EDF673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E8D990-0A0C-4A76-B5BD-977086D0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DC7EAE-51AB-4778-BCC7-08661371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95F603-15F6-405A-846D-EA8CEABF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15A81D-BABC-4549-A962-02A3855F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7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955E8C-5569-4871-AB1F-64022F345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1EDED3D-CCCF-41A1-B081-2EB4D413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99B15B-095D-4410-9AE5-55B3666C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F9EE8A-999C-4914-9849-31F9AFE1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88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9F6F71-6481-4BCD-8437-839CC6E5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ED1E033-33C1-48ED-B4F3-C586C9BB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7CE355-20F3-42A2-AE00-CF50FD68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34D0E137-BFAE-471A-B898-C3C1DEB1C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3909A3E-39AE-4F56-8BDF-6BE9D97DB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F0ADDAE2-E6E2-4CC2-8EC5-06536B71918A}"/>
              </a:ext>
            </a:extLst>
          </p:cNvPr>
          <p:cNvSpPr/>
          <p:nvPr userDrawn="1"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20">
            <a:extLst>
              <a:ext uri="{FF2B5EF4-FFF2-40B4-BE49-F238E27FC236}">
                <a16:creationId xmlns:a16="http://schemas.microsoft.com/office/drawing/2014/main" id="{164FCEA1-44E1-4F7F-9437-AC54BCA885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id="{836C9FAC-5360-4ED5-8AEB-5F518058F74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832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28236B-3357-4BAD-936E-E9FEE795F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9F4979-D751-4098-A322-663B28A7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7B6FD5-279B-4FDE-BD3A-9F174EA1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4F6F5-EAC2-44B5-B846-AD8E473D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6A5F6C-2D87-4791-BA6B-68D6B6F5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4088BE-631A-45B4-9A71-EF7361CD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156C2-EDB5-42CF-B183-A6685DA0D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458D04-36ED-45A0-A4EF-AA3E2DE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79E1C-33EE-497F-A8A1-88EA97A73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156269-0AB0-4BA4-BD43-CA721D87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6BE4B9A-5FE1-41C6-A85A-9B353800DE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8EA65-99B5-44F3-843B-3FFC7C22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9D80DD-F03C-4F9C-A4F5-E894A3339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2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23579F0F-EE30-458B-B3E0-374930A59BB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EA5A1C-B905-4183-A020-0C3F978B6F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0"/>
            <a:ext cx="1290961" cy="12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3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3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179" y="3883548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6DBD09-B995-4A84-909A-CFCD7E6F6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7558" y="2213358"/>
            <a:ext cx="6876884" cy="2566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BD0DB-8A18-D5B1-23F0-5B20068628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42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Vận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dụng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0C8233-1CC3-B9B1-A001-AE0E7C62C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714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6058FF5-7B88-410B-A8B4-0DF8AD7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44" y="0"/>
            <a:ext cx="871475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D6E1C3-97BA-0775-1796-1CCA31514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1310641"/>
            <a:ext cx="7146928" cy="1528026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994344" y="744850"/>
              <a:ext cx="33486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4 </a:t>
              </a: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537243C-1721-294C-5354-E4AD896B3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0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9FABE31-3EAC-4910-8C65-05EF73BC6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77E068D-A828-479E-8418-163F1557BE92}"/>
              </a:ext>
            </a:extLst>
          </p:cNvPr>
          <p:cNvSpPr/>
          <p:nvPr/>
        </p:nvSpPr>
        <p:spPr>
          <a:xfrm>
            <a:off x="2891152" y="660400"/>
            <a:ext cx="8193408" cy="2178267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cm,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cm.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sáp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DFD16D-38EB-4D9B-8050-4E317A832247}"/>
              </a:ext>
            </a:extLst>
          </p:cNvPr>
          <p:cNvGrpSpPr/>
          <p:nvPr/>
        </p:nvGrpSpPr>
        <p:grpSpPr>
          <a:xfrm>
            <a:off x="4760601" y="3236859"/>
            <a:ext cx="5277479" cy="1732921"/>
            <a:chOff x="3595456" y="244265"/>
            <a:chExt cx="7776839" cy="1732921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0A1306DF-CEC4-4DCE-8640-691C174C6EB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848DE36-C79B-4DA9-8D65-844E94FCE84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B3B84F84-0C8A-4845-AD6C-6F59C64C0CD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330DEFF3-138C-43FC-9B75-00C323A43F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7E0B365-FE50-44F3-8F71-CF415C3B316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AA86FEA5-B52E-40AE-9118-9720562C23A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F819884-C4DB-44E4-81F8-9970EA4158E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0FC6B698-BC28-4276-B50A-29F3553EAE1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53DE01FB-F3F5-4D2A-A58C-9674476197E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aphic 7">
                  <a:extLst>
                    <a:ext uri="{FF2B5EF4-FFF2-40B4-BE49-F238E27FC236}">
                      <a16:creationId xmlns:a16="http://schemas.microsoft.com/office/drawing/2014/main" id="{F6C8B2E4-4AD1-45FC-B43E-33454628E37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CF048F5E-65BB-4039-9A29-739F55DEC8F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3AC3C814-D6F8-45D6-B257-7479C50157B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73D01360-FAA0-41A1-B614-2DCCC1561F0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A0163832-0630-4B87-B23D-0034C6B2FE1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FD1454-25DA-477F-ADBF-B028A670976C}"/>
                </a:ext>
              </a:extLst>
            </p:cNvPr>
            <p:cNvSpPr txBox="1"/>
            <p:nvPr/>
          </p:nvSpPr>
          <p:spPr>
            <a:xfrm>
              <a:off x="5201395" y="744850"/>
              <a:ext cx="493457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186EE25-A007-9625-57C8-A01609580A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07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C7792-8B2A-47CE-A94A-9DFB44432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353" y="1495065"/>
            <a:ext cx="7004911" cy="3694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2143AD-2AAC-45BF-B34C-A714A1644B62}"/>
              </a:ext>
            </a:extLst>
          </p:cNvPr>
          <p:cNvSpPr txBox="1"/>
          <p:nvPr/>
        </p:nvSpPr>
        <p:spPr>
          <a:xfrm>
            <a:off x="4161623" y="6488668"/>
            <a:ext cx="6957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Hương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Thảo</a:t>
            </a:r>
            <a:r>
              <a:rPr lang="en-US" dirty="0">
                <a:solidFill>
                  <a:schemeClr val="bg1"/>
                </a:solidFill>
              </a:rPr>
              <a:t> – Tranthao121004@gmail.com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3B2739-6E51-A304-FB15-DAE47C144B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9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0" y="-258090"/>
            <a:ext cx="12597001" cy="7086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815455" y="508320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123787" y="945580"/>
            <a:ext cx="9944430" cy="4734559"/>
          </a:xfrm>
          <a:prstGeom prst="rect">
            <a:avLst/>
          </a:prstGeom>
          <a:solidFill>
            <a:schemeClr val="bg1"/>
          </a:solidFill>
          <a:ln w="57150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C590F5-E6E7-4F00-9DD4-BEE7CDE043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54" y="4304269"/>
            <a:ext cx="2297118" cy="21372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8" y="-257203"/>
            <a:ext cx="7939609" cy="2645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20" y="5051026"/>
            <a:ext cx="1263617" cy="885254"/>
          </a:xfrm>
          <a:prstGeom prst="rect">
            <a:avLst/>
          </a:prstGeom>
        </p:spPr>
      </p:pic>
      <p:pic>
        <p:nvPicPr>
          <p:cNvPr id="41" name="图片 11">
            <a:extLst>
              <a:ext uri="{FF2B5EF4-FFF2-40B4-BE49-F238E27FC236}">
                <a16:creationId xmlns:a16="http://schemas.microsoft.com/office/drawing/2014/main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7059" y="-265189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4992" y="-258090"/>
            <a:ext cx="2274542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Baby Shark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64914417-41F8-4D45-97E2-E0DF02FC5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558" end="116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541" y="-258090"/>
            <a:ext cx="12700893" cy="71442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6129B-B028-71AD-28E1-CFA9DB96DF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63 -0.00555 L -4.79167E-6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81481E-6 L -3.33333E-6 4.8148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8E1A073-8F2E-40C7-8B21-BFC9D5588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DA8593-318A-4DC1-9D65-970F61602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" y="0"/>
            <a:ext cx="12190710" cy="685800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641C5F7-7D2D-48B5-A988-6C1041E25583}"/>
              </a:ext>
            </a:extLst>
          </p:cNvPr>
          <p:cNvSpPr/>
          <p:nvPr/>
        </p:nvSpPr>
        <p:spPr>
          <a:xfrm>
            <a:off x="643031" y="646179"/>
            <a:ext cx="10905940" cy="53082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2005A1-9A5F-42E4-AC44-9CF953499214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612A7E8-4875-4C50-AB9B-34AE1577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1926E1-E306-4482-8B25-2A2E979D4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12" name="图片 12">
            <a:extLst>
              <a:ext uri="{FF2B5EF4-FFF2-40B4-BE49-F238E27FC236}">
                <a16:creationId xmlns:a16="http://schemas.microsoft.com/office/drawing/2014/main" id="{0C1FB300-83AF-4736-9034-BDEF7C67B7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27B23765-5FFF-4A55-96EA-CA7BEB5B3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875" y="3656300"/>
            <a:ext cx="2368018" cy="2298158"/>
          </a:xfrm>
          <a:prstGeom prst="rect">
            <a:avLst/>
          </a:prstGeom>
        </p:spPr>
      </p:pic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A4119E43-857C-416C-8842-4DBECCD35192}"/>
              </a:ext>
            </a:extLst>
          </p:cNvPr>
          <p:cNvSpPr txBox="1">
            <a:spLocks/>
          </p:cNvSpPr>
          <p:nvPr/>
        </p:nvSpPr>
        <p:spPr>
          <a:xfrm>
            <a:off x="1073487" y="494692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</a:rPr>
              <a:t> 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3E1C14-7813-431E-B017-16930F5F40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4243" y="1323999"/>
            <a:ext cx="10272000" cy="12335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39FF43-8542-4A46-B878-9BE4FA4DC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56" y="2073978"/>
            <a:ext cx="6895174" cy="1347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0F12DD-3D46-4ABB-80A6-575181A4A4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7630" y="3377268"/>
            <a:ext cx="7321931" cy="168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D8A8E1-2C67-C557-A140-4E65567277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4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Khám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phá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A3EE3D-9486-191A-7B98-67B6683EE3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751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0" y="16630"/>
            <a:ext cx="1349184" cy="1518246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4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4480" y="1663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E5F6B1-E082-470E-BD4B-EC128A36D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99" y="-83597"/>
            <a:ext cx="3621338" cy="1072989"/>
          </a:xfrm>
          <a:prstGeom prst="rect">
            <a:avLst/>
          </a:prstGeom>
        </p:spPr>
      </p:pic>
      <p:pic>
        <p:nvPicPr>
          <p:cNvPr id="58" name="Picture 57" descr="A picture containing logo&#10;&#10;Description automatically generated">
            <a:extLst>
              <a:ext uri="{FF2B5EF4-FFF2-40B4-BE49-F238E27FC236}">
                <a16:creationId xmlns:a16="http://schemas.microsoft.com/office/drawing/2014/main" id="{826A66DE-B19D-44E6-B0DC-AB293A6CF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4625" y="2083517"/>
            <a:ext cx="1125452" cy="1290802"/>
          </a:xfrm>
          <a:prstGeom prst="rect">
            <a:avLst/>
          </a:prstGeom>
        </p:spPr>
      </p:pic>
      <p:pic>
        <p:nvPicPr>
          <p:cNvPr id="59" name="Picture 58" descr="A picture containing logo&#10;&#10;Description automatically generated">
            <a:extLst>
              <a:ext uri="{FF2B5EF4-FFF2-40B4-BE49-F238E27FC236}">
                <a16:creationId xmlns:a16="http://schemas.microsoft.com/office/drawing/2014/main" id="{F1781F40-D71C-43BB-8AA8-934F1D8759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9185" y="2083517"/>
            <a:ext cx="1125452" cy="1290802"/>
          </a:xfrm>
          <a:prstGeom prst="rect">
            <a:avLst/>
          </a:prstGeom>
        </p:spPr>
      </p:pic>
      <p:pic>
        <p:nvPicPr>
          <p:cNvPr id="60" name="Picture 59" descr="A picture containing logo&#10;&#10;Description automatically generated">
            <a:extLst>
              <a:ext uri="{FF2B5EF4-FFF2-40B4-BE49-F238E27FC236}">
                <a16:creationId xmlns:a16="http://schemas.microsoft.com/office/drawing/2014/main" id="{8F5A9281-6CB3-4B62-B27C-283DA12F6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745" y="2083517"/>
            <a:ext cx="1125452" cy="1290802"/>
          </a:xfrm>
          <a:prstGeom prst="rect">
            <a:avLst/>
          </a:prstGeom>
        </p:spPr>
      </p:pic>
      <p:pic>
        <p:nvPicPr>
          <p:cNvPr id="61" name="Picture 60" descr="A picture containing logo&#10;&#10;Description automatically generated">
            <a:extLst>
              <a:ext uri="{FF2B5EF4-FFF2-40B4-BE49-F238E27FC236}">
                <a16:creationId xmlns:a16="http://schemas.microsoft.com/office/drawing/2014/main" id="{B79BC401-A822-43E0-9994-423F8C5BF01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8305" y="2083517"/>
            <a:ext cx="1125452" cy="1290802"/>
          </a:xfrm>
          <a:prstGeom prst="rect">
            <a:avLst/>
          </a:prstGeom>
        </p:spPr>
      </p:pic>
      <p:pic>
        <p:nvPicPr>
          <p:cNvPr id="62" name="Picture 61" descr="A picture containing logo&#10;&#10;Description automatically generated">
            <a:extLst>
              <a:ext uri="{FF2B5EF4-FFF2-40B4-BE49-F238E27FC236}">
                <a16:creationId xmlns:a16="http://schemas.microsoft.com/office/drawing/2014/main" id="{5D22A8A9-C00F-41DD-83BB-08E45670D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7138" y="2083517"/>
            <a:ext cx="1125452" cy="1290802"/>
          </a:xfrm>
          <a:prstGeom prst="rect">
            <a:avLst/>
          </a:prstGeom>
        </p:spPr>
      </p:pic>
      <p:pic>
        <p:nvPicPr>
          <p:cNvPr id="63" name="Picture 62" descr="A picture containing logo&#10;&#10;Description automatically generated">
            <a:extLst>
              <a:ext uri="{FF2B5EF4-FFF2-40B4-BE49-F238E27FC236}">
                <a16:creationId xmlns:a16="http://schemas.microsoft.com/office/drawing/2014/main" id="{020A1109-6DC2-4346-9D2E-B2392D8C3A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4752" y="2083517"/>
            <a:ext cx="1125452" cy="1290802"/>
          </a:xfrm>
          <a:prstGeom prst="rect">
            <a:avLst/>
          </a:prstGeom>
        </p:spPr>
      </p:pic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C83A30CC-A757-4A00-BBFB-369D134EA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6838" y="3211277"/>
            <a:ext cx="1125452" cy="1290802"/>
          </a:xfrm>
          <a:prstGeom prst="rect">
            <a:avLst/>
          </a:prstGeom>
        </p:spPr>
      </p:pic>
      <p:pic>
        <p:nvPicPr>
          <p:cNvPr id="65" name="Picture 64" descr="A picture containing logo&#10;&#10;Description automatically generated">
            <a:extLst>
              <a:ext uri="{FF2B5EF4-FFF2-40B4-BE49-F238E27FC236}">
                <a16:creationId xmlns:a16="http://schemas.microsoft.com/office/drawing/2014/main" id="{377B2D2F-FBAD-4872-928D-2174494C8D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398" y="3211277"/>
            <a:ext cx="1125452" cy="12908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DCD36C2-4453-4AD7-A9A2-917A31020611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562856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C99EA6-D6AF-4704-9209-D941485744BE}"/>
              </a:ext>
            </a:extLst>
          </p:cNvPr>
          <p:cNvCxnSpPr>
            <a:cxnSpLocks/>
          </p:cNvCxnSpPr>
          <p:nvPr/>
        </p:nvCxnSpPr>
        <p:spPr>
          <a:xfrm>
            <a:off x="2559656" y="3989626"/>
            <a:ext cx="18789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5A04B-1DBF-439E-A4FB-BE2FA6529B3E}"/>
              </a:ext>
            </a:extLst>
          </p:cNvPr>
          <p:cNvCxnSpPr>
            <a:cxnSpLocks/>
          </p:cNvCxnSpPr>
          <p:nvPr/>
        </p:nvCxnSpPr>
        <p:spPr>
          <a:xfrm>
            <a:off x="2559656" y="2851706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784B4B-BF71-44AD-8D16-776871236D12}"/>
              </a:ext>
            </a:extLst>
          </p:cNvPr>
          <p:cNvCxnSpPr>
            <a:cxnSpLocks/>
          </p:cNvCxnSpPr>
          <p:nvPr/>
        </p:nvCxnSpPr>
        <p:spPr>
          <a:xfrm>
            <a:off x="4438592" y="2839720"/>
            <a:ext cx="0" cy="113792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D99B0377-B53F-4ACE-A362-FA7C7C6F36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9" y="2488565"/>
            <a:ext cx="1685925" cy="257175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99D4824-1AE4-43BD-948C-8D7532EB01EF}"/>
              </a:ext>
            </a:extLst>
          </p:cNvPr>
          <p:cNvSpPr/>
          <p:nvPr/>
        </p:nvSpPr>
        <p:spPr>
          <a:xfrm>
            <a:off x="731526" y="1175395"/>
            <a:ext cx="4409750" cy="1072989"/>
          </a:xfrm>
          <a:prstGeom prst="wedgeRoundRectCallout">
            <a:avLst>
              <a:gd name="adj1" fmla="val -35841"/>
              <a:gd name="adj2" fmla="val 72285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 x 3 = 6 (ô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81A0C6D-3248-4604-B67F-8D837F708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44" y="3245163"/>
            <a:ext cx="1317646" cy="1826029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0D30178-ED2C-45D5-B901-B0728B4D86F9}"/>
              </a:ext>
            </a:extLst>
          </p:cNvPr>
          <p:cNvSpPr/>
          <p:nvPr/>
        </p:nvSpPr>
        <p:spPr>
          <a:xfrm>
            <a:off x="7164709" y="1258868"/>
            <a:ext cx="4409750" cy="1072989"/>
          </a:xfrm>
          <a:prstGeom prst="wedgeRoundRectCallout">
            <a:avLst>
              <a:gd name="adj1" fmla="val 19454"/>
              <a:gd name="adj2" fmla="val 12057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6 : 2 = 3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5DFD48-A7C2-4623-8956-854DD005BFD9}"/>
              </a:ext>
            </a:extLst>
          </p:cNvPr>
          <p:cNvSpPr/>
          <p:nvPr/>
        </p:nvSpPr>
        <p:spPr>
          <a:xfrm>
            <a:off x="3804274" y="4372859"/>
            <a:ext cx="5512445" cy="1137920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BBA35-1B19-1574-C0C0-4B9752762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73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7888FB7-07E9-4D41-AC02-B5CEB42ACA6C}"/>
              </a:ext>
            </a:extLst>
          </p:cNvPr>
          <p:cNvGrpSpPr/>
          <p:nvPr/>
        </p:nvGrpSpPr>
        <p:grpSpPr>
          <a:xfrm>
            <a:off x="1256474" y="390558"/>
            <a:ext cx="10210800" cy="1285842"/>
            <a:chOff x="2971800" y="403525"/>
            <a:chExt cx="10210800" cy="103698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374AB96-DC76-44F6-BD32-23F7BC6FC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E66DC-B5F0-41D0-A8CA-497C11DB52AA}"/>
                </a:ext>
              </a:extLst>
            </p:cNvPr>
            <p:cNvSpPr txBox="1"/>
            <p:nvPr/>
          </p:nvSpPr>
          <p:spPr>
            <a:xfrm>
              <a:off x="3473006" y="520957"/>
              <a:ext cx="8859520" cy="5761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cm,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 cm.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AB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gấp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mấy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thẳng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CD?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9903A0-7416-43A4-9267-2D178D755728}"/>
              </a:ext>
            </a:extLst>
          </p:cNvPr>
          <p:cNvSpPr txBox="1"/>
          <p:nvPr/>
        </p:nvSpPr>
        <p:spPr>
          <a:xfrm>
            <a:off x="2465775" y="1736500"/>
            <a:ext cx="186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04FDA-DC85-4AED-B611-F759CD0D764F}"/>
              </a:ext>
            </a:extLst>
          </p:cNvPr>
          <p:cNvSpPr txBox="1"/>
          <p:nvPr/>
        </p:nvSpPr>
        <p:spPr>
          <a:xfrm>
            <a:off x="93754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008710-7692-400A-9546-1C037AF74EC7}"/>
              </a:ext>
            </a:extLst>
          </p:cNvPr>
          <p:cNvSpPr txBox="1"/>
          <p:nvPr/>
        </p:nvSpPr>
        <p:spPr>
          <a:xfrm>
            <a:off x="4930423" y="2844652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BBCA26-9A6E-4BA1-8932-2F779A531F3C}"/>
              </a:ext>
            </a:extLst>
          </p:cNvPr>
          <p:cNvCxnSpPr>
            <a:endCxn id="40" idx="1"/>
          </p:cNvCxnSpPr>
          <p:nvPr/>
        </p:nvCxnSpPr>
        <p:spPr>
          <a:xfrm>
            <a:off x="1455703" y="3137039"/>
            <a:ext cx="3474720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28778B01-D5DB-429A-AFE6-EBF2A8D94722}"/>
              </a:ext>
            </a:extLst>
          </p:cNvPr>
          <p:cNvSpPr/>
          <p:nvPr/>
        </p:nvSpPr>
        <p:spPr>
          <a:xfrm>
            <a:off x="138966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A203C42-87B6-496D-97E2-DCA16892D297}"/>
              </a:ext>
            </a:extLst>
          </p:cNvPr>
          <p:cNvSpPr/>
          <p:nvPr/>
        </p:nvSpPr>
        <p:spPr>
          <a:xfrm>
            <a:off x="4874543" y="3073825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AE75A-5B24-44D5-B54D-F9E739C73D65}"/>
              </a:ext>
            </a:extLst>
          </p:cNvPr>
          <p:cNvCxnSpPr>
            <a:cxnSpLocks/>
          </p:cNvCxnSpPr>
          <p:nvPr/>
        </p:nvCxnSpPr>
        <p:spPr>
          <a:xfrm>
            <a:off x="2339623" y="3056608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7DEA9C5-A067-4F79-AF41-A3C190B9D20D}"/>
              </a:ext>
            </a:extLst>
          </p:cNvPr>
          <p:cNvCxnSpPr>
            <a:cxnSpLocks/>
          </p:cNvCxnSpPr>
          <p:nvPr/>
        </p:nvCxnSpPr>
        <p:spPr>
          <a:xfrm>
            <a:off x="32337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7F75D3E-392B-429F-A44D-12ED77289563}"/>
              </a:ext>
            </a:extLst>
          </p:cNvPr>
          <p:cNvCxnSpPr>
            <a:cxnSpLocks/>
          </p:cNvCxnSpPr>
          <p:nvPr/>
        </p:nvCxnSpPr>
        <p:spPr>
          <a:xfrm>
            <a:off x="4097303" y="3066344"/>
            <a:ext cx="0" cy="1608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A3B56C3-DC85-42C0-A72A-FB9922ED12DD}"/>
              </a:ext>
            </a:extLst>
          </p:cNvPr>
          <p:cNvSpPr txBox="1"/>
          <p:nvPr/>
        </p:nvSpPr>
        <p:spPr>
          <a:xfrm>
            <a:off x="881663" y="3786427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AF9517-7714-4738-AEAC-3A4CC0B25930}"/>
              </a:ext>
            </a:extLst>
          </p:cNvPr>
          <p:cNvSpPr txBox="1"/>
          <p:nvPr/>
        </p:nvSpPr>
        <p:spPr>
          <a:xfrm>
            <a:off x="2339623" y="3825790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F75CD6-D15B-45B7-B223-CB5AA943AE6C}"/>
              </a:ext>
            </a:extLst>
          </p:cNvPr>
          <p:cNvCxnSpPr>
            <a:cxnSpLocks/>
          </p:cNvCxnSpPr>
          <p:nvPr/>
        </p:nvCxnSpPr>
        <p:spPr>
          <a:xfrm>
            <a:off x="1389663" y="4118179"/>
            <a:ext cx="9499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0840B606-0D54-43EC-96CE-BA80CAA69F61}"/>
              </a:ext>
            </a:extLst>
          </p:cNvPr>
          <p:cNvSpPr/>
          <p:nvPr/>
        </p:nvSpPr>
        <p:spPr>
          <a:xfrm>
            <a:off x="138966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64DDAF8-D30D-4417-8EB8-FAD1A85E6A5D}"/>
              </a:ext>
            </a:extLst>
          </p:cNvPr>
          <p:cNvSpPr/>
          <p:nvPr/>
        </p:nvSpPr>
        <p:spPr>
          <a:xfrm>
            <a:off x="2258343" y="4056092"/>
            <a:ext cx="111760" cy="1241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9C48B06-E2B8-4DCE-8417-ECFC497E8996}"/>
              </a:ext>
            </a:extLst>
          </p:cNvPr>
          <p:cNvCxnSpPr>
            <a:cxnSpLocks/>
            <a:stCxn id="6" idx="3"/>
            <a:endCxn id="56" idx="1"/>
          </p:cNvCxnSpPr>
          <p:nvPr/>
        </p:nvCxnSpPr>
        <p:spPr>
          <a:xfrm>
            <a:off x="1406030" y="3179813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9F8D27-1E79-401A-94B1-94605F00BAC2}"/>
              </a:ext>
            </a:extLst>
          </p:cNvPr>
          <p:cNvCxnSpPr>
            <a:cxnSpLocks/>
          </p:cNvCxnSpPr>
          <p:nvPr/>
        </p:nvCxnSpPr>
        <p:spPr>
          <a:xfrm>
            <a:off x="2339623" y="3161628"/>
            <a:ext cx="0" cy="894464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DDCF6F6-CE76-4EB4-A5E1-2124A813B463}"/>
              </a:ext>
            </a:extLst>
          </p:cNvPr>
          <p:cNvSpPr/>
          <p:nvPr/>
        </p:nvSpPr>
        <p:spPr>
          <a:xfrm>
            <a:off x="5871352" y="2182146"/>
            <a:ext cx="5512445" cy="2877534"/>
          </a:xfrm>
          <a:prstGeom prst="rect">
            <a:avLst/>
          </a:prstGeom>
          <a:solidFill>
            <a:srgbClr val="66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592C8-E01A-4FBC-AF64-C5F5C0559F30}"/>
              </a:ext>
            </a:extLst>
          </p:cNvPr>
          <p:cNvSpPr txBox="1"/>
          <p:nvPr/>
        </p:nvSpPr>
        <p:spPr>
          <a:xfrm>
            <a:off x="7938912" y="2316480"/>
            <a:ext cx="222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10CF9F-461F-4EBB-99EF-789C4E4FF498}"/>
              </a:ext>
            </a:extLst>
          </p:cNvPr>
          <p:cNvSpPr txBox="1"/>
          <p:nvPr/>
        </p:nvSpPr>
        <p:spPr>
          <a:xfrm>
            <a:off x="5879294" y="2893347"/>
            <a:ext cx="5256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7135D3E-C8CA-429B-BD4A-7BCBEE4B44C8}"/>
              </a:ext>
            </a:extLst>
          </p:cNvPr>
          <p:cNvSpPr txBox="1"/>
          <p:nvPr/>
        </p:nvSpPr>
        <p:spPr>
          <a:xfrm>
            <a:off x="5901831" y="3876779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 : 2 = 4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EFA5169-672B-4D2C-9A46-6AB8D5953986}"/>
              </a:ext>
            </a:extLst>
          </p:cNvPr>
          <p:cNvSpPr txBox="1"/>
          <p:nvPr/>
        </p:nvSpPr>
        <p:spPr>
          <a:xfrm>
            <a:off x="7364871" y="4373046"/>
            <a:ext cx="525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472C9EDC-E961-4220-B1FD-02539DFD3F14}"/>
              </a:ext>
            </a:extLst>
          </p:cNvPr>
          <p:cNvSpPr/>
          <p:nvPr/>
        </p:nvSpPr>
        <p:spPr>
          <a:xfrm rot="5400000">
            <a:off x="3061265" y="1219487"/>
            <a:ext cx="218519" cy="3474722"/>
          </a:xfrm>
          <a:prstGeom prst="leftBrace">
            <a:avLst>
              <a:gd name="adj1" fmla="val 3128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417C8-3EA9-4D2A-8D6F-C99A7F84F722}"/>
              </a:ext>
            </a:extLst>
          </p:cNvPr>
          <p:cNvSpPr txBox="1"/>
          <p:nvPr/>
        </p:nvSpPr>
        <p:spPr>
          <a:xfrm>
            <a:off x="2774526" y="2308572"/>
            <a:ext cx="156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F6E4B-D5A1-8EF0-5B22-365C5265A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8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6" grpId="0" animBg="1"/>
      <p:bldP spid="47" grpId="0" animBg="1"/>
      <p:bldP spid="53" grpId="0"/>
      <p:bldP spid="54" grpId="0"/>
      <p:bldP spid="56" grpId="0" animBg="1"/>
      <p:bldP spid="57" grpId="0" animBg="1"/>
      <p:bldP spid="60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E4D2-6DA3-4C47-B9BA-0E02AFFE638D}"/>
              </a:ext>
            </a:extLst>
          </p:cNvPr>
          <p:cNvGrpSpPr/>
          <p:nvPr/>
        </p:nvGrpSpPr>
        <p:grpSpPr>
          <a:xfrm>
            <a:off x="3247698" y="211514"/>
            <a:ext cx="6434782" cy="3244432"/>
            <a:chOff x="3247698" y="211514"/>
            <a:chExt cx="8944302" cy="3244432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E74E597A-7D8A-4F9A-8F8C-3EB509314E19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3436396-98BC-43F0-BA16-C172DE1ABCF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" name="Graphic 7">
                <a:extLst>
                  <a:ext uri="{FF2B5EF4-FFF2-40B4-BE49-F238E27FC236}">
                    <a16:creationId xmlns:a16="http://schemas.microsoft.com/office/drawing/2014/main" id="{AA59CA5A-F468-4F6F-96AB-C26ECF7169B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" name="Graphic 7">
                  <a:extLst>
                    <a:ext uri="{FF2B5EF4-FFF2-40B4-BE49-F238E27FC236}">
                      <a16:creationId xmlns:a16="http://schemas.microsoft.com/office/drawing/2014/main" id="{952DEA92-231F-49E9-BE19-00C810C33A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AD7FD0BC-8158-49A8-A871-12573626C99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D5F69CBB-FE8B-40A8-82EE-7C248D1CF41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" name="Graphic 7">
                  <a:extLst>
                    <a:ext uri="{FF2B5EF4-FFF2-40B4-BE49-F238E27FC236}">
                      <a16:creationId xmlns:a16="http://schemas.microsoft.com/office/drawing/2014/main" id="{93C499FC-EA75-4798-BE30-B62BEC440F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922BF704-E48A-42AE-B97A-8FE7F45BD60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63C7C03E-DA52-41F6-995F-796AB30DC736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E77228CB-5914-4765-81A5-3789D6AF005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3630CD04-0171-4F2D-82A4-75E3EAA38550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9007A0D1-734D-42E7-A97F-7C979F413D6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4EDBAC5C-F7E2-4B7B-93A4-C29767E9ADB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358C91A-FA31-4F20-A595-D1BC94EC2E30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420A7D-F6C2-41D6-8997-00A459880200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973722" y="1252909"/>
              <a:ext cx="7583958" cy="1566006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C5CAF3E-BECF-48EA-954E-C193ED3A2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CE6005-99AD-EA48-DE23-D5D6E9751E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86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6A2C4A6-26F9-44E1-B5CA-CE8F3E93EB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73917"/>
              </p:ext>
            </p:extLst>
          </p:nvPr>
        </p:nvGraphicFramePr>
        <p:xfrm>
          <a:off x="863600" y="2021275"/>
          <a:ext cx="10627360" cy="2815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6080">
                  <a:extLst>
                    <a:ext uri="{9D8B030D-6E8A-4147-A177-3AD203B41FA5}">
                      <a16:colId xmlns:a16="http://schemas.microsoft.com/office/drawing/2014/main" val="264411946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1950730922"/>
                    </a:ext>
                  </a:extLst>
                </a:gridCol>
                <a:gridCol w="2143760">
                  <a:extLst>
                    <a:ext uri="{9D8B030D-6E8A-4147-A177-3AD203B41FA5}">
                      <a16:colId xmlns:a16="http://schemas.microsoft.com/office/drawing/2014/main" val="15588904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18444153"/>
                    </a:ext>
                  </a:extLst>
                </a:gridCol>
              </a:tblGrid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57613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01918"/>
                  </a:ext>
                </a:extLst>
              </a:tr>
              <a:tr h="87432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812962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FF81B05C-A3A8-4995-95F6-AF8B9B381E7F}"/>
              </a:ext>
            </a:extLst>
          </p:cNvPr>
          <p:cNvGrpSpPr/>
          <p:nvPr/>
        </p:nvGrpSpPr>
        <p:grpSpPr>
          <a:xfrm>
            <a:off x="2428240" y="4987572"/>
            <a:ext cx="8003841" cy="1490980"/>
            <a:chOff x="3722255" y="1490091"/>
            <a:chExt cx="5046771" cy="2074467"/>
          </a:xfrm>
        </p:grpSpPr>
        <p:grpSp>
          <p:nvGrpSpPr>
            <p:cNvPr id="69" name="Graphic 7">
              <a:extLst>
                <a:ext uri="{FF2B5EF4-FFF2-40B4-BE49-F238E27FC236}">
                  <a16:creationId xmlns:a16="http://schemas.microsoft.com/office/drawing/2014/main" id="{E3BF7325-A699-4E74-9373-79B4B576413C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DA7DB46-40BA-4458-8714-FA8970BF2858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2" name="Graphic 7">
                <a:extLst>
                  <a:ext uri="{FF2B5EF4-FFF2-40B4-BE49-F238E27FC236}">
                    <a16:creationId xmlns:a16="http://schemas.microsoft.com/office/drawing/2014/main" id="{B1E97403-0EFF-43DC-BB48-FACB0194B8C6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3" name="Graphic 7">
                  <a:extLst>
                    <a:ext uri="{FF2B5EF4-FFF2-40B4-BE49-F238E27FC236}">
                      <a16:creationId xmlns:a16="http://schemas.microsoft.com/office/drawing/2014/main" id="{5981D8A1-62FC-4B31-BFD9-A0E34FEA46A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17734F82-ED25-433F-ABC6-5CA5B04EB028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DF7CA882-FDDF-4901-B1EB-E98E854A2538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7">
                  <a:extLst>
                    <a:ext uri="{FF2B5EF4-FFF2-40B4-BE49-F238E27FC236}">
                      <a16:creationId xmlns:a16="http://schemas.microsoft.com/office/drawing/2014/main" id="{3EFEA7A6-B6C8-4650-A86F-926D70EAB0F7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602379FB-C302-498A-93D9-33EFE0208412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712521C9-C7E5-41F0-AF7B-91FECC5345E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5" name="Graphic 7">
                  <a:extLst>
                    <a:ext uri="{FF2B5EF4-FFF2-40B4-BE49-F238E27FC236}">
                      <a16:creationId xmlns:a16="http://schemas.microsoft.com/office/drawing/2014/main" id="{214E2EAA-EF4C-4BE7-B1F9-1E158744A457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DAF25FA4-356F-4B3F-A18D-30541D1D2A2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ED61718B-22BD-4F4C-B194-404061384D9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F5003D07-2F25-4671-9783-38F80A4D69C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A0EE012C-30AB-4EAC-A1B6-12262680E12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2619AEE-3081-40D2-B28D-C558394E6398}"/>
                </a:ext>
              </a:extLst>
            </p:cNvPr>
            <p:cNvSpPr txBox="1"/>
            <p:nvPr/>
          </p:nvSpPr>
          <p:spPr>
            <a:xfrm>
              <a:off x="4036932" y="1988828"/>
              <a:ext cx="4535348" cy="9420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096193-6840-48B4-89EB-6BF2332E8CC4}"/>
              </a:ext>
            </a:extLst>
          </p:cNvPr>
          <p:cNvSpPr/>
          <p:nvPr/>
        </p:nvSpPr>
        <p:spPr>
          <a:xfrm>
            <a:off x="785368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0AA72D6-FE79-4CD3-B929-091097AA29ED}"/>
              </a:ext>
            </a:extLst>
          </p:cNvPr>
          <p:cNvSpPr/>
          <p:nvPr/>
        </p:nvSpPr>
        <p:spPr>
          <a:xfrm>
            <a:off x="10017760" y="388112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10E33-F6A0-15F4-A8C0-1AF6D6CD6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663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7">
            <a:extLst>
              <a:ext uri="{FF2B5EF4-FFF2-40B4-BE49-F238E27FC236}">
                <a16:creationId xmlns:a16="http://schemas.microsoft.com/office/drawing/2014/main" id="{CD7A2211-8C82-4847-8DE3-7BA16AEAF318}"/>
              </a:ext>
            </a:extLst>
          </p:cNvPr>
          <p:cNvSpPr/>
          <p:nvPr/>
        </p:nvSpPr>
        <p:spPr>
          <a:xfrm>
            <a:off x="28829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杨任东竹石体-Medium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7A5B53-93A8-4727-B077-B866D7BD9787}"/>
              </a:ext>
            </a:extLst>
          </p:cNvPr>
          <p:cNvGrpSpPr/>
          <p:nvPr/>
        </p:nvGrpSpPr>
        <p:grpSpPr>
          <a:xfrm>
            <a:off x="457200" y="275897"/>
            <a:ext cx="3470241" cy="1248103"/>
            <a:chOff x="457200" y="275897"/>
            <a:chExt cx="3470241" cy="124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AA5EC4-2003-42F5-99F3-BB792AD97B4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EA30AAF-882B-4453-AD48-B2804725C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7859D1-BD04-42A9-8DFB-9F7F67C3C67A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35F23F-B658-4B0C-AD2F-1F358B922B31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735B1663-C813-4B20-ADEF-8CDE89719101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FF39C3-457C-479A-AC52-FEBE76C8AC42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88481A8-A7D1-4EC9-9BE7-74892148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6" y="1698483"/>
            <a:ext cx="7181972" cy="1087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AA161-2AF0-44E9-B893-DCBAF3BF8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2" y="3131184"/>
            <a:ext cx="3571448" cy="1163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5462E1-633C-46CE-BE1B-A95FC53A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9369" y="1485613"/>
            <a:ext cx="1808480" cy="14976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36533-1688-43EC-81A4-16B773E865B5}"/>
              </a:ext>
            </a:extLst>
          </p:cNvPr>
          <p:cNvGrpSpPr/>
          <p:nvPr/>
        </p:nvGrpSpPr>
        <p:grpSpPr>
          <a:xfrm>
            <a:off x="350142" y="4473227"/>
            <a:ext cx="7609840" cy="584775"/>
            <a:chOff x="1747520" y="4439920"/>
            <a:chExt cx="7609840" cy="5847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96563E-6022-4EF6-9294-2DE61EE35CA6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sáp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5B711D-0963-4CC0-869B-E769C132B110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CC42DDF-F02A-4790-AFFD-B0A310D8A97C}"/>
              </a:ext>
            </a:extLst>
          </p:cNvPr>
          <p:cNvGrpSpPr/>
          <p:nvPr/>
        </p:nvGrpSpPr>
        <p:grpSpPr>
          <a:xfrm>
            <a:off x="457200" y="5443077"/>
            <a:ext cx="7609840" cy="584775"/>
            <a:chOff x="1747520" y="4439920"/>
            <a:chExt cx="7609840" cy="5847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4DDDC0-172E-4041-B9B1-93F2A67A8668}"/>
                </a:ext>
              </a:extLst>
            </p:cNvPr>
            <p:cNvSpPr txBox="1"/>
            <p:nvPr/>
          </p:nvSpPr>
          <p:spPr>
            <a:xfrm>
              <a:off x="1747520" y="4439920"/>
              <a:ext cx="7609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ghim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1B33D72-2404-4B17-9287-1FEBB2D6327D}"/>
                </a:ext>
              </a:extLst>
            </p:cNvPr>
            <p:cNvSpPr/>
            <p:nvPr/>
          </p:nvSpPr>
          <p:spPr>
            <a:xfrm>
              <a:off x="5163924" y="4439920"/>
              <a:ext cx="777032" cy="584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FDECE1-785E-4E75-AF03-55660A70279F}"/>
              </a:ext>
            </a:extLst>
          </p:cNvPr>
          <p:cNvSpPr txBox="1"/>
          <p:nvPr/>
        </p:nvSpPr>
        <p:spPr>
          <a:xfrm>
            <a:off x="6746240" y="3050028"/>
            <a:ext cx="47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AD12B0-45C9-464E-9C4B-370C1B44C1B8}"/>
              </a:ext>
            </a:extLst>
          </p:cNvPr>
          <p:cNvSpPr txBox="1"/>
          <p:nvPr/>
        </p:nvSpPr>
        <p:spPr>
          <a:xfrm>
            <a:off x="7087919" y="4085363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5 = 2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CC236-EEA9-4001-B3E4-D517404134D4}"/>
              </a:ext>
            </a:extLst>
          </p:cNvPr>
          <p:cNvSpPr/>
          <p:nvPr/>
        </p:nvSpPr>
        <p:spPr>
          <a:xfrm>
            <a:off x="3927441" y="4517999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5B258E-B2F2-46C8-AC77-E33F9B950C0C}"/>
              </a:ext>
            </a:extLst>
          </p:cNvPr>
          <p:cNvSpPr txBox="1"/>
          <p:nvPr/>
        </p:nvSpPr>
        <p:spPr>
          <a:xfrm>
            <a:off x="6892596" y="4650114"/>
            <a:ext cx="5008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ghim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F217BC-741B-4F3E-83E7-84A99F03E0E0}"/>
              </a:ext>
            </a:extLst>
          </p:cNvPr>
          <p:cNvSpPr txBox="1"/>
          <p:nvPr/>
        </p:nvSpPr>
        <p:spPr>
          <a:xfrm>
            <a:off x="7283242" y="5677871"/>
            <a:ext cx="461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: 2 = 5 (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566D4B4-583C-4867-B6E2-6B244E84BCC4}"/>
              </a:ext>
            </a:extLst>
          </p:cNvPr>
          <p:cNvSpPr/>
          <p:nvPr/>
        </p:nvSpPr>
        <p:spPr>
          <a:xfrm>
            <a:off x="4021120" y="5542524"/>
            <a:ext cx="481999" cy="41976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8873E-A2AF-3FCC-53BC-4D1104B787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426" y="-7849"/>
            <a:ext cx="1408512" cy="13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7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/>
      <p:bldP spid="22" grpId="0" animBg="1"/>
      <p:bldP spid="44" grpId="0"/>
      <p:bldP spid="45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358</Words>
  <Application>Microsoft Office PowerPoint</Application>
  <PresentationFormat>Widescreen</PresentationFormat>
  <Paragraphs>64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等线</vt:lpstr>
      <vt:lpstr>Arial</vt:lpstr>
      <vt:lpstr>Bubblegum Sans</vt:lpstr>
      <vt:lpstr>Calibri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2022-08-05T08:52:36Z</dcterms:created>
  <dcterms:modified xsi:type="dcterms:W3CDTF">2025-01-18T23:03:31Z</dcterms:modified>
</cp:coreProperties>
</file>