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7" r:id="rId2"/>
  </p:sldMasterIdLst>
  <p:notesMasterIdLst>
    <p:notesMasterId r:id="rId26"/>
  </p:notesMasterIdLst>
  <p:sldIdLst>
    <p:sldId id="317" r:id="rId3"/>
    <p:sldId id="256" r:id="rId4"/>
    <p:sldId id="260" r:id="rId5"/>
    <p:sldId id="301" r:id="rId6"/>
    <p:sldId id="303" r:id="rId7"/>
    <p:sldId id="304" r:id="rId8"/>
    <p:sldId id="305" r:id="rId9"/>
    <p:sldId id="306" r:id="rId10"/>
    <p:sldId id="308" r:id="rId11"/>
    <p:sldId id="261" r:id="rId12"/>
    <p:sldId id="316" r:id="rId13"/>
    <p:sldId id="294" r:id="rId14"/>
    <p:sldId id="298" r:id="rId15"/>
    <p:sldId id="310" r:id="rId16"/>
    <p:sldId id="313" r:id="rId17"/>
    <p:sldId id="311" r:id="rId18"/>
    <p:sldId id="312" r:id="rId19"/>
    <p:sldId id="282" r:id="rId20"/>
    <p:sldId id="296" r:id="rId21"/>
    <p:sldId id="314" r:id="rId22"/>
    <p:sldId id="285" r:id="rId23"/>
    <p:sldId id="297" r:id="rId24"/>
    <p:sldId id="259" r:id="rId25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7"/>
    </p:embeddedFont>
    <p:embeddedFont>
      <p:font typeface="Comic Sans MS" panose="030F0702030302020204" pitchFamily="66" charset="0"/>
      <p:regular r:id="rId28"/>
      <p:bold r:id="rId29"/>
      <p:italic r:id="rId30"/>
      <p:boldItalic r:id="rId31"/>
    </p:embeddedFont>
    <p:embeddedFont>
      <p:font typeface="Exo 2" panose="020B0604020202020204" charset="0"/>
      <p:regular r:id="rId32"/>
      <p:bold r:id="rId33"/>
      <p:italic r:id="rId34"/>
      <p:boldItalic r:id="rId35"/>
    </p:embeddedFont>
    <p:embeddedFont>
      <p:font typeface="Fredoka One" panose="02000000000000000000" pitchFamily="2" charset="0"/>
      <p:regular r:id="rId36"/>
    </p:embeddedFont>
    <p:embeddedFont>
      <p:font typeface="MyriadPro-Regular" panose="020B0503030403020204" pitchFamily="34" charset="0"/>
      <p:regular r:id="rId37"/>
    </p:embeddedFont>
    <p:embeddedFont>
      <p:font typeface="Quicksand" pitchFamily="2" charset="0"/>
      <p:regular r:id="rId38"/>
      <p:bold r:id="rId39"/>
    </p:embeddedFont>
    <p:embeddedFont>
      <p:font typeface="Quicksand SemiBold" pitchFamily="2" charset="0"/>
      <p:bold r:id="rId40"/>
    </p:embeddedFont>
    <p:embeddedFont>
      <p:font typeface="Roboto Condensed Light" panose="02000000000000000000" pitchFamily="2" charset="0"/>
      <p:regular r:id="rId41"/>
      <p:italic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4BBB9B4-CA4C-4A66-8BED-C031BC53238A}">
  <a:tblStyle styleId="{44BBB9B4-CA4C-4A66-8BED-C031BC5323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65" autoAdjust="0"/>
  </p:normalViewPr>
  <p:slideViewPr>
    <p:cSldViewPr snapToGrid="0">
      <p:cViewPr varScale="1">
        <p:scale>
          <a:sx n="104" d="100"/>
          <a:sy n="104" d="100"/>
        </p:scale>
        <p:origin x="778" y="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81159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err="1"/>
              <a:t>Đảo</a:t>
            </a:r>
            <a:r>
              <a:rPr lang="en-AU" dirty="0"/>
              <a:t> </a:t>
            </a:r>
            <a:r>
              <a:rPr lang="en-AU" dirty="0" err="1"/>
              <a:t>lên</a:t>
            </a:r>
            <a:r>
              <a:rPr lang="en-AU" dirty="0"/>
              <a:t> </a:t>
            </a:r>
            <a:r>
              <a:rPr lang="en-AU" dirty="0" err="1"/>
              <a:t>trên</a:t>
            </a:r>
            <a:r>
              <a:rPr lang="en-AU" dirty="0"/>
              <a:t> </a:t>
            </a:r>
            <a:r>
              <a:rPr lang="en-AU" dirty="0" err="1"/>
              <a:t>trước</a:t>
            </a:r>
            <a:r>
              <a:rPr lang="en-AU" dirty="0"/>
              <a:t> </a:t>
            </a:r>
            <a:r>
              <a:rPr lang="en-AU" dirty="0" err="1"/>
              <a:t>khi</a:t>
            </a:r>
            <a:r>
              <a:rPr lang="en-AU" dirty="0"/>
              <a:t> </a:t>
            </a:r>
            <a:r>
              <a:rPr lang="en-AU" dirty="0" err="1"/>
              <a:t>viết</a:t>
            </a:r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967835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 TỪ SLIDE 12 -&gt; 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05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" name="Google Shape;4512;gf80a20933f_0_4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3" name="Google Shape;4513;gf80a20933f_0_4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2" name="Google Shape;4702;gf7a39de043_2_5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3" name="Google Shape;4703;gf7a39de043_2_52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1112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9" name="Google Shape;2499;gcec4d270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0" name="Google Shape;2500;gcec4d270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dirty="0" err="1"/>
              <a:t>Lỗi</a:t>
            </a:r>
            <a:r>
              <a:rPr lang="en-AU" dirty="0"/>
              <a:t> </a:t>
            </a:r>
            <a:r>
              <a:rPr lang="en-AU" dirty="0" err="1"/>
              <a:t>trình</a:t>
            </a:r>
            <a:r>
              <a:rPr lang="en-AU" dirty="0"/>
              <a:t> </a:t>
            </a:r>
            <a:r>
              <a:rPr lang="en-AU" dirty="0" err="1"/>
              <a:t>bày</a:t>
            </a: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  <a:p>
            <a:r>
              <a:rPr lang="en-AU" dirty="0"/>
              <a:t>Divide class</a:t>
            </a:r>
            <a:r>
              <a:rPr lang="en-AU" baseline="0" dirty="0"/>
              <a:t> into 2 teams, the team which swim to “ FINISH” will win. </a:t>
            </a:r>
          </a:p>
          <a:p>
            <a:r>
              <a:rPr lang="en-AU" baseline="0" dirty="0"/>
              <a:t>Press “ Lifebuoy” to the question and answer. If </a:t>
            </a:r>
            <a:r>
              <a:rPr lang="en-AU" baseline="0" dirty="0" err="1"/>
              <a:t>sts</a:t>
            </a:r>
            <a:r>
              <a:rPr lang="en-AU" baseline="0" dirty="0"/>
              <a:t> answer correctly, press the boy to swim forward.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1BE8F3-6893-4833-9134-64FF291728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53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3566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K </a:t>
            </a:r>
            <a:r>
              <a:rPr lang="en-AU" dirty="0" err="1"/>
              <a:t>có</a:t>
            </a:r>
            <a:r>
              <a:rPr lang="en-AU" dirty="0"/>
              <a:t> slide </a:t>
            </a:r>
            <a:r>
              <a:rPr lang="en-AU" dirty="0" err="1"/>
              <a:t>đáp</a:t>
            </a:r>
            <a:r>
              <a:rPr lang="en-AU" dirty="0"/>
              <a:t> </a:t>
            </a:r>
            <a:r>
              <a:rPr lang="en-AU" dirty="0" err="1"/>
              <a:t>án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962576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2647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67901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3" name="Google Shape;3053;gf1f4fd536a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4" name="Google Shape;3054;gf1f4fd536a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26" name="Google Shape;26;p2"/>
          <p:cNvGrpSpPr/>
          <p:nvPr/>
        </p:nvGrpSpPr>
        <p:grpSpPr>
          <a:xfrm>
            <a:off x="7664899" y="1459525"/>
            <a:ext cx="894076" cy="666865"/>
            <a:chOff x="7664899" y="1459525"/>
            <a:chExt cx="894076" cy="666865"/>
          </a:xfrm>
        </p:grpSpPr>
        <p:sp>
          <p:nvSpPr>
            <p:cNvPr id="27" name="Google Shape;27;p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58;p2"/>
          <p:cNvGrpSpPr/>
          <p:nvPr/>
        </p:nvGrpSpPr>
        <p:grpSpPr>
          <a:xfrm>
            <a:off x="513430" y="1075376"/>
            <a:ext cx="860090" cy="986678"/>
            <a:chOff x="513430" y="1075376"/>
            <a:chExt cx="860090" cy="986678"/>
          </a:xfrm>
        </p:grpSpPr>
        <p:sp>
          <p:nvSpPr>
            <p:cNvPr id="59" name="Google Shape;59;p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ONLY_2_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1" name="Google Shape;2491;p37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8176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8536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6339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047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1479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1439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20-Feb-25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9059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7"/>
          <p:cNvGrpSpPr/>
          <p:nvPr/>
        </p:nvGrpSpPr>
        <p:grpSpPr>
          <a:xfrm rot="10800000">
            <a:off x="5492155" y="1598830"/>
            <a:ext cx="6168489" cy="4515598"/>
            <a:chOff x="6012925" y="2964625"/>
            <a:chExt cx="1368950" cy="1009975"/>
          </a:xfrm>
        </p:grpSpPr>
        <p:sp>
          <p:nvSpPr>
            <p:cNvPr id="275" name="Google Shape;275;p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7"/>
          <p:cNvSpPr txBox="1">
            <a:spLocks noGrp="1"/>
          </p:cNvSpPr>
          <p:nvPr>
            <p:ph type="title"/>
          </p:nvPr>
        </p:nvSpPr>
        <p:spPr>
          <a:xfrm>
            <a:off x="720000" y="826025"/>
            <a:ext cx="3729300" cy="11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7"/>
          <p:cNvSpPr txBox="1">
            <a:spLocks noGrp="1"/>
          </p:cNvSpPr>
          <p:nvPr>
            <p:ph type="body" idx="1"/>
          </p:nvPr>
        </p:nvSpPr>
        <p:spPr>
          <a:xfrm>
            <a:off x="720000" y="2130150"/>
            <a:ext cx="4413900" cy="22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7"/>
          <p:cNvSpPr/>
          <p:nvPr/>
        </p:nvSpPr>
        <p:spPr>
          <a:xfrm rot="10800000" flipH="1">
            <a:off x="-763462" y="-119595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3" name="Google Shape;283;p7"/>
          <p:cNvGrpSpPr/>
          <p:nvPr/>
        </p:nvGrpSpPr>
        <p:grpSpPr>
          <a:xfrm rot="5400000">
            <a:off x="7685526" y="-484217"/>
            <a:ext cx="970042" cy="1918341"/>
            <a:chOff x="961675" y="1958725"/>
            <a:chExt cx="563225" cy="1113825"/>
          </a:xfrm>
        </p:grpSpPr>
        <p:sp>
          <p:nvSpPr>
            <p:cNvPr id="284" name="Google Shape;284;p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7"/>
          <p:cNvGrpSpPr/>
          <p:nvPr/>
        </p:nvGrpSpPr>
        <p:grpSpPr>
          <a:xfrm rot="10800000">
            <a:off x="-529609" y="3449289"/>
            <a:ext cx="2862466" cy="1695774"/>
            <a:chOff x="238125" y="3383650"/>
            <a:chExt cx="1287775" cy="762900"/>
          </a:xfrm>
        </p:grpSpPr>
        <p:sp>
          <p:nvSpPr>
            <p:cNvPr id="287" name="Google Shape;287;p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0" name="Google Shape;290;p7"/>
          <p:cNvSpPr/>
          <p:nvPr/>
        </p:nvSpPr>
        <p:spPr>
          <a:xfrm>
            <a:off x="7439090" y="4292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7"/>
          <p:cNvSpPr/>
          <p:nvPr/>
        </p:nvSpPr>
        <p:spPr>
          <a:xfrm>
            <a:off x="484388" y="3323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7"/>
          <p:cNvGrpSpPr/>
          <p:nvPr/>
        </p:nvGrpSpPr>
        <p:grpSpPr>
          <a:xfrm rot="3427705">
            <a:off x="4401603" y="4357579"/>
            <a:ext cx="340783" cy="340829"/>
            <a:chOff x="1460350" y="2402425"/>
            <a:chExt cx="208950" cy="208950"/>
          </a:xfrm>
        </p:grpSpPr>
        <p:sp>
          <p:nvSpPr>
            <p:cNvPr id="293" name="Google Shape;29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321;p7"/>
          <p:cNvGrpSpPr/>
          <p:nvPr/>
        </p:nvGrpSpPr>
        <p:grpSpPr>
          <a:xfrm>
            <a:off x="7794899" y="696125"/>
            <a:ext cx="475779" cy="475800"/>
            <a:chOff x="1460350" y="2402425"/>
            <a:chExt cx="208950" cy="208950"/>
          </a:xfrm>
        </p:grpSpPr>
        <p:sp>
          <p:nvSpPr>
            <p:cNvPr id="322" name="Google Shape;322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ONE_COLUMN_TEXT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15"/>
          <p:cNvGrpSpPr/>
          <p:nvPr/>
        </p:nvGrpSpPr>
        <p:grpSpPr>
          <a:xfrm>
            <a:off x="1373558" y="441404"/>
            <a:ext cx="6367911" cy="3922930"/>
            <a:chOff x="1569550" y="629994"/>
            <a:chExt cx="5900038" cy="3634698"/>
          </a:xfrm>
        </p:grpSpPr>
        <p:grpSp>
          <p:nvGrpSpPr>
            <p:cNvPr id="818" name="Google Shape;818;p1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819" name="Google Shape;819;p1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4" name="Google Shape;824;p1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15"/>
          <p:cNvSpPr txBox="1">
            <a:spLocks noGrp="1"/>
          </p:cNvSpPr>
          <p:nvPr>
            <p:ph type="title"/>
          </p:nvPr>
        </p:nvSpPr>
        <p:spPr>
          <a:xfrm>
            <a:off x="1991650" y="1028776"/>
            <a:ext cx="5183700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"/>
          <p:cNvSpPr txBox="1">
            <a:spLocks noGrp="1"/>
          </p:cNvSpPr>
          <p:nvPr>
            <p:ph type="subTitle" idx="1"/>
          </p:nvPr>
        </p:nvSpPr>
        <p:spPr>
          <a:xfrm>
            <a:off x="2046150" y="2883100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"/>
          <p:cNvSpPr/>
          <p:nvPr/>
        </p:nvSpPr>
        <p:spPr>
          <a:xfrm rot="10800000" flipH="1">
            <a:off x="-532037" y="-606633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8" name="Google Shape;828;p15"/>
          <p:cNvSpPr/>
          <p:nvPr/>
        </p:nvSpPr>
        <p:spPr>
          <a:xfrm rot="5737592">
            <a:off x="7064899" y="2728579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9" name="Google Shape;829;p15"/>
          <p:cNvGrpSpPr/>
          <p:nvPr/>
        </p:nvGrpSpPr>
        <p:grpSpPr>
          <a:xfrm rot="5400000">
            <a:off x="7718171" y="-484217"/>
            <a:ext cx="970042" cy="1918341"/>
            <a:chOff x="961675" y="1958725"/>
            <a:chExt cx="563225" cy="1113825"/>
          </a:xfrm>
        </p:grpSpPr>
        <p:sp>
          <p:nvSpPr>
            <p:cNvPr id="830" name="Google Shape;830;p1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15"/>
          <p:cNvGrpSpPr/>
          <p:nvPr/>
        </p:nvGrpSpPr>
        <p:grpSpPr>
          <a:xfrm rot="10800000">
            <a:off x="-14209" y="3449289"/>
            <a:ext cx="2862466" cy="1695774"/>
            <a:chOff x="238125" y="3383650"/>
            <a:chExt cx="1287775" cy="762900"/>
          </a:xfrm>
        </p:grpSpPr>
        <p:sp>
          <p:nvSpPr>
            <p:cNvPr id="833" name="Google Shape;833;p1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6" name="Google Shape;836;p15"/>
          <p:cNvSpPr/>
          <p:nvPr/>
        </p:nvSpPr>
        <p:spPr>
          <a:xfrm>
            <a:off x="2080440" y="39221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15"/>
          <p:cNvSpPr/>
          <p:nvPr/>
        </p:nvSpPr>
        <p:spPr>
          <a:xfrm>
            <a:off x="6819877" y="663935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15"/>
          <p:cNvSpPr/>
          <p:nvPr/>
        </p:nvSpPr>
        <p:spPr>
          <a:xfrm>
            <a:off x="7066983" y="375451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9" name="Google Shape;839;p15"/>
          <p:cNvGrpSpPr/>
          <p:nvPr/>
        </p:nvGrpSpPr>
        <p:grpSpPr>
          <a:xfrm rot="-5839867">
            <a:off x="451931" y="1931146"/>
            <a:ext cx="894053" cy="666848"/>
            <a:chOff x="7664899" y="1459525"/>
            <a:chExt cx="894076" cy="666865"/>
          </a:xfrm>
        </p:grpSpPr>
        <p:sp>
          <p:nvSpPr>
            <p:cNvPr id="840" name="Google Shape;840;p15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5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42" name="Google Shape;842;p15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843" name="Google Shape;843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1" name="Google Shape;871;p15"/>
          <p:cNvGrpSpPr/>
          <p:nvPr/>
        </p:nvGrpSpPr>
        <p:grpSpPr>
          <a:xfrm rot="1834538" flipH="1">
            <a:off x="7880182" y="1613616"/>
            <a:ext cx="860132" cy="986726"/>
            <a:chOff x="513430" y="1075376"/>
            <a:chExt cx="860090" cy="986678"/>
          </a:xfrm>
        </p:grpSpPr>
        <p:sp>
          <p:nvSpPr>
            <p:cNvPr id="872" name="Google Shape;872;p15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3" name="Google Shape;873;p15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874" name="Google Shape;874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15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15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15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15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15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15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15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5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5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5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5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5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5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5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2" name="Google Shape;902;p15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3" name="Google Shape;903;p15"/>
          <p:cNvSpPr/>
          <p:nvPr/>
        </p:nvSpPr>
        <p:spPr>
          <a:xfrm>
            <a:off x="1840600" y="93402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8" name="Google Shape;1428;p24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1429" name="Google Shape;1429;p24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430" name="Google Shape;1430;p24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24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24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24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24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35" name="Google Shape;1435;p24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6" name="Google Shape;1436;p24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1437" name="Google Shape;1437;p2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24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1441" name="Google Shape;1441;p2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3" name="Google Shape;1443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44" name="Google Shape;1444;p24"/>
          <p:cNvSpPr/>
          <p:nvPr/>
        </p:nvSpPr>
        <p:spPr>
          <a:xfrm>
            <a:off x="-209485" y="27662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5" name="Google Shape;1445;p24"/>
          <p:cNvSpPr/>
          <p:nvPr/>
        </p:nvSpPr>
        <p:spPr>
          <a:xfrm>
            <a:off x="656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6" name="Google Shape;1446;p24"/>
          <p:cNvGrpSpPr/>
          <p:nvPr/>
        </p:nvGrpSpPr>
        <p:grpSpPr>
          <a:xfrm>
            <a:off x="8869812" y="3349350"/>
            <a:ext cx="475779" cy="475800"/>
            <a:chOff x="1460350" y="2402425"/>
            <a:chExt cx="208950" cy="208950"/>
          </a:xfrm>
        </p:grpSpPr>
        <p:sp>
          <p:nvSpPr>
            <p:cNvPr id="1447" name="Google Shape;1447;p2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5" name="Google Shape;1475;p24"/>
          <p:cNvSpPr/>
          <p:nvPr/>
        </p:nvSpPr>
        <p:spPr>
          <a:xfrm>
            <a:off x="6862740" y="44387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6" name="Google Shape;1476;p24"/>
          <p:cNvGrpSpPr/>
          <p:nvPr/>
        </p:nvGrpSpPr>
        <p:grpSpPr>
          <a:xfrm rot="3427705">
            <a:off x="8018003" y="763604"/>
            <a:ext cx="340783" cy="340829"/>
            <a:chOff x="1460350" y="2402425"/>
            <a:chExt cx="208950" cy="208950"/>
          </a:xfrm>
        </p:grpSpPr>
        <p:sp>
          <p:nvSpPr>
            <p:cNvPr id="1477" name="Google Shape;1477;p2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0"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858" name="Google Shape;1858;p29"/>
          <p:cNvSpPr txBox="1">
            <a:spLocks noGrp="1"/>
          </p:cNvSpPr>
          <p:nvPr>
            <p:ph type="body" idx="1"/>
          </p:nvPr>
        </p:nvSpPr>
        <p:spPr>
          <a:xfrm>
            <a:off x="1109550" y="1500300"/>
            <a:ext cx="4101300" cy="25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59" name="Google Shape;1859;p29"/>
          <p:cNvSpPr/>
          <p:nvPr/>
        </p:nvSpPr>
        <p:spPr>
          <a:xfrm rot="-5062343">
            <a:off x="-1603730" y="-746227"/>
            <a:ext cx="3456002" cy="3444657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0" name="Google Shape;1860;p29"/>
          <p:cNvGrpSpPr/>
          <p:nvPr/>
        </p:nvGrpSpPr>
        <p:grpSpPr>
          <a:xfrm>
            <a:off x="6294508" y="-10068"/>
            <a:ext cx="2862466" cy="1695774"/>
            <a:chOff x="238125" y="3383650"/>
            <a:chExt cx="1287775" cy="762900"/>
          </a:xfrm>
        </p:grpSpPr>
        <p:sp>
          <p:nvSpPr>
            <p:cNvPr id="1861" name="Google Shape;1861;p2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4" name="Google Shape;1864;p29"/>
          <p:cNvGrpSpPr/>
          <p:nvPr/>
        </p:nvGrpSpPr>
        <p:grpSpPr>
          <a:xfrm rot="-5400000">
            <a:off x="466159" y="3700871"/>
            <a:ext cx="970042" cy="1918341"/>
            <a:chOff x="961675" y="1958725"/>
            <a:chExt cx="563225" cy="1113825"/>
          </a:xfrm>
        </p:grpSpPr>
        <p:sp>
          <p:nvSpPr>
            <p:cNvPr id="1865" name="Google Shape;1865;p2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7" name="Google Shape;1867;p29"/>
          <p:cNvSpPr/>
          <p:nvPr/>
        </p:nvSpPr>
        <p:spPr>
          <a:xfrm>
            <a:off x="-310760" y="34916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29"/>
          <p:cNvSpPr/>
          <p:nvPr/>
        </p:nvSpPr>
        <p:spPr>
          <a:xfrm>
            <a:off x="638325" y="549475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29"/>
          <p:cNvSpPr/>
          <p:nvPr/>
        </p:nvSpPr>
        <p:spPr>
          <a:xfrm>
            <a:off x="4138490" y="437558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0" name="Google Shape;1870;p29"/>
          <p:cNvGrpSpPr/>
          <p:nvPr/>
        </p:nvGrpSpPr>
        <p:grpSpPr>
          <a:xfrm>
            <a:off x="8827737" y="3191575"/>
            <a:ext cx="475779" cy="475800"/>
            <a:chOff x="1460350" y="2402425"/>
            <a:chExt cx="208950" cy="208950"/>
          </a:xfrm>
        </p:grpSpPr>
        <p:sp>
          <p:nvSpPr>
            <p:cNvPr id="1871" name="Google Shape;1871;p2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CUSTOM_4_1"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1" name="Google Shape;2201;p34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2202" name="Google Shape;2202;p34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4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4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4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4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7" name="Google Shape;2207;p34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08" name="Google Shape;2208;p34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9" name="Google Shape;2209;p34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0" name="Google Shape;2210;p34"/>
          <p:cNvGrpSpPr/>
          <p:nvPr/>
        </p:nvGrpSpPr>
        <p:grpSpPr>
          <a:xfrm>
            <a:off x="6299902" y="-10068"/>
            <a:ext cx="2862466" cy="1695774"/>
            <a:chOff x="238125" y="3383650"/>
            <a:chExt cx="1287775" cy="762900"/>
          </a:xfrm>
        </p:grpSpPr>
        <p:sp>
          <p:nvSpPr>
            <p:cNvPr id="2211" name="Google Shape;2211;p34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4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4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4" name="Google Shape;2214;p34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2215" name="Google Shape;2215;p34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4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7" name="Google Shape;2217;p34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2218" name="Google Shape;2218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6" name="Google Shape;2246;p34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2247" name="Google Shape;2247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34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34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34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34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34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34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34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34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34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34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34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34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34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34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34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34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5" name="Google Shape;2275;p34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6" name="Google Shape;2276;p34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7" name="Google Shape;2277;p34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2278" name="Google Shape;2278;p3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3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3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3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3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3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3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3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3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3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3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34" name="Google Shape;2334;p34"/>
          <p:cNvSpPr txBox="1">
            <a:spLocks noGrp="1"/>
          </p:cNvSpPr>
          <p:nvPr>
            <p:ph type="subTitle" idx="1"/>
          </p:nvPr>
        </p:nvSpPr>
        <p:spPr>
          <a:xfrm>
            <a:off x="3246150" y="3204064"/>
            <a:ext cx="2651700" cy="67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8" r:id="rId4"/>
    <p:sldLayoutId id="2147483661" r:id="rId5"/>
    <p:sldLayoutId id="2147483669" r:id="rId6"/>
    <p:sldLayoutId id="2147483670" r:id="rId7"/>
    <p:sldLayoutId id="2147483675" r:id="rId8"/>
    <p:sldLayoutId id="2147483680" r:id="rId9"/>
    <p:sldLayoutId id="2147483682" r:id="rId10"/>
    <p:sldLayoutId id="2147483683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4591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jpe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microsoft.com/office/2007/relationships/hdphoto" Target="../media/hdphoto22.wdp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9.wdp"/><Relationship Id="rId11" Type="http://schemas.openxmlformats.org/officeDocument/2006/relationships/image" Target="../media/image22.png"/><Relationship Id="rId5" Type="http://schemas.openxmlformats.org/officeDocument/2006/relationships/image" Target="../media/image38.png"/><Relationship Id="rId10" Type="http://schemas.microsoft.com/office/2007/relationships/hdphoto" Target="../media/hdphoto23.wdp"/><Relationship Id="rId4" Type="http://schemas.microsoft.com/office/2007/relationships/hdphoto" Target="../media/hdphoto18.wdp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24.png"/><Relationship Id="rId4" Type="http://schemas.microsoft.com/office/2007/relationships/hdphoto" Target="../media/hdphoto1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0.png"/><Relationship Id="rId18" Type="http://schemas.openxmlformats.org/officeDocument/2006/relationships/image" Target="../media/image33.png"/><Relationship Id="rId3" Type="http://schemas.openxmlformats.org/officeDocument/2006/relationships/slide" Target="slide4.xml"/><Relationship Id="rId7" Type="http://schemas.openxmlformats.org/officeDocument/2006/relationships/image" Target="../media/image27.png"/><Relationship Id="rId12" Type="http://schemas.openxmlformats.org/officeDocument/2006/relationships/slide" Target="slide8.xml"/><Relationship Id="rId17" Type="http://schemas.openxmlformats.org/officeDocument/2006/relationships/image" Target="../media/image32.gif"/><Relationship Id="rId2" Type="http://schemas.openxmlformats.org/officeDocument/2006/relationships/notesSlide" Target="../notesSlides/notesSlide4.xml"/><Relationship Id="rId16" Type="http://schemas.openxmlformats.org/officeDocument/2006/relationships/slide" Target="slide10.xml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slide" Target="slide5.xm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slide" Target="slide7.xml"/><Relationship Id="rId19" Type="http://schemas.microsoft.com/office/2007/relationships/hdphoto" Target="../media/hdphoto17.wdp"/><Relationship Id="rId4" Type="http://schemas.openxmlformats.org/officeDocument/2006/relationships/image" Target="../media/image25.jpg"/><Relationship Id="rId9" Type="http://schemas.openxmlformats.org/officeDocument/2006/relationships/image" Target="../media/image28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slide" Target="slide4.xml"/><Relationship Id="rId5" Type="http://schemas.microsoft.com/office/2007/relationships/hdphoto" Target="../media/hdphoto18.wdp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microsoft.com/office/2007/relationships/hdphoto" Target="../media/hdphoto19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microsoft.com/office/2007/relationships/hdphoto" Target="../media/hdphoto20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microsoft.com/office/2007/relationships/hdphoto" Target="../media/hdphoto21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2.wav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45211" y="300513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6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p46"/>
          <p:cNvSpPr/>
          <p:nvPr/>
        </p:nvSpPr>
        <p:spPr>
          <a:xfrm>
            <a:off x="6448380" y="2232107"/>
            <a:ext cx="2315562" cy="2277635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7" name="Google Shape;3057;p46"/>
          <p:cNvSpPr txBox="1">
            <a:spLocks noGrp="1"/>
          </p:cNvSpPr>
          <p:nvPr>
            <p:ph type="title"/>
          </p:nvPr>
        </p:nvSpPr>
        <p:spPr>
          <a:xfrm>
            <a:off x="738241" y="2374350"/>
            <a:ext cx="3729300" cy="111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/>
              <a:t>Practice</a:t>
            </a:r>
            <a:endParaRPr sz="5400" dirty="0"/>
          </a:p>
        </p:txBody>
      </p:sp>
      <p:grpSp>
        <p:nvGrpSpPr>
          <p:cNvPr id="3059" name="Google Shape;3059;p46"/>
          <p:cNvGrpSpPr/>
          <p:nvPr/>
        </p:nvGrpSpPr>
        <p:grpSpPr>
          <a:xfrm>
            <a:off x="5477456" y="934014"/>
            <a:ext cx="3042190" cy="3498572"/>
            <a:chOff x="6352925" y="3496200"/>
            <a:chExt cx="1008550" cy="1159850"/>
          </a:xfrm>
        </p:grpSpPr>
        <p:sp>
          <p:nvSpPr>
            <p:cNvPr id="3060" name="Google Shape;3060;p46"/>
            <p:cNvSpPr/>
            <p:nvPr/>
          </p:nvSpPr>
          <p:spPr>
            <a:xfrm>
              <a:off x="6944825" y="3872000"/>
              <a:ext cx="416650" cy="290575"/>
            </a:xfrm>
            <a:custGeom>
              <a:avLst/>
              <a:gdLst/>
              <a:ahLst/>
              <a:cxnLst/>
              <a:rect l="l" t="t" r="r" b="b"/>
              <a:pathLst>
                <a:path w="16666" h="11623" extrusionOk="0">
                  <a:moveTo>
                    <a:pt x="4995" y="1"/>
                  </a:moveTo>
                  <a:lnTo>
                    <a:pt x="1" y="4947"/>
                  </a:lnTo>
                  <a:lnTo>
                    <a:pt x="97" y="5332"/>
                  </a:lnTo>
                  <a:lnTo>
                    <a:pt x="193" y="5716"/>
                  </a:lnTo>
                  <a:lnTo>
                    <a:pt x="385" y="6196"/>
                  </a:lnTo>
                  <a:lnTo>
                    <a:pt x="577" y="6676"/>
                  </a:lnTo>
                  <a:lnTo>
                    <a:pt x="865" y="7157"/>
                  </a:lnTo>
                  <a:lnTo>
                    <a:pt x="1057" y="7397"/>
                  </a:lnTo>
                  <a:lnTo>
                    <a:pt x="1249" y="7589"/>
                  </a:lnTo>
                  <a:lnTo>
                    <a:pt x="1442" y="7781"/>
                  </a:lnTo>
                  <a:lnTo>
                    <a:pt x="1682" y="7925"/>
                  </a:lnTo>
                  <a:lnTo>
                    <a:pt x="1970" y="8069"/>
                  </a:lnTo>
                  <a:lnTo>
                    <a:pt x="2258" y="8165"/>
                  </a:lnTo>
                  <a:lnTo>
                    <a:pt x="2882" y="8261"/>
                  </a:lnTo>
                  <a:lnTo>
                    <a:pt x="3555" y="8309"/>
                  </a:lnTo>
                  <a:lnTo>
                    <a:pt x="4227" y="8309"/>
                  </a:lnTo>
                  <a:lnTo>
                    <a:pt x="5284" y="8213"/>
                  </a:lnTo>
                  <a:lnTo>
                    <a:pt x="5764" y="8117"/>
                  </a:lnTo>
                  <a:lnTo>
                    <a:pt x="5812" y="8501"/>
                  </a:lnTo>
                  <a:lnTo>
                    <a:pt x="5908" y="8885"/>
                  </a:lnTo>
                  <a:lnTo>
                    <a:pt x="6052" y="9366"/>
                  </a:lnTo>
                  <a:lnTo>
                    <a:pt x="6292" y="9846"/>
                  </a:lnTo>
                  <a:lnTo>
                    <a:pt x="6580" y="10278"/>
                  </a:lnTo>
                  <a:lnTo>
                    <a:pt x="6724" y="10518"/>
                  </a:lnTo>
                  <a:lnTo>
                    <a:pt x="6916" y="10710"/>
                  </a:lnTo>
                  <a:lnTo>
                    <a:pt x="7157" y="10854"/>
                  </a:lnTo>
                  <a:lnTo>
                    <a:pt x="7397" y="10951"/>
                  </a:lnTo>
                  <a:lnTo>
                    <a:pt x="7637" y="11047"/>
                  </a:lnTo>
                  <a:lnTo>
                    <a:pt x="7877" y="11095"/>
                  </a:lnTo>
                  <a:lnTo>
                    <a:pt x="8309" y="11095"/>
                  </a:lnTo>
                  <a:lnTo>
                    <a:pt x="8741" y="10999"/>
                  </a:lnTo>
                  <a:lnTo>
                    <a:pt x="9078" y="10903"/>
                  </a:lnTo>
                  <a:lnTo>
                    <a:pt x="9366" y="10758"/>
                  </a:lnTo>
                  <a:lnTo>
                    <a:pt x="9558" y="10614"/>
                  </a:lnTo>
                  <a:lnTo>
                    <a:pt x="9750" y="10422"/>
                  </a:lnTo>
                  <a:lnTo>
                    <a:pt x="9798" y="10614"/>
                  </a:lnTo>
                  <a:lnTo>
                    <a:pt x="9942" y="10806"/>
                  </a:lnTo>
                  <a:lnTo>
                    <a:pt x="10086" y="11047"/>
                  </a:lnTo>
                  <a:lnTo>
                    <a:pt x="10326" y="11239"/>
                  </a:lnTo>
                  <a:lnTo>
                    <a:pt x="10614" y="11431"/>
                  </a:lnTo>
                  <a:lnTo>
                    <a:pt x="10951" y="11575"/>
                  </a:lnTo>
                  <a:lnTo>
                    <a:pt x="11431" y="11623"/>
                  </a:lnTo>
                  <a:lnTo>
                    <a:pt x="11623" y="11623"/>
                  </a:lnTo>
                  <a:lnTo>
                    <a:pt x="11863" y="11575"/>
                  </a:lnTo>
                  <a:lnTo>
                    <a:pt x="12247" y="11383"/>
                  </a:lnTo>
                  <a:lnTo>
                    <a:pt x="12583" y="11143"/>
                  </a:lnTo>
                  <a:lnTo>
                    <a:pt x="12872" y="10903"/>
                  </a:lnTo>
                  <a:lnTo>
                    <a:pt x="13064" y="10614"/>
                  </a:lnTo>
                  <a:lnTo>
                    <a:pt x="13208" y="10374"/>
                  </a:lnTo>
                  <a:lnTo>
                    <a:pt x="13352" y="10134"/>
                  </a:lnTo>
                  <a:lnTo>
                    <a:pt x="13928" y="10182"/>
                  </a:lnTo>
                  <a:lnTo>
                    <a:pt x="14504" y="10182"/>
                  </a:lnTo>
                  <a:lnTo>
                    <a:pt x="15033" y="10134"/>
                  </a:lnTo>
                  <a:lnTo>
                    <a:pt x="15561" y="10038"/>
                  </a:lnTo>
                  <a:lnTo>
                    <a:pt x="16377" y="9846"/>
                  </a:lnTo>
                  <a:lnTo>
                    <a:pt x="16666" y="9750"/>
                  </a:lnTo>
                  <a:lnTo>
                    <a:pt x="16233" y="8693"/>
                  </a:lnTo>
                  <a:lnTo>
                    <a:pt x="14649" y="9318"/>
                  </a:lnTo>
                  <a:lnTo>
                    <a:pt x="16089" y="8357"/>
                  </a:lnTo>
                  <a:lnTo>
                    <a:pt x="15945" y="7973"/>
                  </a:lnTo>
                  <a:lnTo>
                    <a:pt x="14408" y="9126"/>
                  </a:lnTo>
                  <a:lnTo>
                    <a:pt x="14408" y="9126"/>
                  </a:lnTo>
                  <a:lnTo>
                    <a:pt x="15609" y="7733"/>
                  </a:lnTo>
                  <a:lnTo>
                    <a:pt x="14408" y="6868"/>
                  </a:lnTo>
                  <a:lnTo>
                    <a:pt x="14168" y="7109"/>
                  </a:lnTo>
                  <a:lnTo>
                    <a:pt x="13928" y="7541"/>
                  </a:lnTo>
                  <a:lnTo>
                    <a:pt x="13688" y="7973"/>
                  </a:lnTo>
                  <a:lnTo>
                    <a:pt x="13448" y="8453"/>
                  </a:lnTo>
                  <a:lnTo>
                    <a:pt x="13160" y="9318"/>
                  </a:lnTo>
                  <a:lnTo>
                    <a:pt x="13016" y="9654"/>
                  </a:lnTo>
                  <a:lnTo>
                    <a:pt x="12872" y="9510"/>
                  </a:lnTo>
                  <a:lnTo>
                    <a:pt x="12535" y="9126"/>
                  </a:lnTo>
                  <a:lnTo>
                    <a:pt x="12295" y="8933"/>
                  </a:lnTo>
                  <a:lnTo>
                    <a:pt x="12007" y="8789"/>
                  </a:lnTo>
                  <a:lnTo>
                    <a:pt x="11719" y="8645"/>
                  </a:lnTo>
                  <a:lnTo>
                    <a:pt x="11431" y="8597"/>
                  </a:lnTo>
                  <a:lnTo>
                    <a:pt x="11143" y="8597"/>
                  </a:lnTo>
                  <a:lnTo>
                    <a:pt x="10807" y="8741"/>
                  </a:lnTo>
                  <a:lnTo>
                    <a:pt x="10518" y="8885"/>
                  </a:lnTo>
                  <a:lnTo>
                    <a:pt x="10230" y="9078"/>
                  </a:lnTo>
                  <a:lnTo>
                    <a:pt x="9798" y="9462"/>
                  </a:lnTo>
                  <a:lnTo>
                    <a:pt x="9606" y="9654"/>
                  </a:lnTo>
                  <a:lnTo>
                    <a:pt x="9654" y="9318"/>
                  </a:lnTo>
                  <a:lnTo>
                    <a:pt x="9702" y="9030"/>
                  </a:lnTo>
                  <a:lnTo>
                    <a:pt x="9702" y="8645"/>
                  </a:lnTo>
                  <a:lnTo>
                    <a:pt x="9654" y="8213"/>
                  </a:lnTo>
                  <a:lnTo>
                    <a:pt x="9510" y="7781"/>
                  </a:lnTo>
                  <a:lnTo>
                    <a:pt x="9318" y="7397"/>
                  </a:lnTo>
                  <a:lnTo>
                    <a:pt x="9174" y="7205"/>
                  </a:lnTo>
                  <a:lnTo>
                    <a:pt x="9030" y="7060"/>
                  </a:lnTo>
                  <a:lnTo>
                    <a:pt x="8837" y="6916"/>
                  </a:lnTo>
                  <a:lnTo>
                    <a:pt x="8645" y="6820"/>
                  </a:lnTo>
                  <a:lnTo>
                    <a:pt x="8261" y="6676"/>
                  </a:lnTo>
                  <a:lnTo>
                    <a:pt x="7877" y="6628"/>
                  </a:lnTo>
                  <a:lnTo>
                    <a:pt x="7493" y="6676"/>
                  </a:lnTo>
                  <a:lnTo>
                    <a:pt x="7157" y="6724"/>
                  </a:lnTo>
                  <a:lnTo>
                    <a:pt x="6916" y="6772"/>
                  </a:lnTo>
                  <a:lnTo>
                    <a:pt x="6676" y="6868"/>
                  </a:lnTo>
                  <a:lnTo>
                    <a:pt x="6676" y="6868"/>
                  </a:lnTo>
                  <a:lnTo>
                    <a:pt x="6964" y="6580"/>
                  </a:lnTo>
                  <a:lnTo>
                    <a:pt x="7253" y="6244"/>
                  </a:lnTo>
                  <a:lnTo>
                    <a:pt x="7541" y="5764"/>
                  </a:lnTo>
                  <a:lnTo>
                    <a:pt x="7829" y="5236"/>
                  </a:lnTo>
                  <a:lnTo>
                    <a:pt x="7973" y="4947"/>
                  </a:lnTo>
                  <a:lnTo>
                    <a:pt x="8069" y="4611"/>
                  </a:lnTo>
                  <a:lnTo>
                    <a:pt x="8117" y="4275"/>
                  </a:lnTo>
                  <a:lnTo>
                    <a:pt x="8165" y="3939"/>
                  </a:lnTo>
                  <a:lnTo>
                    <a:pt x="8117" y="3555"/>
                  </a:lnTo>
                  <a:lnTo>
                    <a:pt x="8069" y="3170"/>
                  </a:lnTo>
                  <a:lnTo>
                    <a:pt x="7973" y="2834"/>
                  </a:lnTo>
                  <a:lnTo>
                    <a:pt x="7781" y="2450"/>
                  </a:lnTo>
                  <a:lnTo>
                    <a:pt x="7589" y="2162"/>
                  </a:lnTo>
                  <a:lnTo>
                    <a:pt x="7397" y="1826"/>
                  </a:lnTo>
                  <a:lnTo>
                    <a:pt x="6868" y="1297"/>
                  </a:lnTo>
                  <a:lnTo>
                    <a:pt x="6340" y="817"/>
                  </a:lnTo>
                  <a:lnTo>
                    <a:pt x="5860" y="481"/>
                  </a:lnTo>
                  <a:lnTo>
                    <a:pt x="5428" y="241"/>
                  </a:lnTo>
                  <a:lnTo>
                    <a:pt x="4995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46"/>
            <p:cNvSpPr/>
            <p:nvPr/>
          </p:nvSpPr>
          <p:spPr>
            <a:xfrm>
              <a:off x="6944825" y="3872000"/>
              <a:ext cx="416650" cy="290575"/>
            </a:xfrm>
            <a:custGeom>
              <a:avLst/>
              <a:gdLst/>
              <a:ahLst/>
              <a:cxnLst/>
              <a:rect l="l" t="t" r="r" b="b"/>
              <a:pathLst>
                <a:path w="16666" h="11623" fill="none" extrusionOk="0">
                  <a:moveTo>
                    <a:pt x="4995" y="1"/>
                  </a:moveTo>
                  <a:lnTo>
                    <a:pt x="4995" y="1"/>
                  </a:lnTo>
                  <a:lnTo>
                    <a:pt x="5428" y="241"/>
                  </a:lnTo>
                  <a:lnTo>
                    <a:pt x="5860" y="481"/>
                  </a:lnTo>
                  <a:lnTo>
                    <a:pt x="6340" y="817"/>
                  </a:lnTo>
                  <a:lnTo>
                    <a:pt x="6868" y="1297"/>
                  </a:lnTo>
                  <a:lnTo>
                    <a:pt x="7397" y="1826"/>
                  </a:lnTo>
                  <a:lnTo>
                    <a:pt x="7589" y="2162"/>
                  </a:lnTo>
                  <a:lnTo>
                    <a:pt x="7781" y="2450"/>
                  </a:lnTo>
                  <a:lnTo>
                    <a:pt x="7973" y="2834"/>
                  </a:lnTo>
                  <a:lnTo>
                    <a:pt x="8069" y="3170"/>
                  </a:lnTo>
                  <a:lnTo>
                    <a:pt x="8069" y="3170"/>
                  </a:lnTo>
                  <a:lnTo>
                    <a:pt x="8117" y="3555"/>
                  </a:lnTo>
                  <a:lnTo>
                    <a:pt x="8165" y="3939"/>
                  </a:lnTo>
                  <a:lnTo>
                    <a:pt x="8117" y="4275"/>
                  </a:lnTo>
                  <a:lnTo>
                    <a:pt x="8069" y="4611"/>
                  </a:lnTo>
                  <a:lnTo>
                    <a:pt x="7973" y="4947"/>
                  </a:lnTo>
                  <a:lnTo>
                    <a:pt x="7829" y="5236"/>
                  </a:lnTo>
                  <a:lnTo>
                    <a:pt x="7541" y="5764"/>
                  </a:lnTo>
                  <a:lnTo>
                    <a:pt x="7253" y="6244"/>
                  </a:lnTo>
                  <a:lnTo>
                    <a:pt x="6964" y="6580"/>
                  </a:lnTo>
                  <a:lnTo>
                    <a:pt x="6676" y="6868"/>
                  </a:lnTo>
                  <a:lnTo>
                    <a:pt x="6676" y="6868"/>
                  </a:lnTo>
                  <a:lnTo>
                    <a:pt x="6916" y="6772"/>
                  </a:lnTo>
                  <a:lnTo>
                    <a:pt x="7157" y="6724"/>
                  </a:lnTo>
                  <a:lnTo>
                    <a:pt x="7493" y="6676"/>
                  </a:lnTo>
                  <a:lnTo>
                    <a:pt x="7877" y="6628"/>
                  </a:lnTo>
                  <a:lnTo>
                    <a:pt x="8261" y="6676"/>
                  </a:lnTo>
                  <a:lnTo>
                    <a:pt x="8645" y="6820"/>
                  </a:lnTo>
                  <a:lnTo>
                    <a:pt x="8837" y="6916"/>
                  </a:lnTo>
                  <a:lnTo>
                    <a:pt x="9030" y="7060"/>
                  </a:lnTo>
                  <a:lnTo>
                    <a:pt x="9030" y="7060"/>
                  </a:lnTo>
                  <a:lnTo>
                    <a:pt x="9174" y="7205"/>
                  </a:lnTo>
                  <a:lnTo>
                    <a:pt x="9318" y="7397"/>
                  </a:lnTo>
                  <a:lnTo>
                    <a:pt x="9510" y="7781"/>
                  </a:lnTo>
                  <a:lnTo>
                    <a:pt x="9654" y="8213"/>
                  </a:lnTo>
                  <a:lnTo>
                    <a:pt x="9702" y="8645"/>
                  </a:lnTo>
                  <a:lnTo>
                    <a:pt x="9702" y="9030"/>
                  </a:lnTo>
                  <a:lnTo>
                    <a:pt x="9654" y="9318"/>
                  </a:lnTo>
                  <a:lnTo>
                    <a:pt x="9606" y="9654"/>
                  </a:lnTo>
                  <a:lnTo>
                    <a:pt x="9606" y="9654"/>
                  </a:lnTo>
                  <a:lnTo>
                    <a:pt x="9798" y="9462"/>
                  </a:lnTo>
                  <a:lnTo>
                    <a:pt x="10230" y="9078"/>
                  </a:lnTo>
                  <a:lnTo>
                    <a:pt x="10518" y="8885"/>
                  </a:lnTo>
                  <a:lnTo>
                    <a:pt x="10807" y="8741"/>
                  </a:lnTo>
                  <a:lnTo>
                    <a:pt x="11143" y="8597"/>
                  </a:lnTo>
                  <a:lnTo>
                    <a:pt x="11431" y="8597"/>
                  </a:lnTo>
                  <a:lnTo>
                    <a:pt x="11431" y="8597"/>
                  </a:lnTo>
                  <a:lnTo>
                    <a:pt x="11719" y="8645"/>
                  </a:lnTo>
                  <a:lnTo>
                    <a:pt x="12007" y="8789"/>
                  </a:lnTo>
                  <a:lnTo>
                    <a:pt x="12295" y="8933"/>
                  </a:lnTo>
                  <a:lnTo>
                    <a:pt x="12535" y="9126"/>
                  </a:lnTo>
                  <a:lnTo>
                    <a:pt x="12872" y="9510"/>
                  </a:lnTo>
                  <a:lnTo>
                    <a:pt x="13016" y="9654"/>
                  </a:lnTo>
                  <a:lnTo>
                    <a:pt x="13016" y="9654"/>
                  </a:lnTo>
                  <a:lnTo>
                    <a:pt x="13160" y="9318"/>
                  </a:lnTo>
                  <a:lnTo>
                    <a:pt x="13448" y="8453"/>
                  </a:lnTo>
                  <a:lnTo>
                    <a:pt x="13688" y="7973"/>
                  </a:lnTo>
                  <a:lnTo>
                    <a:pt x="13928" y="7541"/>
                  </a:lnTo>
                  <a:lnTo>
                    <a:pt x="14168" y="7109"/>
                  </a:lnTo>
                  <a:lnTo>
                    <a:pt x="14408" y="6868"/>
                  </a:lnTo>
                  <a:lnTo>
                    <a:pt x="15609" y="7733"/>
                  </a:lnTo>
                  <a:lnTo>
                    <a:pt x="14408" y="9126"/>
                  </a:lnTo>
                  <a:lnTo>
                    <a:pt x="15945" y="7973"/>
                  </a:lnTo>
                  <a:lnTo>
                    <a:pt x="16089" y="8357"/>
                  </a:lnTo>
                  <a:lnTo>
                    <a:pt x="14649" y="9318"/>
                  </a:lnTo>
                  <a:lnTo>
                    <a:pt x="16233" y="8693"/>
                  </a:lnTo>
                  <a:lnTo>
                    <a:pt x="16666" y="9750"/>
                  </a:lnTo>
                  <a:lnTo>
                    <a:pt x="16666" y="9750"/>
                  </a:lnTo>
                  <a:lnTo>
                    <a:pt x="16377" y="9846"/>
                  </a:lnTo>
                  <a:lnTo>
                    <a:pt x="15561" y="10038"/>
                  </a:lnTo>
                  <a:lnTo>
                    <a:pt x="15033" y="10134"/>
                  </a:lnTo>
                  <a:lnTo>
                    <a:pt x="14504" y="10182"/>
                  </a:lnTo>
                  <a:lnTo>
                    <a:pt x="13928" y="10182"/>
                  </a:lnTo>
                  <a:lnTo>
                    <a:pt x="13352" y="10134"/>
                  </a:lnTo>
                  <a:lnTo>
                    <a:pt x="13352" y="10134"/>
                  </a:lnTo>
                  <a:lnTo>
                    <a:pt x="13208" y="10374"/>
                  </a:lnTo>
                  <a:lnTo>
                    <a:pt x="13064" y="10614"/>
                  </a:lnTo>
                  <a:lnTo>
                    <a:pt x="12872" y="10903"/>
                  </a:lnTo>
                  <a:lnTo>
                    <a:pt x="12583" y="11143"/>
                  </a:lnTo>
                  <a:lnTo>
                    <a:pt x="12247" y="11383"/>
                  </a:lnTo>
                  <a:lnTo>
                    <a:pt x="11863" y="11575"/>
                  </a:lnTo>
                  <a:lnTo>
                    <a:pt x="11623" y="11623"/>
                  </a:lnTo>
                  <a:lnTo>
                    <a:pt x="11431" y="11623"/>
                  </a:lnTo>
                  <a:lnTo>
                    <a:pt x="11431" y="11623"/>
                  </a:lnTo>
                  <a:lnTo>
                    <a:pt x="10951" y="11575"/>
                  </a:lnTo>
                  <a:lnTo>
                    <a:pt x="10614" y="11431"/>
                  </a:lnTo>
                  <a:lnTo>
                    <a:pt x="10326" y="11239"/>
                  </a:lnTo>
                  <a:lnTo>
                    <a:pt x="10086" y="11047"/>
                  </a:lnTo>
                  <a:lnTo>
                    <a:pt x="9942" y="10806"/>
                  </a:lnTo>
                  <a:lnTo>
                    <a:pt x="9798" y="10614"/>
                  </a:lnTo>
                  <a:lnTo>
                    <a:pt x="9750" y="10422"/>
                  </a:lnTo>
                  <a:lnTo>
                    <a:pt x="9750" y="10422"/>
                  </a:lnTo>
                  <a:lnTo>
                    <a:pt x="9558" y="10614"/>
                  </a:lnTo>
                  <a:lnTo>
                    <a:pt x="9366" y="10758"/>
                  </a:lnTo>
                  <a:lnTo>
                    <a:pt x="9078" y="10903"/>
                  </a:lnTo>
                  <a:lnTo>
                    <a:pt x="8741" y="10999"/>
                  </a:lnTo>
                  <a:lnTo>
                    <a:pt x="8309" y="11095"/>
                  </a:lnTo>
                  <a:lnTo>
                    <a:pt x="7877" y="11095"/>
                  </a:lnTo>
                  <a:lnTo>
                    <a:pt x="7637" y="11047"/>
                  </a:lnTo>
                  <a:lnTo>
                    <a:pt x="7397" y="10951"/>
                  </a:lnTo>
                  <a:lnTo>
                    <a:pt x="7397" y="10951"/>
                  </a:lnTo>
                  <a:lnTo>
                    <a:pt x="7157" y="10854"/>
                  </a:lnTo>
                  <a:lnTo>
                    <a:pt x="6916" y="10710"/>
                  </a:lnTo>
                  <a:lnTo>
                    <a:pt x="6724" y="10518"/>
                  </a:lnTo>
                  <a:lnTo>
                    <a:pt x="6580" y="10278"/>
                  </a:lnTo>
                  <a:lnTo>
                    <a:pt x="6292" y="9846"/>
                  </a:lnTo>
                  <a:lnTo>
                    <a:pt x="6052" y="9366"/>
                  </a:lnTo>
                  <a:lnTo>
                    <a:pt x="5908" y="8885"/>
                  </a:lnTo>
                  <a:lnTo>
                    <a:pt x="5812" y="8501"/>
                  </a:lnTo>
                  <a:lnTo>
                    <a:pt x="5764" y="8117"/>
                  </a:lnTo>
                  <a:lnTo>
                    <a:pt x="5764" y="8117"/>
                  </a:lnTo>
                  <a:lnTo>
                    <a:pt x="5284" y="8213"/>
                  </a:lnTo>
                  <a:lnTo>
                    <a:pt x="4227" y="8309"/>
                  </a:lnTo>
                  <a:lnTo>
                    <a:pt x="3555" y="8309"/>
                  </a:lnTo>
                  <a:lnTo>
                    <a:pt x="2882" y="8261"/>
                  </a:lnTo>
                  <a:lnTo>
                    <a:pt x="2258" y="8165"/>
                  </a:lnTo>
                  <a:lnTo>
                    <a:pt x="1970" y="8069"/>
                  </a:lnTo>
                  <a:lnTo>
                    <a:pt x="1682" y="7925"/>
                  </a:lnTo>
                  <a:lnTo>
                    <a:pt x="1682" y="7925"/>
                  </a:lnTo>
                  <a:lnTo>
                    <a:pt x="1442" y="7781"/>
                  </a:lnTo>
                  <a:lnTo>
                    <a:pt x="1249" y="7589"/>
                  </a:lnTo>
                  <a:lnTo>
                    <a:pt x="1057" y="7397"/>
                  </a:lnTo>
                  <a:lnTo>
                    <a:pt x="865" y="7157"/>
                  </a:lnTo>
                  <a:lnTo>
                    <a:pt x="577" y="6676"/>
                  </a:lnTo>
                  <a:lnTo>
                    <a:pt x="385" y="6196"/>
                  </a:lnTo>
                  <a:lnTo>
                    <a:pt x="193" y="5716"/>
                  </a:lnTo>
                  <a:lnTo>
                    <a:pt x="97" y="5332"/>
                  </a:lnTo>
                  <a:lnTo>
                    <a:pt x="1" y="4947"/>
                  </a:lnTo>
                  <a:lnTo>
                    <a:pt x="49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46"/>
            <p:cNvSpPr/>
            <p:nvPr/>
          </p:nvSpPr>
          <p:spPr>
            <a:xfrm>
              <a:off x="7263000" y="4100125"/>
              <a:ext cx="24025" cy="36050"/>
            </a:xfrm>
            <a:custGeom>
              <a:avLst/>
              <a:gdLst/>
              <a:ahLst/>
              <a:cxnLst/>
              <a:rect l="l" t="t" r="r" b="b"/>
              <a:pathLst>
                <a:path w="961" h="1442" extrusionOk="0">
                  <a:moveTo>
                    <a:pt x="433" y="1"/>
                  </a:moveTo>
                  <a:lnTo>
                    <a:pt x="1" y="337"/>
                  </a:lnTo>
                  <a:lnTo>
                    <a:pt x="433" y="1441"/>
                  </a:lnTo>
                  <a:lnTo>
                    <a:pt x="961" y="1153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46"/>
            <p:cNvSpPr/>
            <p:nvPr/>
          </p:nvSpPr>
          <p:spPr>
            <a:xfrm>
              <a:off x="6352925" y="3837200"/>
              <a:ext cx="417850" cy="255750"/>
            </a:xfrm>
            <a:custGeom>
              <a:avLst/>
              <a:gdLst/>
              <a:ahLst/>
              <a:cxnLst/>
              <a:rect l="l" t="t" r="r" b="b"/>
              <a:pathLst>
                <a:path w="16714" h="10230" extrusionOk="0">
                  <a:moveTo>
                    <a:pt x="12679" y="0"/>
                  </a:moveTo>
                  <a:lnTo>
                    <a:pt x="12247" y="144"/>
                  </a:lnTo>
                  <a:lnTo>
                    <a:pt x="11815" y="336"/>
                  </a:lnTo>
                  <a:lnTo>
                    <a:pt x="11286" y="624"/>
                  </a:lnTo>
                  <a:lnTo>
                    <a:pt x="10662" y="961"/>
                  </a:lnTo>
                  <a:lnTo>
                    <a:pt x="10134" y="1393"/>
                  </a:lnTo>
                  <a:lnTo>
                    <a:pt x="9846" y="1681"/>
                  </a:lnTo>
                  <a:lnTo>
                    <a:pt x="9653" y="1969"/>
                  </a:lnTo>
                  <a:lnTo>
                    <a:pt x="9413" y="2257"/>
                  </a:lnTo>
                  <a:lnTo>
                    <a:pt x="9269" y="2593"/>
                  </a:lnTo>
                  <a:lnTo>
                    <a:pt x="9125" y="2930"/>
                  </a:lnTo>
                  <a:lnTo>
                    <a:pt x="9077" y="3314"/>
                  </a:lnTo>
                  <a:lnTo>
                    <a:pt x="9029" y="3650"/>
                  </a:lnTo>
                  <a:lnTo>
                    <a:pt x="9077" y="3986"/>
                  </a:lnTo>
                  <a:lnTo>
                    <a:pt x="9125" y="4274"/>
                  </a:lnTo>
                  <a:lnTo>
                    <a:pt x="9173" y="4610"/>
                  </a:lnTo>
                  <a:lnTo>
                    <a:pt x="9365" y="5187"/>
                  </a:lnTo>
                  <a:lnTo>
                    <a:pt x="9605" y="5667"/>
                  </a:lnTo>
                  <a:lnTo>
                    <a:pt x="9798" y="6003"/>
                  </a:lnTo>
                  <a:lnTo>
                    <a:pt x="10038" y="6339"/>
                  </a:lnTo>
                  <a:lnTo>
                    <a:pt x="9846" y="6243"/>
                  </a:lnTo>
                  <a:lnTo>
                    <a:pt x="9605" y="6147"/>
                  </a:lnTo>
                  <a:lnTo>
                    <a:pt x="9269" y="6051"/>
                  </a:lnTo>
                  <a:lnTo>
                    <a:pt x="8933" y="5955"/>
                  </a:lnTo>
                  <a:lnTo>
                    <a:pt x="8549" y="5955"/>
                  </a:lnTo>
                  <a:lnTo>
                    <a:pt x="8165" y="6003"/>
                  </a:lnTo>
                  <a:lnTo>
                    <a:pt x="7973" y="6051"/>
                  </a:lnTo>
                  <a:lnTo>
                    <a:pt x="7732" y="6147"/>
                  </a:lnTo>
                  <a:lnTo>
                    <a:pt x="7588" y="6291"/>
                  </a:lnTo>
                  <a:lnTo>
                    <a:pt x="7396" y="6435"/>
                  </a:lnTo>
                  <a:lnTo>
                    <a:pt x="7156" y="6820"/>
                  </a:lnTo>
                  <a:lnTo>
                    <a:pt x="6964" y="7204"/>
                  </a:lnTo>
                  <a:lnTo>
                    <a:pt x="6868" y="7588"/>
                  </a:lnTo>
                  <a:lnTo>
                    <a:pt x="6820" y="7972"/>
                  </a:lnTo>
                  <a:lnTo>
                    <a:pt x="6772" y="8260"/>
                  </a:lnTo>
                  <a:lnTo>
                    <a:pt x="6772" y="8549"/>
                  </a:lnTo>
                  <a:lnTo>
                    <a:pt x="6676" y="8356"/>
                  </a:lnTo>
                  <a:lnTo>
                    <a:pt x="6292" y="7924"/>
                  </a:lnTo>
                  <a:lnTo>
                    <a:pt x="6052" y="7684"/>
                  </a:lnTo>
                  <a:lnTo>
                    <a:pt x="5763" y="7492"/>
                  </a:lnTo>
                  <a:lnTo>
                    <a:pt x="5475" y="7348"/>
                  </a:lnTo>
                  <a:lnTo>
                    <a:pt x="5187" y="7300"/>
                  </a:lnTo>
                  <a:lnTo>
                    <a:pt x="4899" y="7300"/>
                  </a:lnTo>
                  <a:lnTo>
                    <a:pt x="4611" y="7396"/>
                  </a:lnTo>
                  <a:lnTo>
                    <a:pt x="4323" y="7492"/>
                  </a:lnTo>
                  <a:lnTo>
                    <a:pt x="4083" y="7636"/>
                  </a:lnTo>
                  <a:lnTo>
                    <a:pt x="3698" y="7924"/>
                  </a:lnTo>
                  <a:lnTo>
                    <a:pt x="3506" y="8068"/>
                  </a:lnTo>
                  <a:lnTo>
                    <a:pt x="3458" y="7684"/>
                  </a:lnTo>
                  <a:lnTo>
                    <a:pt x="3266" y="6868"/>
                  </a:lnTo>
                  <a:lnTo>
                    <a:pt x="3122" y="6339"/>
                  </a:lnTo>
                  <a:lnTo>
                    <a:pt x="2978" y="5859"/>
                  </a:lnTo>
                  <a:lnTo>
                    <a:pt x="2786" y="5475"/>
                  </a:lnTo>
                  <a:lnTo>
                    <a:pt x="2594" y="5139"/>
                  </a:lnTo>
                  <a:lnTo>
                    <a:pt x="1297" y="5811"/>
                  </a:lnTo>
                  <a:lnTo>
                    <a:pt x="2258" y="7348"/>
                  </a:lnTo>
                  <a:lnTo>
                    <a:pt x="961" y="6003"/>
                  </a:lnTo>
                  <a:lnTo>
                    <a:pt x="769" y="6339"/>
                  </a:lnTo>
                  <a:lnTo>
                    <a:pt x="1969" y="7492"/>
                  </a:lnTo>
                  <a:lnTo>
                    <a:pt x="1969" y="7492"/>
                  </a:lnTo>
                  <a:lnTo>
                    <a:pt x="577" y="6676"/>
                  </a:lnTo>
                  <a:lnTo>
                    <a:pt x="0" y="7588"/>
                  </a:lnTo>
                  <a:lnTo>
                    <a:pt x="289" y="7732"/>
                  </a:lnTo>
                  <a:lnTo>
                    <a:pt x="1009" y="8020"/>
                  </a:lnTo>
                  <a:lnTo>
                    <a:pt x="1489" y="8212"/>
                  </a:lnTo>
                  <a:lnTo>
                    <a:pt x="2017" y="8308"/>
                  </a:lnTo>
                  <a:lnTo>
                    <a:pt x="2594" y="8452"/>
                  </a:lnTo>
                  <a:lnTo>
                    <a:pt x="3170" y="8452"/>
                  </a:lnTo>
                  <a:lnTo>
                    <a:pt x="3218" y="8693"/>
                  </a:lnTo>
                  <a:lnTo>
                    <a:pt x="3314" y="8981"/>
                  </a:lnTo>
                  <a:lnTo>
                    <a:pt x="3506" y="9269"/>
                  </a:lnTo>
                  <a:lnTo>
                    <a:pt x="3698" y="9557"/>
                  </a:lnTo>
                  <a:lnTo>
                    <a:pt x="3986" y="9845"/>
                  </a:lnTo>
                  <a:lnTo>
                    <a:pt x="4323" y="10085"/>
                  </a:lnTo>
                  <a:lnTo>
                    <a:pt x="4515" y="10181"/>
                  </a:lnTo>
                  <a:lnTo>
                    <a:pt x="4755" y="10229"/>
                  </a:lnTo>
                  <a:lnTo>
                    <a:pt x="5187" y="10229"/>
                  </a:lnTo>
                  <a:lnTo>
                    <a:pt x="5571" y="10133"/>
                  </a:lnTo>
                  <a:lnTo>
                    <a:pt x="5859" y="10037"/>
                  </a:lnTo>
                  <a:lnTo>
                    <a:pt x="6148" y="9845"/>
                  </a:lnTo>
                  <a:lnTo>
                    <a:pt x="6340" y="9653"/>
                  </a:lnTo>
                  <a:lnTo>
                    <a:pt x="6436" y="9461"/>
                  </a:lnTo>
                  <a:lnTo>
                    <a:pt x="6532" y="9317"/>
                  </a:lnTo>
                  <a:lnTo>
                    <a:pt x="6676" y="9509"/>
                  </a:lnTo>
                  <a:lnTo>
                    <a:pt x="6868" y="9653"/>
                  </a:lnTo>
                  <a:lnTo>
                    <a:pt x="7108" y="9845"/>
                  </a:lnTo>
                  <a:lnTo>
                    <a:pt x="7444" y="10037"/>
                  </a:lnTo>
                  <a:lnTo>
                    <a:pt x="7780" y="10133"/>
                  </a:lnTo>
                  <a:lnTo>
                    <a:pt x="8213" y="10229"/>
                  </a:lnTo>
                  <a:lnTo>
                    <a:pt x="8453" y="10181"/>
                  </a:lnTo>
                  <a:lnTo>
                    <a:pt x="8741" y="10181"/>
                  </a:lnTo>
                  <a:lnTo>
                    <a:pt x="8981" y="10085"/>
                  </a:lnTo>
                  <a:lnTo>
                    <a:pt x="9221" y="9989"/>
                  </a:lnTo>
                  <a:lnTo>
                    <a:pt x="9413" y="9845"/>
                  </a:lnTo>
                  <a:lnTo>
                    <a:pt x="9605" y="9653"/>
                  </a:lnTo>
                  <a:lnTo>
                    <a:pt x="9990" y="9269"/>
                  </a:lnTo>
                  <a:lnTo>
                    <a:pt x="10230" y="8837"/>
                  </a:lnTo>
                  <a:lnTo>
                    <a:pt x="10470" y="8404"/>
                  </a:lnTo>
                  <a:lnTo>
                    <a:pt x="10614" y="8068"/>
                  </a:lnTo>
                  <a:lnTo>
                    <a:pt x="10758" y="7684"/>
                  </a:lnTo>
                  <a:lnTo>
                    <a:pt x="11142" y="7828"/>
                  </a:lnTo>
                  <a:lnTo>
                    <a:pt x="12199" y="8116"/>
                  </a:lnTo>
                  <a:lnTo>
                    <a:pt x="12823" y="8212"/>
                  </a:lnTo>
                  <a:lnTo>
                    <a:pt x="13495" y="8260"/>
                  </a:lnTo>
                  <a:lnTo>
                    <a:pt x="14120" y="8260"/>
                  </a:lnTo>
                  <a:lnTo>
                    <a:pt x="14408" y="8212"/>
                  </a:lnTo>
                  <a:lnTo>
                    <a:pt x="14648" y="8116"/>
                  </a:lnTo>
                  <a:lnTo>
                    <a:pt x="14888" y="8020"/>
                  </a:lnTo>
                  <a:lnTo>
                    <a:pt x="15128" y="7876"/>
                  </a:lnTo>
                  <a:lnTo>
                    <a:pt x="15561" y="7540"/>
                  </a:lnTo>
                  <a:lnTo>
                    <a:pt x="15897" y="7108"/>
                  </a:lnTo>
                  <a:lnTo>
                    <a:pt x="16185" y="6676"/>
                  </a:lnTo>
                  <a:lnTo>
                    <a:pt x="16425" y="6243"/>
                  </a:lnTo>
                  <a:lnTo>
                    <a:pt x="16569" y="5859"/>
                  </a:lnTo>
                  <a:lnTo>
                    <a:pt x="16713" y="5523"/>
                  </a:lnTo>
                  <a:lnTo>
                    <a:pt x="1267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46"/>
            <p:cNvSpPr/>
            <p:nvPr/>
          </p:nvSpPr>
          <p:spPr>
            <a:xfrm>
              <a:off x="6352925" y="3837200"/>
              <a:ext cx="417850" cy="255750"/>
            </a:xfrm>
            <a:custGeom>
              <a:avLst/>
              <a:gdLst/>
              <a:ahLst/>
              <a:cxnLst/>
              <a:rect l="l" t="t" r="r" b="b"/>
              <a:pathLst>
                <a:path w="16714" h="10230" fill="none" extrusionOk="0">
                  <a:moveTo>
                    <a:pt x="12679" y="0"/>
                  </a:moveTo>
                  <a:lnTo>
                    <a:pt x="12679" y="0"/>
                  </a:lnTo>
                  <a:lnTo>
                    <a:pt x="12247" y="144"/>
                  </a:lnTo>
                  <a:lnTo>
                    <a:pt x="11815" y="336"/>
                  </a:lnTo>
                  <a:lnTo>
                    <a:pt x="11286" y="624"/>
                  </a:lnTo>
                  <a:lnTo>
                    <a:pt x="10662" y="961"/>
                  </a:lnTo>
                  <a:lnTo>
                    <a:pt x="10134" y="1393"/>
                  </a:lnTo>
                  <a:lnTo>
                    <a:pt x="9846" y="1681"/>
                  </a:lnTo>
                  <a:lnTo>
                    <a:pt x="9653" y="1969"/>
                  </a:lnTo>
                  <a:lnTo>
                    <a:pt x="9413" y="2257"/>
                  </a:lnTo>
                  <a:lnTo>
                    <a:pt x="9269" y="2593"/>
                  </a:lnTo>
                  <a:lnTo>
                    <a:pt x="9269" y="2593"/>
                  </a:lnTo>
                  <a:lnTo>
                    <a:pt x="9125" y="2930"/>
                  </a:lnTo>
                  <a:lnTo>
                    <a:pt x="9077" y="3314"/>
                  </a:lnTo>
                  <a:lnTo>
                    <a:pt x="9029" y="3650"/>
                  </a:lnTo>
                  <a:lnTo>
                    <a:pt x="9077" y="3986"/>
                  </a:lnTo>
                  <a:lnTo>
                    <a:pt x="9125" y="4274"/>
                  </a:lnTo>
                  <a:lnTo>
                    <a:pt x="9173" y="4610"/>
                  </a:lnTo>
                  <a:lnTo>
                    <a:pt x="9365" y="5187"/>
                  </a:lnTo>
                  <a:lnTo>
                    <a:pt x="9605" y="5667"/>
                  </a:lnTo>
                  <a:lnTo>
                    <a:pt x="9798" y="6003"/>
                  </a:lnTo>
                  <a:lnTo>
                    <a:pt x="10038" y="6339"/>
                  </a:lnTo>
                  <a:lnTo>
                    <a:pt x="10038" y="6339"/>
                  </a:lnTo>
                  <a:lnTo>
                    <a:pt x="9846" y="6243"/>
                  </a:lnTo>
                  <a:lnTo>
                    <a:pt x="9605" y="6147"/>
                  </a:lnTo>
                  <a:lnTo>
                    <a:pt x="9269" y="6051"/>
                  </a:lnTo>
                  <a:lnTo>
                    <a:pt x="8933" y="5955"/>
                  </a:lnTo>
                  <a:lnTo>
                    <a:pt x="8549" y="5955"/>
                  </a:lnTo>
                  <a:lnTo>
                    <a:pt x="8165" y="6003"/>
                  </a:lnTo>
                  <a:lnTo>
                    <a:pt x="7973" y="6051"/>
                  </a:lnTo>
                  <a:lnTo>
                    <a:pt x="7732" y="6147"/>
                  </a:lnTo>
                  <a:lnTo>
                    <a:pt x="7732" y="6147"/>
                  </a:lnTo>
                  <a:lnTo>
                    <a:pt x="7588" y="6291"/>
                  </a:lnTo>
                  <a:lnTo>
                    <a:pt x="7396" y="6435"/>
                  </a:lnTo>
                  <a:lnTo>
                    <a:pt x="7156" y="6820"/>
                  </a:lnTo>
                  <a:lnTo>
                    <a:pt x="6964" y="7204"/>
                  </a:lnTo>
                  <a:lnTo>
                    <a:pt x="6868" y="7588"/>
                  </a:lnTo>
                  <a:lnTo>
                    <a:pt x="6820" y="7972"/>
                  </a:lnTo>
                  <a:lnTo>
                    <a:pt x="6772" y="8260"/>
                  </a:lnTo>
                  <a:lnTo>
                    <a:pt x="6772" y="8549"/>
                  </a:lnTo>
                  <a:lnTo>
                    <a:pt x="6772" y="8549"/>
                  </a:lnTo>
                  <a:lnTo>
                    <a:pt x="6676" y="8356"/>
                  </a:lnTo>
                  <a:lnTo>
                    <a:pt x="6292" y="7924"/>
                  </a:lnTo>
                  <a:lnTo>
                    <a:pt x="6052" y="7684"/>
                  </a:lnTo>
                  <a:lnTo>
                    <a:pt x="5763" y="7492"/>
                  </a:lnTo>
                  <a:lnTo>
                    <a:pt x="5475" y="7348"/>
                  </a:lnTo>
                  <a:lnTo>
                    <a:pt x="5187" y="7300"/>
                  </a:lnTo>
                  <a:lnTo>
                    <a:pt x="5187" y="7300"/>
                  </a:lnTo>
                  <a:lnTo>
                    <a:pt x="4899" y="7300"/>
                  </a:lnTo>
                  <a:lnTo>
                    <a:pt x="4611" y="7396"/>
                  </a:lnTo>
                  <a:lnTo>
                    <a:pt x="4323" y="7492"/>
                  </a:lnTo>
                  <a:lnTo>
                    <a:pt x="4083" y="7636"/>
                  </a:lnTo>
                  <a:lnTo>
                    <a:pt x="3698" y="7924"/>
                  </a:lnTo>
                  <a:lnTo>
                    <a:pt x="3506" y="8068"/>
                  </a:lnTo>
                  <a:lnTo>
                    <a:pt x="3506" y="8068"/>
                  </a:lnTo>
                  <a:lnTo>
                    <a:pt x="3458" y="7684"/>
                  </a:lnTo>
                  <a:lnTo>
                    <a:pt x="3266" y="6868"/>
                  </a:lnTo>
                  <a:lnTo>
                    <a:pt x="3122" y="6339"/>
                  </a:lnTo>
                  <a:lnTo>
                    <a:pt x="2978" y="5859"/>
                  </a:lnTo>
                  <a:lnTo>
                    <a:pt x="2786" y="5475"/>
                  </a:lnTo>
                  <a:lnTo>
                    <a:pt x="2594" y="5139"/>
                  </a:lnTo>
                  <a:lnTo>
                    <a:pt x="1297" y="5811"/>
                  </a:lnTo>
                  <a:lnTo>
                    <a:pt x="2258" y="7348"/>
                  </a:lnTo>
                  <a:lnTo>
                    <a:pt x="961" y="6003"/>
                  </a:lnTo>
                  <a:lnTo>
                    <a:pt x="769" y="6339"/>
                  </a:lnTo>
                  <a:lnTo>
                    <a:pt x="1969" y="7492"/>
                  </a:lnTo>
                  <a:lnTo>
                    <a:pt x="577" y="6676"/>
                  </a:lnTo>
                  <a:lnTo>
                    <a:pt x="0" y="7588"/>
                  </a:lnTo>
                  <a:lnTo>
                    <a:pt x="0" y="7588"/>
                  </a:lnTo>
                  <a:lnTo>
                    <a:pt x="289" y="7732"/>
                  </a:lnTo>
                  <a:lnTo>
                    <a:pt x="1009" y="8020"/>
                  </a:lnTo>
                  <a:lnTo>
                    <a:pt x="1489" y="8212"/>
                  </a:lnTo>
                  <a:lnTo>
                    <a:pt x="2017" y="8308"/>
                  </a:lnTo>
                  <a:lnTo>
                    <a:pt x="2594" y="8452"/>
                  </a:lnTo>
                  <a:lnTo>
                    <a:pt x="3170" y="8452"/>
                  </a:lnTo>
                  <a:lnTo>
                    <a:pt x="3170" y="8452"/>
                  </a:lnTo>
                  <a:lnTo>
                    <a:pt x="3218" y="8693"/>
                  </a:lnTo>
                  <a:lnTo>
                    <a:pt x="3314" y="8981"/>
                  </a:lnTo>
                  <a:lnTo>
                    <a:pt x="3506" y="9269"/>
                  </a:lnTo>
                  <a:lnTo>
                    <a:pt x="3698" y="9557"/>
                  </a:lnTo>
                  <a:lnTo>
                    <a:pt x="3986" y="9845"/>
                  </a:lnTo>
                  <a:lnTo>
                    <a:pt x="4323" y="10085"/>
                  </a:lnTo>
                  <a:lnTo>
                    <a:pt x="4515" y="10181"/>
                  </a:lnTo>
                  <a:lnTo>
                    <a:pt x="4755" y="10229"/>
                  </a:lnTo>
                  <a:lnTo>
                    <a:pt x="4755" y="10229"/>
                  </a:lnTo>
                  <a:lnTo>
                    <a:pt x="5187" y="10229"/>
                  </a:lnTo>
                  <a:lnTo>
                    <a:pt x="5571" y="10133"/>
                  </a:lnTo>
                  <a:lnTo>
                    <a:pt x="5859" y="10037"/>
                  </a:lnTo>
                  <a:lnTo>
                    <a:pt x="6148" y="9845"/>
                  </a:lnTo>
                  <a:lnTo>
                    <a:pt x="6340" y="9653"/>
                  </a:lnTo>
                  <a:lnTo>
                    <a:pt x="6436" y="9461"/>
                  </a:lnTo>
                  <a:lnTo>
                    <a:pt x="6532" y="9317"/>
                  </a:lnTo>
                  <a:lnTo>
                    <a:pt x="6532" y="9317"/>
                  </a:lnTo>
                  <a:lnTo>
                    <a:pt x="6676" y="9509"/>
                  </a:lnTo>
                  <a:lnTo>
                    <a:pt x="6868" y="9653"/>
                  </a:lnTo>
                  <a:lnTo>
                    <a:pt x="7108" y="9845"/>
                  </a:lnTo>
                  <a:lnTo>
                    <a:pt x="7444" y="10037"/>
                  </a:lnTo>
                  <a:lnTo>
                    <a:pt x="7780" y="10133"/>
                  </a:lnTo>
                  <a:lnTo>
                    <a:pt x="8213" y="10229"/>
                  </a:lnTo>
                  <a:lnTo>
                    <a:pt x="8453" y="10181"/>
                  </a:lnTo>
                  <a:lnTo>
                    <a:pt x="8741" y="10181"/>
                  </a:lnTo>
                  <a:lnTo>
                    <a:pt x="8741" y="10181"/>
                  </a:lnTo>
                  <a:lnTo>
                    <a:pt x="8981" y="10085"/>
                  </a:lnTo>
                  <a:lnTo>
                    <a:pt x="9221" y="9989"/>
                  </a:lnTo>
                  <a:lnTo>
                    <a:pt x="9413" y="9845"/>
                  </a:lnTo>
                  <a:lnTo>
                    <a:pt x="9605" y="9653"/>
                  </a:lnTo>
                  <a:lnTo>
                    <a:pt x="9990" y="9269"/>
                  </a:lnTo>
                  <a:lnTo>
                    <a:pt x="10230" y="8837"/>
                  </a:lnTo>
                  <a:lnTo>
                    <a:pt x="10470" y="8404"/>
                  </a:lnTo>
                  <a:lnTo>
                    <a:pt x="10614" y="8068"/>
                  </a:lnTo>
                  <a:lnTo>
                    <a:pt x="10758" y="7684"/>
                  </a:lnTo>
                  <a:lnTo>
                    <a:pt x="10758" y="7684"/>
                  </a:lnTo>
                  <a:lnTo>
                    <a:pt x="11142" y="7828"/>
                  </a:lnTo>
                  <a:lnTo>
                    <a:pt x="12199" y="8116"/>
                  </a:lnTo>
                  <a:lnTo>
                    <a:pt x="12823" y="8212"/>
                  </a:lnTo>
                  <a:lnTo>
                    <a:pt x="13495" y="8260"/>
                  </a:lnTo>
                  <a:lnTo>
                    <a:pt x="14120" y="8260"/>
                  </a:lnTo>
                  <a:lnTo>
                    <a:pt x="14408" y="8212"/>
                  </a:lnTo>
                  <a:lnTo>
                    <a:pt x="14648" y="8116"/>
                  </a:lnTo>
                  <a:lnTo>
                    <a:pt x="14648" y="8116"/>
                  </a:lnTo>
                  <a:lnTo>
                    <a:pt x="14888" y="8020"/>
                  </a:lnTo>
                  <a:lnTo>
                    <a:pt x="15128" y="7876"/>
                  </a:lnTo>
                  <a:lnTo>
                    <a:pt x="15561" y="7540"/>
                  </a:lnTo>
                  <a:lnTo>
                    <a:pt x="15897" y="7108"/>
                  </a:lnTo>
                  <a:lnTo>
                    <a:pt x="16185" y="6676"/>
                  </a:lnTo>
                  <a:lnTo>
                    <a:pt x="16425" y="6243"/>
                  </a:lnTo>
                  <a:lnTo>
                    <a:pt x="16569" y="5859"/>
                  </a:lnTo>
                  <a:lnTo>
                    <a:pt x="16713" y="5523"/>
                  </a:lnTo>
                  <a:lnTo>
                    <a:pt x="126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46"/>
            <p:cNvSpPr/>
            <p:nvPr/>
          </p:nvSpPr>
          <p:spPr>
            <a:xfrm>
              <a:off x="6422550" y="4025700"/>
              <a:ext cx="25250" cy="34825"/>
            </a:xfrm>
            <a:custGeom>
              <a:avLst/>
              <a:gdLst/>
              <a:ahLst/>
              <a:cxnLst/>
              <a:rect l="l" t="t" r="r" b="b"/>
              <a:pathLst>
                <a:path w="1010" h="1393" extrusionOk="0">
                  <a:moveTo>
                    <a:pt x="673" y="0"/>
                  </a:moveTo>
                  <a:lnTo>
                    <a:pt x="1" y="1009"/>
                  </a:lnTo>
                  <a:lnTo>
                    <a:pt x="481" y="1393"/>
                  </a:lnTo>
                  <a:lnTo>
                    <a:pt x="1009" y="384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46"/>
            <p:cNvSpPr/>
            <p:nvPr/>
          </p:nvSpPr>
          <p:spPr>
            <a:xfrm>
              <a:off x="6880000" y="4068900"/>
              <a:ext cx="360225" cy="357825"/>
            </a:xfrm>
            <a:custGeom>
              <a:avLst/>
              <a:gdLst/>
              <a:ahLst/>
              <a:cxnLst/>
              <a:rect l="l" t="t" r="r" b="b"/>
              <a:pathLst>
                <a:path w="14409" h="14313" extrusionOk="0">
                  <a:moveTo>
                    <a:pt x="337" y="1"/>
                  </a:moveTo>
                  <a:lnTo>
                    <a:pt x="0" y="4611"/>
                  </a:lnTo>
                  <a:lnTo>
                    <a:pt x="9750" y="12247"/>
                  </a:lnTo>
                  <a:lnTo>
                    <a:pt x="9942" y="12584"/>
                  </a:lnTo>
                  <a:lnTo>
                    <a:pt x="10374" y="13256"/>
                  </a:lnTo>
                  <a:lnTo>
                    <a:pt x="10614" y="13640"/>
                  </a:lnTo>
                  <a:lnTo>
                    <a:pt x="10902" y="13976"/>
                  </a:lnTo>
                  <a:lnTo>
                    <a:pt x="11142" y="14216"/>
                  </a:lnTo>
                  <a:lnTo>
                    <a:pt x="11238" y="14264"/>
                  </a:lnTo>
                  <a:lnTo>
                    <a:pt x="11334" y="14312"/>
                  </a:lnTo>
                  <a:lnTo>
                    <a:pt x="11430" y="14264"/>
                  </a:lnTo>
                  <a:lnTo>
                    <a:pt x="11479" y="14264"/>
                  </a:lnTo>
                  <a:lnTo>
                    <a:pt x="11575" y="14072"/>
                  </a:lnTo>
                  <a:lnTo>
                    <a:pt x="11575" y="13832"/>
                  </a:lnTo>
                  <a:lnTo>
                    <a:pt x="11527" y="13496"/>
                  </a:lnTo>
                  <a:lnTo>
                    <a:pt x="11430" y="12968"/>
                  </a:lnTo>
                  <a:lnTo>
                    <a:pt x="11382" y="12680"/>
                  </a:lnTo>
                  <a:lnTo>
                    <a:pt x="11815" y="12680"/>
                  </a:lnTo>
                  <a:lnTo>
                    <a:pt x="12775" y="12535"/>
                  </a:lnTo>
                  <a:lnTo>
                    <a:pt x="13303" y="12439"/>
                  </a:lnTo>
                  <a:lnTo>
                    <a:pt x="13784" y="12295"/>
                  </a:lnTo>
                  <a:lnTo>
                    <a:pt x="14168" y="12103"/>
                  </a:lnTo>
                  <a:lnTo>
                    <a:pt x="14264" y="12007"/>
                  </a:lnTo>
                  <a:lnTo>
                    <a:pt x="14360" y="11911"/>
                  </a:lnTo>
                  <a:lnTo>
                    <a:pt x="14408" y="11815"/>
                  </a:lnTo>
                  <a:lnTo>
                    <a:pt x="14360" y="11719"/>
                  </a:lnTo>
                  <a:lnTo>
                    <a:pt x="14312" y="11671"/>
                  </a:lnTo>
                  <a:lnTo>
                    <a:pt x="14216" y="11623"/>
                  </a:lnTo>
                  <a:lnTo>
                    <a:pt x="13976" y="11575"/>
                  </a:lnTo>
                  <a:lnTo>
                    <a:pt x="13688" y="11527"/>
                  </a:lnTo>
                  <a:lnTo>
                    <a:pt x="13063" y="11623"/>
                  </a:lnTo>
                  <a:lnTo>
                    <a:pt x="12775" y="11623"/>
                  </a:lnTo>
                  <a:lnTo>
                    <a:pt x="12919" y="11575"/>
                  </a:lnTo>
                  <a:lnTo>
                    <a:pt x="13303" y="11287"/>
                  </a:lnTo>
                  <a:lnTo>
                    <a:pt x="13736" y="10999"/>
                  </a:lnTo>
                  <a:lnTo>
                    <a:pt x="13880" y="10807"/>
                  </a:lnTo>
                  <a:lnTo>
                    <a:pt x="13976" y="10614"/>
                  </a:lnTo>
                  <a:lnTo>
                    <a:pt x="13976" y="10566"/>
                  </a:lnTo>
                  <a:lnTo>
                    <a:pt x="13928" y="10470"/>
                  </a:lnTo>
                  <a:lnTo>
                    <a:pt x="13544" y="10470"/>
                  </a:lnTo>
                  <a:lnTo>
                    <a:pt x="13255" y="10566"/>
                  </a:lnTo>
                  <a:lnTo>
                    <a:pt x="12679" y="10711"/>
                  </a:lnTo>
                  <a:lnTo>
                    <a:pt x="12439" y="10807"/>
                  </a:lnTo>
                  <a:lnTo>
                    <a:pt x="12535" y="10759"/>
                  </a:lnTo>
                  <a:lnTo>
                    <a:pt x="12727" y="10518"/>
                  </a:lnTo>
                  <a:lnTo>
                    <a:pt x="12823" y="10422"/>
                  </a:lnTo>
                  <a:lnTo>
                    <a:pt x="12919" y="10230"/>
                  </a:lnTo>
                  <a:lnTo>
                    <a:pt x="12967" y="10086"/>
                  </a:lnTo>
                  <a:lnTo>
                    <a:pt x="12919" y="9894"/>
                  </a:lnTo>
                  <a:lnTo>
                    <a:pt x="12919" y="9798"/>
                  </a:lnTo>
                  <a:lnTo>
                    <a:pt x="12631" y="9798"/>
                  </a:lnTo>
                  <a:lnTo>
                    <a:pt x="12391" y="9846"/>
                  </a:lnTo>
                  <a:lnTo>
                    <a:pt x="12151" y="9990"/>
                  </a:lnTo>
                  <a:lnTo>
                    <a:pt x="11623" y="10278"/>
                  </a:lnTo>
                  <a:lnTo>
                    <a:pt x="11430" y="1047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46"/>
            <p:cNvSpPr/>
            <p:nvPr/>
          </p:nvSpPr>
          <p:spPr>
            <a:xfrm>
              <a:off x="6880000" y="4068900"/>
              <a:ext cx="360225" cy="357825"/>
            </a:xfrm>
            <a:custGeom>
              <a:avLst/>
              <a:gdLst/>
              <a:ahLst/>
              <a:cxnLst/>
              <a:rect l="l" t="t" r="r" b="b"/>
              <a:pathLst>
                <a:path w="14409" h="14313" fill="none" extrusionOk="0">
                  <a:moveTo>
                    <a:pt x="337" y="1"/>
                  </a:moveTo>
                  <a:lnTo>
                    <a:pt x="11430" y="10470"/>
                  </a:lnTo>
                  <a:lnTo>
                    <a:pt x="11430" y="10470"/>
                  </a:lnTo>
                  <a:lnTo>
                    <a:pt x="11623" y="10278"/>
                  </a:lnTo>
                  <a:lnTo>
                    <a:pt x="12151" y="9990"/>
                  </a:lnTo>
                  <a:lnTo>
                    <a:pt x="12391" y="9846"/>
                  </a:lnTo>
                  <a:lnTo>
                    <a:pt x="12631" y="9798"/>
                  </a:lnTo>
                  <a:lnTo>
                    <a:pt x="12823" y="9798"/>
                  </a:lnTo>
                  <a:lnTo>
                    <a:pt x="12919" y="9798"/>
                  </a:lnTo>
                  <a:lnTo>
                    <a:pt x="12919" y="9894"/>
                  </a:lnTo>
                  <a:lnTo>
                    <a:pt x="12919" y="9894"/>
                  </a:lnTo>
                  <a:lnTo>
                    <a:pt x="12967" y="10086"/>
                  </a:lnTo>
                  <a:lnTo>
                    <a:pt x="12919" y="10230"/>
                  </a:lnTo>
                  <a:lnTo>
                    <a:pt x="12823" y="10422"/>
                  </a:lnTo>
                  <a:lnTo>
                    <a:pt x="12727" y="10518"/>
                  </a:lnTo>
                  <a:lnTo>
                    <a:pt x="12535" y="10759"/>
                  </a:lnTo>
                  <a:lnTo>
                    <a:pt x="12439" y="10807"/>
                  </a:lnTo>
                  <a:lnTo>
                    <a:pt x="12439" y="10807"/>
                  </a:lnTo>
                  <a:lnTo>
                    <a:pt x="12679" y="10711"/>
                  </a:lnTo>
                  <a:lnTo>
                    <a:pt x="13255" y="10566"/>
                  </a:lnTo>
                  <a:lnTo>
                    <a:pt x="13544" y="10470"/>
                  </a:lnTo>
                  <a:lnTo>
                    <a:pt x="13784" y="10470"/>
                  </a:lnTo>
                  <a:lnTo>
                    <a:pt x="13928" y="10470"/>
                  </a:lnTo>
                  <a:lnTo>
                    <a:pt x="13976" y="10566"/>
                  </a:lnTo>
                  <a:lnTo>
                    <a:pt x="13976" y="10614"/>
                  </a:lnTo>
                  <a:lnTo>
                    <a:pt x="13976" y="10614"/>
                  </a:lnTo>
                  <a:lnTo>
                    <a:pt x="13880" y="10807"/>
                  </a:lnTo>
                  <a:lnTo>
                    <a:pt x="13736" y="10999"/>
                  </a:lnTo>
                  <a:lnTo>
                    <a:pt x="13303" y="11287"/>
                  </a:lnTo>
                  <a:lnTo>
                    <a:pt x="12919" y="11575"/>
                  </a:lnTo>
                  <a:lnTo>
                    <a:pt x="12775" y="11623"/>
                  </a:lnTo>
                  <a:lnTo>
                    <a:pt x="12775" y="11623"/>
                  </a:lnTo>
                  <a:lnTo>
                    <a:pt x="13063" y="11623"/>
                  </a:lnTo>
                  <a:lnTo>
                    <a:pt x="13688" y="11527"/>
                  </a:lnTo>
                  <a:lnTo>
                    <a:pt x="13976" y="11575"/>
                  </a:lnTo>
                  <a:lnTo>
                    <a:pt x="14216" y="11623"/>
                  </a:lnTo>
                  <a:lnTo>
                    <a:pt x="14312" y="11671"/>
                  </a:lnTo>
                  <a:lnTo>
                    <a:pt x="14360" y="11719"/>
                  </a:lnTo>
                  <a:lnTo>
                    <a:pt x="14408" y="11815"/>
                  </a:lnTo>
                  <a:lnTo>
                    <a:pt x="14360" y="11911"/>
                  </a:lnTo>
                  <a:lnTo>
                    <a:pt x="14360" y="11911"/>
                  </a:lnTo>
                  <a:lnTo>
                    <a:pt x="14264" y="12007"/>
                  </a:lnTo>
                  <a:lnTo>
                    <a:pt x="14168" y="12103"/>
                  </a:lnTo>
                  <a:lnTo>
                    <a:pt x="13784" y="12295"/>
                  </a:lnTo>
                  <a:lnTo>
                    <a:pt x="13303" y="12439"/>
                  </a:lnTo>
                  <a:lnTo>
                    <a:pt x="12775" y="12535"/>
                  </a:lnTo>
                  <a:lnTo>
                    <a:pt x="11815" y="12680"/>
                  </a:lnTo>
                  <a:lnTo>
                    <a:pt x="11382" y="12680"/>
                  </a:lnTo>
                  <a:lnTo>
                    <a:pt x="11382" y="12680"/>
                  </a:lnTo>
                  <a:lnTo>
                    <a:pt x="11430" y="12968"/>
                  </a:lnTo>
                  <a:lnTo>
                    <a:pt x="11527" y="13496"/>
                  </a:lnTo>
                  <a:lnTo>
                    <a:pt x="11575" y="13832"/>
                  </a:lnTo>
                  <a:lnTo>
                    <a:pt x="11575" y="14072"/>
                  </a:lnTo>
                  <a:lnTo>
                    <a:pt x="11479" y="14264"/>
                  </a:lnTo>
                  <a:lnTo>
                    <a:pt x="11430" y="14264"/>
                  </a:lnTo>
                  <a:lnTo>
                    <a:pt x="11334" y="14312"/>
                  </a:lnTo>
                  <a:lnTo>
                    <a:pt x="11334" y="14312"/>
                  </a:lnTo>
                  <a:lnTo>
                    <a:pt x="11238" y="14264"/>
                  </a:lnTo>
                  <a:lnTo>
                    <a:pt x="11142" y="14216"/>
                  </a:lnTo>
                  <a:lnTo>
                    <a:pt x="10902" y="13976"/>
                  </a:lnTo>
                  <a:lnTo>
                    <a:pt x="10614" y="13640"/>
                  </a:lnTo>
                  <a:lnTo>
                    <a:pt x="10374" y="13256"/>
                  </a:lnTo>
                  <a:lnTo>
                    <a:pt x="9942" y="12584"/>
                  </a:lnTo>
                  <a:lnTo>
                    <a:pt x="9750" y="12247"/>
                  </a:lnTo>
                  <a:lnTo>
                    <a:pt x="0" y="4611"/>
                  </a:lnTo>
                  <a:lnTo>
                    <a:pt x="3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46"/>
            <p:cNvSpPr/>
            <p:nvPr/>
          </p:nvSpPr>
          <p:spPr>
            <a:xfrm>
              <a:off x="6914825" y="4113325"/>
              <a:ext cx="70850" cy="110500"/>
            </a:xfrm>
            <a:custGeom>
              <a:avLst/>
              <a:gdLst/>
              <a:ahLst/>
              <a:cxnLst/>
              <a:rect l="l" t="t" r="r" b="b"/>
              <a:pathLst>
                <a:path w="2834" h="4420" extrusionOk="0">
                  <a:moveTo>
                    <a:pt x="0" y="3891"/>
                  </a:moveTo>
                  <a:lnTo>
                    <a:pt x="0" y="3891"/>
                  </a:lnTo>
                  <a:lnTo>
                    <a:pt x="673" y="4419"/>
                  </a:lnTo>
                  <a:lnTo>
                    <a:pt x="0" y="3891"/>
                  </a:lnTo>
                  <a:close/>
                  <a:moveTo>
                    <a:pt x="817" y="1"/>
                  </a:moveTo>
                  <a:lnTo>
                    <a:pt x="817" y="1"/>
                  </a:lnTo>
                  <a:lnTo>
                    <a:pt x="2834" y="1874"/>
                  </a:lnTo>
                  <a:lnTo>
                    <a:pt x="2834" y="1874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46"/>
            <p:cNvSpPr/>
            <p:nvPr/>
          </p:nvSpPr>
          <p:spPr>
            <a:xfrm>
              <a:off x="6914825" y="4210575"/>
              <a:ext cx="16825" cy="13250"/>
            </a:xfrm>
            <a:custGeom>
              <a:avLst/>
              <a:gdLst/>
              <a:ahLst/>
              <a:cxnLst/>
              <a:rect l="l" t="t" r="r" b="b"/>
              <a:pathLst>
                <a:path w="673" h="53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52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46"/>
            <p:cNvSpPr/>
            <p:nvPr/>
          </p:nvSpPr>
          <p:spPr>
            <a:xfrm>
              <a:off x="6935225" y="4113325"/>
              <a:ext cx="50450" cy="46850"/>
            </a:xfrm>
            <a:custGeom>
              <a:avLst/>
              <a:gdLst/>
              <a:ahLst/>
              <a:cxnLst/>
              <a:rect l="l" t="t" r="r" b="b"/>
              <a:pathLst>
                <a:path w="2018" h="1874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18" y="1874"/>
                  </a:lnTo>
                  <a:lnTo>
                    <a:pt x="2018" y="187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46"/>
            <p:cNvSpPr/>
            <p:nvPr/>
          </p:nvSpPr>
          <p:spPr>
            <a:xfrm>
              <a:off x="6902800" y="4113325"/>
              <a:ext cx="82875" cy="110500"/>
            </a:xfrm>
            <a:custGeom>
              <a:avLst/>
              <a:gdLst/>
              <a:ahLst/>
              <a:cxnLst/>
              <a:rect l="l" t="t" r="r" b="b"/>
              <a:pathLst>
                <a:path w="3315" h="4420" extrusionOk="0">
                  <a:moveTo>
                    <a:pt x="1298" y="1"/>
                  </a:moveTo>
                  <a:lnTo>
                    <a:pt x="1" y="97"/>
                  </a:lnTo>
                  <a:lnTo>
                    <a:pt x="289" y="1922"/>
                  </a:lnTo>
                  <a:lnTo>
                    <a:pt x="481" y="3891"/>
                  </a:lnTo>
                  <a:lnTo>
                    <a:pt x="1154" y="4419"/>
                  </a:lnTo>
                  <a:lnTo>
                    <a:pt x="3315" y="1874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46"/>
            <p:cNvSpPr/>
            <p:nvPr/>
          </p:nvSpPr>
          <p:spPr>
            <a:xfrm>
              <a:off x="6902800" y="4113325"/>
              <a:ext cx="82875" cy="110500"/>
            </a:xfrm>
            <a:custGeom>
              <a:avLst/>
              <a:gdLst/>
              <a:ahLst/>
              <a:cxnLst/>
              <a:rect l="l" t="t" r="r" b="b"/>
              <a:pathLst>
                <a:path w="3315" h="4420" fill="none" extrusionOk="0">
                  <a:moveTo>
                    <a:pt x="1298" y="1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289" y="1922"/>
                  </a:lnTo>
                  <a:lnTo>
                    <a:pt x="481" y="3891"/>
                  </a:lnTo>
                  <a:lnTo>
                    <a:pt x="1154" y="4419"/>
                  </a:lnTo>
                  <a:lnTo>
                    <a:pt x="3315" y="1874"/>
                  </a:lnTo>
                  <a:lnTo>
                    <a:pt x="12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46"/>
            <p:cNvSpPr/>
            <p:nvPr/>
          </p:nvSpPr>
          <p:spPr>
            <a:xfrm>
              <a:off x="6878800" y="4059300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0" y="1"/>
                  </a:moveTo>
                  <a:lnTo>
                    <a:pt x="1441" y="6436"/>
                  </a:lnTo>
                  <a:lnTo>
                    <a:pt x="4371" y="2882"/>
                  </a:lnTo>
                  <a:lnTo>
                    <a:pt x="4371" y="2786"/>
                  </a:lnTo>
                  <a:lnTo>
                    <a:pt x="4275" y="2642"/>
                  </a:lnTo>
                  <a:lnTo>
                    <a:pt x="3842" y="2258"/>
                  </a:lnTo>
                  <a:lnTo>
                    <a:pt x="3122" y="1826"/>
                  </a:lnTo>
                  <a:lnTo>
                    <a:pt x="2306" y="1297"/>
                  </a:lnTo>
                  <a:lnTo>
                    <a:pt x="721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46"/>
            <p:cNvSpPr/>
            <p:nvPr/>
          </p:nvSpPr>
          <p:spPr>
            <a:xfrm>
              <a:off x="6434575" y="3839600"/>
              <a:ext cx="313375" cy="307375"/>
            </a:xfrm>
            <a:custGeom>
              <a:avLst/>
              <a:gdLst/>
              <a:ahLst/>
              <a:cxnLst/>
              <a:rect l="l" t="t" r="r" b="b"/>
              <a:pathLst>
                <a:path w="12535" h="12295" extrusionOk="0">
                  <a:moveTo>
                    <a:pt x="1921" y="0"/>
                  </a:moveTo>
                  <a:lnTo>
                    <a:pt x="0" y="1153"/>
                  </a:lnTo>
                  <a:lnTo>
                    <a:pt x="144" y="1633"/>
                  </a:lnTo>
                  <a:lnTo>
                    <a:pt x="336" y="2161"/>
                  </a:lnTo>
                  <a:lnTo>
                    <a:pt x="576" y="2882"/>
                  </a:lnTo>
                  <a:lnTo>
                    <a:pt x="961" y="3746"/>
                  </a:lnTo>
                  <a:lnTo>
                    <a:pt x="1393" y="4707"/>
                  </a:lnTo>
                  <a:lnTo>
                    <a:pt x="1921" y="5715"/>
                  </a:lnTo>
                  <a:lnTo>
                    <a:pt x="2593" y="6772"/>
                  </a:lnTo>
                  <a:lnTo>
                    <a:pt x="3362" y="7828"/>
                  </a:lnTo>
                  <a:lnTo>
                    <a:pt x="3794" y="8356"/>
                  </a:lnTo>
                  <a:lnTo>
                    <a:pt x="4274" y="8837"/>
                  </a:lnTo>
                  <a:lnTo>
                    <a:pt x="4755" y="9317"/>
                  </a:lnTo>
                  <a:lnTo>
                    <a:pt x="5283" y="9797"/>
                  </a:lnTo>
                  <a:lnTo>
                    <a:pt x="5859" y="10229"/>
                  </a:lnTo>
                  <a:lnTo>
                    <a:pt x="6436" y="10662"/>
                  </a:lnTo>
                  <a:lnTo>
                    <a:pt x="7060" y="10998"/>
                  </a:lnTo>
                  <a:lnTo>
                    <a:pt x="7732" y="11334"/>
                  </a:lnTo>
                  <a:lnTo>
                    <a:pt x="8453" y="11622"/>
                  </a:lnTo>
                  <a:lnTo>
                    <a:pt x="9173" y="11862"/>
                  </a:lnTo>
                  <a:lnTo>
                    <a:pt x="9989" y="12102"/>
                  </a:lnTo>
                  <a:lnTo>
                    <a:pt x="10806" y="12199"/>
                  </a:lnTo>
                  <a:lnTo>
                    <a:pt x="11622" y="12295"/>
                  </a:lnTo>
                  <a:lnTo>
                    <a:pt x="12535" y="12295"/>
                  </a:lnTo>
                  <a:lnTo>
                    <a:pt x="11958" y="8453"/>
                  </a:lnTo>
                  <a:lnTo>
                    <a:pt x="11814" y="8549"/>
                  </a:lnTo>
                  <a:lnTo>
                    <a:pt x="11622" y="8597"/>
                  </a:lnTo>
                  <a:lnTo>
                    <a:pt x="11382" y="8645"/>
                  </a:lnTo>
                  <a:lnTo>
                    <a:pt x="11046" y="8645"/>
                  </a:lnTo>
                  <a:lnTo>
                    <a:pt x="10614" y="8597"/>
                  </a:lnTo>
                  <a:lnTo>
                    <a:pt x="10133" y="8453"/>
                  </a:lnTo>
                  <a:lnTo>
                    <a:pt x="9557" y="8260"/>
                  </a:lnTo>
                  <a:lnTo>
                    <a:pt x="8933" y="7876"/>
                  </a:lnTo>
                  <a:lnTo>
                    <a:pt x="8164" y="7348"/>
                  </a:lnTo>
                  <a:lnTo>
                    <a:pt x="7348" y="6676"/>
                  </a:lnTo>
                  <a:lnTo>
                    <a:pt x="6436" y="5811"/>
                  </a:lnTo>
                  <a:lnTo>
                    <a:pt x="5475" y="4755"/>
                  </a:lnTo>
                  <a:lnTo>
                    <a:pt x="4370" y="3458"/>
                  </a:lnTo>
                  <a:lnTo>
                    <a:pt x="3218" y="1873"/>
                  </a:lnTo>
                  <a:lnTo>
                    <a:pt x="192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46"/>
            <p:cNvSpPr/>
            <p:nvPr/>
          </p:nvSpPr>
          <p:spPr>
            <a:xfrm>
              <a:off x="6434575" y="3839600"/>
              <a:ext cx="313375" cy="307375"/>
            </a:xfrm>
            <a:custGeom>
              <a:avLst/>
              <a:gdLst/>
              <a:ahLst/>
              <a:cxnLst/>
              <a:rect l="l" t="t" r="r" b="b"/>
              <a:pathLst>
                <a:path w="12535" h="12295" fill="none" extrusionOk="0">
                  <a:moveTo>
                    <a:pt x="11958" y="8453"/>
                  </a:moveTo>
                  <a:lnTo>
                    <a:pt x="11958" y="8453"/>
                  </a:lnTo>
                  <a:lnTo>
                    <a:pt x="11814" y="8549"/>
                  </a:lnTo>
                  <a:lnTo>
                    <a:pt x="11622" y="8597"/>
                  </a:lnTo>
                  <a:lnTo>
                    <a:pt x="11382" y="8645"/>
                  </a:lnTo>
                  <a:lnTo>
                    <a:pt x="11046" y="8645"/>
                  </a:lnTo>
                  <a:lnTo>
                    <a:pt x="10614" y="8597"/>
                  </a:lnTo>
                  <a:lnTo>
                    <a:pt x="10133" y="8453"/>
                  </a:lnTo>
                  <a:lnTo>
                    <a:pt x="9557" y="8260"/>
                  </a:lnTo>
                  <a:lnTo>
                    <a:pt x="8933" y="7876"/>
                  </a:lnTo>
                  <a:lnTo>
                    <a:pt x="8164" y="7348"/>
                  </a:lnTo>
                  <a:lnTo>
                    <a:pt x="7348" y="6676"/>
                  </a:lnTo>
                  <a:lnTo>
                    <a:pt x="6436" y="5811"/>
                  </a:lnTo>
                  <a:lnTo>
                    <a:pt x="5475" y="4755"/>
                  </a:lnTo>
                  <a:lnTo>
                    <a:pt x="4370" y="3458"/>
                  </a:lnTo>
                  <a:lnTo>
                    <a:pt x="3218" y="1873"/>
                  </a:lnTo>
                  <a:lnTo>
                    <a:pt x="1921" y="0"/>
                  </a:lnTo>
                  <a:lnTo>
                    <a:pt x="0" y="1153"/>
                  </a:lnTo>
                  <a:lnTo>
                    <a:pt x="0" y="1153"/>
                  </a:lnTo>
                  <a:lnTo>
                    <a:pt x="144" y="1633"/>
                  </a:lnTo>
                  <a:lnTo>
                    <a:pt x="336" y="2161"/>
                  </a:lnTo>
                  <a:lnTo>
                    <a:pt x="576" y="2882"/>
                  </a:lnTo>
                  <a:lnTo>
                    <a:pt x="961" y="3746"/>
                  </a:lnTo>
                  <a:lnTo>
                    <a:pt x="1393" y="4707"/>
                  </a:lnTo>
                  <a:lnTo>
                    <a:pt x="1921" y="5715"/>
                  </a:lnTo>
                  <a:lnTo>
                    <a:pt x="2593" y="6772"/>
                  </a:lnTo>
                  <a:lnTo>
                    <a:pt x="3362" y="7828"/>
                  </a:lnTo>
                  <a:lnTo>
                    <a:pt x="3794" y="8356"/>
                  </a:lnTo>
                  <a:lnTo>
                    <a:pt x="4274" y="8837"/>
                  </a:lnTo>
                  <a:lnTo>
                    <a:pt x="4755" y="9317"/>
                  </a:lnTo>
                  <a:lnTo>
                    <a:pt x="5283" y="9797"/>
                  </a:lnTo>
                  <a:lnTo>
                    <a:pt x="5859" y="10229"/>
                  </a:lnTo>
                  <a:lnTo>
                    <a:pt x="6436" y="10662"/>
                  </a:lnTo>
                  <a:lnTo>
                    <a:pt x="7060" y="10998"/>
                  </a:lnTo>
                  <a:lnTo>
                    <a:pt x="7732" y="11334"/>
                  </a:lnTo>
                  <a:lnTo>
                    <a:pt x="8453" y="11622"/>
                  </a:lnTo>
                  <a:lnTo>
                    <a:pt x="9173" y="11862"/>
                  </a:lnTo>
                  <a:lnTo>
                    <a:pt x="9989" y="12102"/>
                  </a:lnTo>
                  <a:lnTo>
                    <a:pt x="10806" y="12199"/>
                  </a:lnTo>
                  <a:lnTo>
                    <a:pt x="11622" y="12295"/>
                  </a:lnTo>
                  <a:lnTo>
                    <a:pt x="12535" y="12295"/>
                  </a:lnTo>
                  <a:lnTo>
                    <a:pt x="11958" y="84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46"/>
            <p:cNvSpPr/>
            <p:nvPr/>
          </p:nvSpPr>
          <p:spPr>
            <a:xfrm>
              <a:off x="6629075" y="4016075"/>
              <a:ext cx="18025" cy="13250"/>
            </a:xfrm>
            <a:custGeom>
              <a:avLst/>
              <a:gdLst/>
              <a:ahLst/>
              <a:cxnLst/>
              <a:rect l="l" t="t" r="r" b="b"/>
              <a:pathLst>
                <a:path w="721" h="530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B16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46"/>
            <p:cNvSpPr/>
            <p:nvPr/>
          </p:nvSpPr>
          <p:spPr>
            <a:xfrm>
              <a:off x="6629075" y="4016075"/>
              <a:ext cx="18025" cy="13250"/>
            </a:xfrm>
            <a:custGeom>
              <a:avLst/>
              <a:gdLst/>
              <a:ahLst/>
              <a:cxnLst/>
              <a:rect l="l" t="t" r="r" b="b"/>
              <a:pathLst>
                <a:path w="721" h="53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721" y="52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46"/>
            <p:cNvSpPr/>
            <p:nvPr/>
          </p:nvSpPr>
          <p:spPr>
            <a:xfrm>
              <a:off x="6605050" y="4016075"/>
              <a:ext cx="42050" cy="105700"/>
            </a:xfrm>
            <a:custGeom>
              <a:avLst/>
              <a:gdLst/>
              <a:ahLst/>
              <a:cxnLst/>
              <a:rect l="l" t="t" r="r" b="b"/>
              <a:pathLst>
                <a:path w="1682" h="4228" extrusionOk="0">
                  <a:moveTo>
                    <a:pt x="961" y="1"/>
                  </a:moveTo>
                  <a:lnTo>
                    <a:pt x="1" y="3795"/>
                  </a:lnTo>
                  <a:lnTo>
                    <a:pt x="769" y="4227"/>
                  </a:lnTo>
                  <a:lnTo>
                    <a:pt x="1682" y="52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46"/>
            <p:cNvSpPr/>
            <p:nvPr/>
          </p:nvSpPr>
          <p:spPr>
            <a:xfrm>
              <a:off x="6605050" y="4016075"/>
              <a:ext cx="42050" cy="105700"/>
            </a:xfrm>
            <a:custGeom>
              <a:avLst/>
              <a:gdLst/>
              <a:ahLst/>
              <a:cxnLst/>
              <a:rect l="l" t="t" r="r" b="b"/>
              <a:pathLst>
                <a:path w="1682" h="4228" fill="none" extrusionOk="0">
                  <a:moveTo>
                    <a:pt x="961" y="1"/>
                  </a:moveTo>
                  <a:lnTo>
                    <a:pt x="1" y="3795"/>
                  </a:lnTo>
                  <a:lnTo>
                    <a:pt x="1" y="3795"/>
                  </a:lnTo>
                  <a:lnTo>
                    <a:pt x="769" y="4227"/>
                  </a:lnTo>
                  <a:lnTo>
                    <a:pt x="1682" y="529"/>
                  </a:lnTo>
                  <a:lnTo>
                    <a:pt x="1682" y="529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46"/>
            <p:cNvSpPr/>
            <p:nvPr/>
          </p:nvSpPr>
          <p:spPr>
            <a:xfrm>
              <a:off x="6617050" y="4019675"/>
              <a:ext cx="115300" cy="145300"/>
            </a:xfrm>
            <a:custGeom>
              <a:avLst/>
              <a:gdLst/>
              <a:ahLst/>
              <a:cxnLst/>
              <a:rect l="l" t="t" r="r" b="b"/>
              <a:pathLst>
                <a:path w="4612" h="5812" extrusionOk="0">
                  <a:moveTo>
                    <a:pt x="1298" y="1"/>
                  </a:moveTo>
                  <a:lnTo>
                    <a:pt x="1" y="5236"/>
                  </a:lnTo>
                  <a:lnTo>
                    <a:pt x="1730" y="5572"/>
                  </a:lnTo>
                  <a:lnTo>
                    <a:pt x="2979" y="5764"/>
                  </a:lnTo>
                  <a:lnTo>
                    <a:pt x="3411" y="5812"/>
                  </a:lnTo>
                  <a:lnTo>
                    <a:pt x="3651" y="5812"/>
                  </a:lnTo>
                  <a:lnTo>
                    <a:pt x="3747" y="5572"/>
                  </a:lnTo>
                  <a:lnTo>
                    <a:pt x="3891" y="4996"/>
                  </a:lnTo>
                  <a:lnTo>
                    <a:pt x="4179" y="3315"/>
                  </a:lnTo>
                  <a:lnTo>
                    <a:pt x="4611" y="913"/>
                  </a:lnTo>
                  <a:lnTo>
                    <a:pt x="4371" y="913"/>
                  </a:lnTo>
                  <a:lnTo>
                    <a:pt x="3795" y="769"/>
                  </a:lnTo>
                  <a:lnTo>
                    <a:pt x="2786" y="481"/>
                  </a:lnTo>
                  <a:lnTo>
                    <a:pt x="1298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46"/>
            <p:cNvSpPr/>
            <p:nvPr/>
          </p:nvSpPr>
          <p:spPr>
            <a:xfrm>
              <a:off x="6617050" y="4019675"/>
              <a:ext cx="115300" cy="145300"/>
            </a:xfrm>
            <a:custGeom>
              <a:avLst/>
              <a:gdLst/>
              <a:ahLst/>
              <a:cxnLst/>
              <a:rect l="l" t="t" r="r" b="b"/>
              <a:pathLst>
                <a:path w="4612" h="5812" fill="none" extrusionOk="0">
                  <a:moveTo>
                    <a:pt x="4611" y="913"/>
                  </a:moveTo>
                  <a:lnTo>
                    <a:pt x="4611" y="913"/>
                  </a:lnTo>
                  <a:lnTo>
                    <a:pt x="4371" y="913"/>
                  </a:lnTo>
                  <a:lnTo>
                    <a:pt x="3795" y="769"/>
                  </a:lnTo>
                  <a:lnTo>
                    <a:pt x="2786" y="481"/>
                  </a:lnTo>
                  <a:lnTo>
                    <a:pt x="1298" y="1"/>
                  </a:lnTo>
                  <a:lnTo>
                    <a:pt x="1" y="5236"/>
                  </a:lnTo>
                  <a:lnTo>
                    <a:pt x="1" y="5236"/>
                  </a:lnTo>
                  <a:lnTo>
                    <a:pt x="1730" y="5572"/>
                  </a:lnTo>
                  <a:lnTo>
                    <a:pt x="2979" y="5764"/>
                  </a:lnTo>
                  <a:lnTo>
                    <a:pt x="3411" y="5812"/>
                  </a:lnTo>
                  <a:lnTo>
                    <a:pt x="3651" y="5812"/>
                  </a:lnTo>
                  <a:lnTo>
                    <a:pt x="3651" y="5812"/>
                  </a:lnTo>
                  <a:lnTo>
                    <a:pt x="3747" y="5572"/>
                  </a:lnTo>
                  <a:lnTo>
                    <a:pt x="3891" y="4996"/>
                  </a:lnTo>
                  <a:lnTo>
                    <a:pt x="4179" y="3315"/>
                  </a:lnTo>
                  <a:lnTo>
                    <a:pt x="4611" y="9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46"/>
            <p:cNvSpPr/>
            <p:nvPr/>
          </p:nvSpPr>
          <p:spPr>
            <a:xfrm>
              <a:off x="6381750" y="3748350"/>
              <a:ext cx="129675" cy="142900"/>
            </a:xfrm>
            <a:custGeom>
              <a:avLst/>
              <a:gdLst/>
              <a:ahLst/>
              <a:cxnLst/>
              <a:rect l="l" t="t" r="r" b="b"/>
              <a:pathLst>
                <a:path w="5187" h="5716" extrusionOk="0">
                  <a:moveTo>
                    <a:pt x="2882" y="0"/>
                  </a:moveTo>
                  <a:lnTo>
                    <a:pt x="2833" y="48"/>
                  </a:lnTo>
                  <a:lnTo>
                    <a:pt x="2737" y="192"/>
                  </a:lnTo>
                  <a:lnTo>
                    <a:pt x="2737" y="480"/>
                  </a:lnTo>
                  <a:lnTo>
                    <a:pt x="2785" y="1153"/>
                  </a:lnTo>
                  <a:lnTo>
                    <a:pt x="2930" y="1777"/>
                  </a:lnTo>
                  <a:lnTo>
                    <a:pt x="3026" y="2209"/>
                  </a:lnTo>
                  <a:lnTo>
                    <a:pt x="2737" y="1729"/>
                  </a:lnTo>
                  <a:lnTo>
                    <a:pt x="2257" y="1009"/>
                  </a:lnTo>
                  <a:lnTo>
                    <a:pt x="2017" y="673"/>
                  </a:lnTo>
                  <a:lnTo>
                    <a:pt x="1777" y="432"/>
                  </a:lnTo>
                  <a:lnTo>
                    <a:pt x="1585" y="288"/>
                  </a:lnTo>
                  <a:lnTo>
                    <a:pt x="1537" y="288"/>
                  </a:lnTo>
                  <a:lnTo>
                    <a:pt x="1441" y="336"/>
                  </a:lnTo>
                  <a:lnTo>
                    <a:pt x="1393" y="432"/>
                  </a:lnTo>
                  <a:lnTo>
                    <a:pt x="1393" y="576"/>
                  </a:lnTo>
                  <a:lnTo>
                    <a:pt x="1393" y="865"/>
                  </a:lnTo>
                  <a:lnTo>
                    <a:pt x="1489" y="1249"/>
                  </a:lnTo>
                  <a:lnTo>
                    <a:pt x="1633" y="1633"/>
                  </a:lnTo>
                  <a:lnTo>
                    <a:pt x="1873" y="2305"/>
                  </a:lnTo>
                  <a:lnTo>
                    <a:pt x="2017" y="2642"/>
                  </a:lnTo>
                  <a:lnTo>
                    <a:pt x="1825" y="2353"/>
                  </a:lnTo>
                  <a:lnTo>
                    <a:pt x="1345" y="1825"/>
                  </a:lnTo>
                  <a:lnTo>
                    <a:pt x="1105" y="1537"/>
                  </a:lnTo>
                  <a:lnTo>
                    <a:pt x="864" y="1345"/>
                  </a:lnTo>
                  <a:lnTo>
                    <a:pt x="672" y="1201"/>
                  </a:lnTo>
                  <a:lnTo>
                    <a:pt x="576" y="1201"/>
                  </a:lnTo>
                  <a:lnTo>
                    <a:pt x="528" y="1249"/>
                  </a:lnTo>
                  <a:lnTo>
                    <a:pt x="528" y="1441"/>
                  </a:lnTo>
                  <a:lnTo>
                    <a:pt x="576" y="1681"/>
                  </a:lnTo>
                  <a:lnTo>
                    <a:pt x="720" y="1921"/>
                  </a:lnTo>
                  <a:lnTo>
                    <a:pt x="864" y="2209"/>
                  </a:lnTo>
                  <a:lnTo>
                    <a:pt x="1249" y="2738"/>
                  </a:lnTo>
                  <a:lnTo>
                    <a:pt x="1441" y="3026"/>
                  </a:lnTo>
                  <a:lnTo>
                    <a:pt x="1441" y="3026"/>
                  </a:lnTo>
                  <a:lnTo>
                    <a:pt x="1201" y="2882"/>
                  </a:lnTo>
                  <a:lnTo>
                    <a:pt x="720" y="2594"/>
                  </a:lnTo>
                  <a:lnTo>
                    <a:pt x="480" y="2498"/>
                  </a:lnTo>
                  <a:lnTo>
                    <a:pt x="288" y="2401"/>
                  </a:lnTo>
                  <a:lnTo>
                    <a:pt x="96" y="2401"/>
                  </a:lnTo>
                  <a:lnTo>
                    <a:pt x="48" y="2449"/>
                  </a:lnTo>
                  <a:lnTo>
                    <a:pt x="0" y="2449"/>
                  </a:lnTo>
                  <a:lnTo>
                    <a:pt x="0" y="2546"/>
                  </a:lnTo>
                  <a:lnTo>
                    <a:pt x="48" y="2690"/>
                  </a:lnTo>
                  <a:lnTo>
                    <a:pt x="336" y="3026"/>
                  </a:lnTo>
                  <a:lnTo>
                    <a:pt x="672" y="3410"/>
                  </a:lnTo>
                  <a:lnTo>
                    <a:pt x="1105" y="3794"/>
                  </a:lnTo>
                  <a:lnTo>
                    <a:pt x="1057" y="4034"/>
                  </a:lnTo>
                  <a:lnTo>
                    <a:pt x="1057" y="4274"/>
                  </a:lnTo>
                  <a:lnTo>
                    <a:pt x="1105" y="4515"/>
                  </a:lnTo>
                  <a:lnTo>
                    <a:pt x="1201" y="4755"/>
                  </a:lnTo>
                  <a:lnTo>
                    <a:pt x="1345" y="5043"/>
                  </a:lnTo>
                  <a:lnTo>
                    <a:pt x="1585" y="5283"/>
                  </a:lnTo>
                  <a:lnTo>
                    <a:pt x="1825" y="5475"/>
                  </a:lnTo>
                  <a:lnTo>
                    <a:pt x="2113" y="5619"/>
                  </a:lnTo>
                  <a:lnTo>
                    <a:pt x="2401" y="5667"/>
                  </a:lnTo>
                  <a:lnTo>
                    <a:pt x="2689" y="5715"/>
                  </a:lnTo>
                  <a:lnTo>
                    <a:pt x="3026" y="5667"/>
                  </a:lnTo>
                  <a:lnTo>
                    <a:pt x="3314" y="5571"/>
                  </a:lnTo>
                  <a:lnTo>
                    <a:pt x="4034" y="5235"/>
                  </a:lnTo>
                  <a:lnTo>
                    <a:pt x="4322" y="5091"/>
                  </a:lnTo>
                  <a:lnTo>
                    <a:pt x="4514" y="4947"/>
                  </a:lnTo>
                  <a:lnTo>
                    <a:pt x="4706" y="4707"/>
                  </a:lnTo>
                  <a:lnTo>
                    <a:pt x="4851" y="4515"/>
                  </a:lnTo>
                  <a:lnTo>
                    <a:pt x="4947" y="4226"/>
                  </a:lnTo>
                  <a:lnTo>
                    <a:pt x="4995" y="3986"/>
                  </a:lnTo>
                  <a:lnTo>
                    <a:pt x="4995" y="3698"/>
                  </a:lnTo>
                  <a:lnTo>
                    <a:pt x="4995" y="3410"/>
                  </a:lnTo>
                  <a:lnTo>
                    <a:pt x="5091" y="2930"/>
                  </a:lnTo>
                  <a:lnTo>
                    <a:pt x="5187" y="2257"/>
                  </a:lnTo>
                  <a:lnTo>
                    <a:pt x="5187" y="1921"/>
                  </a:lnTo>
                  <a:lnTo>
                    <a:pt x="5139" y="1633"/>
                  </a:lnTo>
                  <a:lnTo>
                    <a:pt x="5043" y="1489"/>
                  </a:lnTo>
                  <a:lnTo>
                    <a:pt x="4995" y="1441"/>
                  </a:lnTo>
                  <a:lnTo>
                    <a:pt x="4899" y="1393"/>
                  </a:lnTo>
                  <a:lnTo>
                    <a:pt x="4755" y="1393"/>
                  </a:lnTo>
                  <a:lnTo>
                    <a:pt x="4658" y="1489"/>
                  </a:lnTo>
                  <a:lnTo>
                    <a:pt x="4562" y="1585"/>
                  </a:lnTo>
                  <a:lnTo>
                    <a:pt x="4514" y="1729"/>
                  </a:lnTo>
                  <a:lnTo>
                    <a:pt x="4370" y="2065"/>
                  </a:lnTo>
                  <a:lnTo>
                    <a:pt x="4274" y="2401"/>
                  </a:lnTo>
                  <a:lnTo>
                    <a:pt x="4082" y="2305"/>
                  </a:lnTo>
                  <a:lnTo>
                    <a:pt x="3890" y="2209"/>
                  </a:lnTo>
                  <a:lnTo>
                    <a:pt x="3650" y="1585"/>
                  </a:lnTo>
                  <a:lnTo>
                    <a:pt x="3362" y="817"/>
                  </a:lnTo>
                  <a:lnTo>
                    <a:pt x="3218" y="432"/>
                  </a:lnTo>
                  <a:lnTo>
                    <a:pt x="3074" y="192"/>
                  </a:lnTo>
                  <a:lnTo>
                    <a:pt x="2930" y="48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46"/>
            <p:cNvSpPr/>
            <p:nvPr/>
          </p:nvSpPr>
          <p:spPr>
            <a:xfrm>
              <a:off x="6651875" y="4037700"/>
              <a:ext cx="272575" cy="300175"/>
            </a:xfrm>
            <a:custGeom>
              <a:avLst/>
              <a:gdLst/>
              <a:ahLst/>
              <a:cxnLst/>
              <a:rect l="l" t="t" r="r" b="b"/>
              <a:pathLst>
                <a:path w="10903" h="12007" extrusionOk="0">
                  <a:moveTo>
                    <a:pt x="4563" y="0"/>
                  </a:moveTo>
                  <a:lnTo>
                    <a:pt x="4131" y="96"/>
                  </a:lnTo>
                  <a:lnTo>
                    <a:pt x="3795" y="192"/>
                  </a:lnTo>
                  <a:lnTo>
                    <a:pt x="3459" y="288"/>
                  </a:lnTo>
                  <a:lnTo>
                    <a:pt x="3218" y="432"/>
                  </a:lnTo>
                  <a:lnTo>
                    <a:pt x="2978" y="577"/>
                  </a:lnTo>
                  <a:lnTo>
                    <a:pt x="2786" y="817"/>
                  </a:lnTo>
                  <a:lnTo>
                    <a:pt x="2594" y="1057"/>
                  </a:lnTo>
                  <a:lnTo>
                    <a:pt x="2210" y="1681"/>
                  </a:lnTo>
                  <a:lnTo>
                    <a:pt x="1826" y="2402"/>
                  </a:lnTo>
                  <a:lnTo>
                    <a:pt x="1537" y="3170"/>
                  </a:lnTo>
                  <a:lnTo>
                    <a:pt x="1249" y="4034"/>
                  </a:lnTo>
                  <a:lnTo>
                    <a:pt x="1009" y="4947"/>
                  </a:lnTo>
                  <a:lnTo>
                    <a:pt x="769" y="5859"/>
                  </a:lnTo>
                  <a:lnTo>
                    <a:pt x="433" y="7636"/>
                  </a:lnTo>
                  <a:lnTo>
                    <a:pt x="193" y="9125"/>
                  </a:lnTo>
                  <a:lnTo>
                    <a:pt x="1" y="10566"/>
                  </a:lnTo>
                  <a:lnTo>
                    <a:pt x="1153" y="10950"/>
                  </a:lnTo>
                  <a:lnTo>
                    <a:pt x="2402" y="11286"/>
                  </a:lnTo>
                  <a:lnTo>
                    <a:pt x="3747" y="11622"/>
                  </a:lnTo>
                  <a:lnTo>
                    <a:pt x="5139" y="11814"/>
                  </a:lnTo>
                  <a:lnTo>
                    <a:pt x="6580" y="11959"/>
                  </a:lnTo>
                  <a:lnTo>
                    <a:pt x="7301" y="12007"/>
                  </a:lnTo>
                  <a:lnTo>
                    <a:pt x="8741" y="12007"/>
                  </a:lnTo>
                  <a:lnTo>
                    <a:pt x="9462" y="11911"/>
                  </a:lnTo>
                  <a:lnTo>
                    <a:pt x="10182" y="11814"/>
                  </a:lnTo>
                  <a:lnTo>
                    <a:pt x="10902" y="11718"/>
                  </a:lnTo>
                  <a:lnTo>
                    <a:pt x="10806" y="10230"/>
                  </a:lnTo>
                  <a:lnTo>
                    <a:pt x="10518" y="6964"/>
                  </a:lnTo>
                  <a:lnTo>
                    <a:pt x="10326" y="5139"/>
                  </a:lnTo>
                  <a:lnTo>
                    <a:pt x="10086" y="3458"/>
                  </a:lnTo>
                  <a:lnTo>
                    <a:pt x="9942" y="2690"/>
                  </a:lnTo>
                  <a:lnTo>
                    <a:pt x="9798" y="2065"/>
                  </a:lnTo>
                  <a:lnTo>
                    <a:pt x="9654" y="1585"/>
                  </a:lnTo>
                  <a:lnTo>
                    <a:pt x="9462" y="1249"/>
                  </a:lnTo>
                  <a:lnTo>
                    <a:pt x="9318" y="1057"/>
                  </a:lnTo>
                  <a:lnTo>
                    <a:pt x="9077" y="865"/>
                  </a:lnTo>
                  <a:lnTo>
                    <a:pt x="8789" y="721"/>
                  </a:lnTo>
                  <a:lnTo>
                    <a:pt x="8453" y="577"/>
                  </a:lnTo>
                  <a:lnTo>
                    <a:pt x="7685" y="288"/>
                  </a:lnTo>
                  <a:lnTo>
                    <a:pt x="6820" y="96"/>
                  </a:lnTo>
                  <a:lnTo>
                    <a:pt x="5908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46"/>
            <p:cNvSpPr/>
            <p:nvPr/>
          </p:nvSpPr>
          <p:spPr>
            <a:xfrm>
              <a:off x="6651875" y="4037700"/>
              <a:ext cx="272575" cy="300175"/>
            </a:xfrm>
            <a:custGeom>
              <a:avLst/>
              <a:gdLst/>
              <a:ahLst/>
              <a:cxnLst/>
              <a:rect l="l" t="t" r="r" b="b"/>
              <a:pathLst>
                <a:path w="10903" h="12007" fill="none" extrusionOk="0">
                  <a:moveTo>
                    <a:pt x="1" y="10566"/>
                  </a:moveTo>
                  <a:lnTo>
                    <a:pt x="1" y="10566"/>
                  </a:lnTo>
                  <a:lnTo>
                    <a:pt x="1153" y="10950"/>
                  </a:lnTo>
                  <a:lnTo>
                    <a:pt x="2402" y="11286"/>
                  </a:lnTo>
                  <a:lnTo>
                    <a:pt x="3747" y="11622"/>
                  </a:lnTo>
                  <a:lnTo>
                    <a:pt x="5139" y="11814"/>
                  </a:lnTo>
                  <a:lnTo>
                    <a:pt x="6580" y="11959"/>
                  </a:lnTo>
                  <a:lnTo>
                    <a:pt x="7301" y="12007"/>
                  </a:lnTo>
                  <a:lnTo>
                    <a:pt x="8021" y="12007"/>
                  </a:lnTo>
                  <a:lnTo>
                    <a:pt x="8741" y="12007"/>
                  </a:lnTo>
                  <a:lnTo>
                    <a:pt x="9462" y="11911"/>
                  </a:lnTo>
                  <a:lnTo>
                    <a:pt x="10182" y="11814"/>
                  </a:lnTo>
                  <a:lnTo>
                    <a:pt x="10902" y="11718"/>
                  </a:lnTo>
                  <a:lnTo>
                    <a:pt x="10902" y="11718"/>
                  </a:lnTo>
                  <a:lnTo>
                    <a:pt x="10806" y="10230"/>
                  </a:lnTo>
                  <a:lnTo>
                    <a:pt x="10518" y="6964"/>
                  </a:lnTo>
                  <a:lnTo>
                    <a:pt x="10326" y="5139"/>
                  </a:lnTo>
                  <a:lnTo>
                    <a:pt x="10086" y="3458"/>
                  </a:lnTo>
                  <a:lnTo>
                    <a:pt x="9942" y="2690"/>
                  </a:lnTo>
                  <a:lnTo>
                    <a:pt x="9798" y="2065"/>
                  </a:lnTo>
                  <a:lnTo>
                    <a:pt x="9654" y="1585"/>
                  </a:lnTo>
                  <a:lnTo>
                    <a:pt x="9462" y="1249"/>
                  </a:lnTo>
                  <a:lnTo>
                    <a:pt x="9462" y="1249"/>
                  </a:lnTo>
                  <a:lnTo>
                    <a:pt x="9318" y="1057"/>
                  </a:lnTo>
                  <a:lnTo>
                    <a:pt x="9077" y="865"/>
                  </a:lnTo>
                  <a:lnTo>
                    <a:pt x="8789" y="721"/>
                  </a:lnTo>
                  <a:lnTo>
                    <a:pt x="8453" y="577"/>
                  </a:lnTo>
                  <a:lnTo>
                    <a:pt x="7685" y="288"/>
                  </a:lnTo>
                  <a:lnTo>
                    <a:pt x="6820" y="96"/>
                  </a:lnTo>
                  <a:lnTo>
                    <a:pt x="5908" y="0"/>
                  </a:lnTo>
                  <a:lnTo>
                    <a:pt x="4995" y="0"/>
                  </a:lnTo>
                  <a:lnTo>
                    <a:pt x="4563" y="0"/>
                  </a:lnTo>
                  <a:lnTo>
                    <a:pt x="4131" y="96"/>
                  </a:lnTo>
                  <a:lnTo>
                    <a:pt x="3795" y="192"/>
                  </a:lnTo>
                  <a:lnTo>
                    <a:pt x="3459" y="288"/>
                  </a:lnTo>
                  <a:lnTo>
                    <a:pt x="3459" y="288"/>
                  </a:lnTo>
                  <a:lnTo>
                    <a:pt x="3218" y="432"/>
                  </a:lnTo>
                  <a:lnTo>
                    <a:pt x="2978" y="577"/>
                  </a:lnTo>
                  <a:lnTo>
                    <a:pt x="2786" y="817"/>
                  </a:lnTo>
                  <a:lnTo>
                    <a:pt x="2594" y="1057"/>
                  </a:lnTo>
                  <a:lnTo>
                    <a:pt x="2210" y="1681"/>
                  </a:lnTo>
                  <a:lnTo>
                    <a:pt x="1826" y="2402"/>
                  </a:lnTo>
                  <a:lnTo>
                    <a:pt x="1537" y="3170"/>
                  </a:lnTo>
                  <a:lnTo>
                    <a:pt x="1249" y="4034"/>
                  </a:lnTo>
                  <a:lnTo>
                    <a:pt x="1009" y="4947"/>
                  </a:lnTo>
                  <a:lnTo>
                    <a:pt x="769" y="5859"/>
                  </a:lnTo>
                  <a:lnTo>
                    <a:pt x="433" y="7636"/>
                  </a:lnTo>
                  <a:lnTo>
                    <a:pt x="193" y="9125"/>
                  </a:lnTo>
                  <a:lnTo>
                    <a:pt x="1" y="105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46"/>
            <p:cNvSpPr/>
            <p:nvPr/>
          </p:nvSpPr>
          <p:spPr>
            <a:xfrm>
              <a:off x="6761125" y="4037700"/>
              <a:ext cx="103300" cy="58850"/>
            </a:xfrm>
            <a:custGeom>
              <a:avLst/>
              <a:gdLst/>
              <a:ahLst/>
              <a:cxnLst/>
              <a:rect l="l" t="t" r="r" b="b"/>
              <a:pathLst>
                <a:path w="4132" h="2354" extrusionOk="0">
                  <a:moveTo>
                    <a:pt x="673" y="0"/>
                  </a:moveTo>
                  <a:lnTo>
                    <a:pt x="193" y="48"/>
                  </a:lnTo>
                  <a:lnTo>
                    <a:pt x="49" y="240"/>
                  </a:lnTo>
                  <a:lnTo>
                    <a:pt x="1" y="481"/>
                  </a:lnTo>
                  <a:lnTo>
                    <a:pt x="1" y="769"/>
                  </a:lnTo>
                  <a:lnTo>
                    <a:pt x="49" y="1057"/>
                  </a:lnTo>
                  <a:lnTo>
                    <a:pt x="193" y="1345"/>
                  </a:lnTo>
                  <a:lnTo>
                    <a:pt x="433" y="1633"/>
                  </a:lnTo>
                  <a:lnTo>
                    <a:pt x="721" y="1873"/>
                  </a:lnTo>
                  <a:lnTo>
                    <a:pt x="1010" y="2065"/>
                  </a:lnTo>
                  <a:lnTo>
                    <a:pt x="1394" y="2209"/>
                  </a:lnTo>
                  <a:lnTo>
                    <a:pt x="1826" y="2305"/>
                  </a:lnTo>
                  <a:lnTo>
                    <a:pt x="2210" y="2353"/>
                  </a:lnTo>
                  <a:lnTo>
                    <a:pt x="2642" y="2305"/>
                  </a:lnTo>
                  <a:lnTo>
                    <a:pt x="2979" y="2257"/>
                  </a:lnTo>
                  <a:lnTo>
                    <a:pt x="3315" y="2113"/>
                  </a:lnTo>
                  <a:lnTo>
                    <a:pt x="3603" y="1921"/>
                  </a:lnTo>
                  <a:lnTo>
                    <a:pt x="3843" y="1681"/>
                  </a:lnTo>
                  <a:lnTo>
                    <a:pt x="4035" y="1441"/>
                  </a:lnTo>
                  <a:lnTo>
                    <a:pt x="4131" y="1153"/>
                  </a:lnTo>
                  <a:lnTo>
                    <a:pt x="4131" y="865"/>
                  </a:lnTo>
                  <a:lnTo>
                    <a:pt x="4035" y="529"/>
                  </a:lnTo>
                  <a:lnTo>
                    <a:pt x="3651" y="384"/>
                  </a:lnTo>
                  <a:lnTo>
                    <a:pt x="3171" y="288"/>
                  </a:lnTo>
                  <a:lnTo>
                    <a:pt x="2162" y="96"/>
                  </a:lnTo>
                  <a:lnTo>
                    <a:pt x="115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46"/>
            <p:cNvSpPr/>
            <p:nvPr/>
          </p:nvSpPr>
          <p:spPr>
            <a:xfrm>
              <a:off x="6761125" y="4037700"/>
              <a:ext cx="103300" cy="58850"/>
            </a:xfrm>
            <a:custGeom>
              <a:avLst/>
              <a:gdLst/>
              <a:ahLst/>
              <a:cxnLst/>
              <a:rect l="l" t="t" r="r" b="b"/>
              <a:pathLst>
                <a:path w="4132" h="2354" fill="none" extrusionOk="0">
                  <a:moveTo>
                    <a:pt x="4131" y="1153"/>
                  </a:moveTo>
                  <a:lnTo>
                    <a:pt x="4131" y="1153"/>
                  </a:lnTo>
                  <a:lnTo>
                    <a:pt x="4131" y="865"/>
                  </a:lnTo>
                  <a:lnTo>
                    <a:pt x="4035" y="529"/>
                  </a:lnTo>
                  <a:lnTo>
                    <a:pt x="4035" y="529"/>
                  </a:lnTo>
                  <a:lnTo>
                    <a:pt x="3651" y="384"/>
                  </a:lnTo>
                  <a:lnTo>
                    <a:pt x="3171" y="288"/>
                  </a:lnTo>
                  <a:lnTo>
                    <a:pt x="2162" y="96"/>
                  </a:lnTo>
                  <a:lnTo>
                    <a:pt x="1154" y="0"/>
                  </a:lnTo>
                  <a:lnTo>
                    <a:pt x="673" y="0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49" y="240"/>
                  </a:lnTo>
                  <a:lnTo>
                    <a:pt x="1" y="481"/>
                  </a:lnTo>
                  <a:lnTo>
                    <a:pt x="1" y="481"/>
                  </a:lnTo>
                  <a:lnTo>
                    <a:pt x="1" y="769"/>
                  </a:lnTo>
                  <a:lnTo>
                    <a:pt x="49" y="1057"/>
                  </a:lnTo>
                  <a:lnTo>
                    <a:pt x="193" y="1345"/>
                  </a:lnTo>
                  <a:lnTo>
                    <a:pt x="433" y="1633"/>
                  </a:lnTo>
                  <a:lnTo>
                    <a:pt x="721" y="1873"/>
                  </a:lnTo>
                  <a:lnTo>
                    <a:pt x="1010" y="2065"/>
                  </a:lnTo>
                  <a:lnTo>
                    <a:pt x="1394" y="2209"/>
                  </a:lnTo>
                  <a:lnTo>
                    <a:pt x="1826" y="2305"/>
                  </a:lnTo>
                  <a:lnTo>
                    <a:pt x="1826" y="2305"/>
                  </a:lnTo>
                  <a:lnTo>
                    <a:pt x="2210" y="2353"/>
                  </a:lnTo>
                  <a:lnTo>
                    <a:pt x="2642" y="2305"/>
                  </a:lnTo>
                  <a:lnTo>
                    <a:pt x="2979" y="2257"/>
                  </a:lnTo>
                  <a:lnTo>
                    <a:pt x="3315" y="2113"/>
                  </a:lnTo>
                  <a:lnTo>
                    <a:pt x="3603" y="1921"/>
                  </a:lnTo>
                  <a:lnTo>
                    <a:pt x="3843" y="1681"/>
                  </a:lnTo>
                  <a:lnTo>
                    <a:pt x="4035" y="1441"/>
                  </a:lnTo>
                  <a:lnTo>
                    <a:pt x="4131" y="11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46"/>
            <p:cNvSpPr/>
            <p:nvPr/>
          </p:nvSpPr>
          <p:spPr>
            <a:xfrm>
              <a:off x="6792350" y="4023275"/>
              <a:ext cx="38450" cy="44450"/>
            </a:xfrm>
            <a:custGeom>
              <a:avLst/>
              <a:gdLst/>
              <a:ahLst/>
              <a:cxnLst/>
              <a:rect l="l" t="t" r="r" b="b"/>
              <a:pathLst>
                <a:path w="1538" h="1778" extrusionOk="0">
                  <a:moveTo>
                    <a:pt x="193" y="1"/>
                  </a:moveTo>
                  <a:lnTo>
                    <a:pt x="1" y="1442"/>
                  </a:lnTo>
                  <a:lnTo>
                    <a:pt x="1489" y="1778"/>
                  </a:lnTo>
                  <a:lnTo>
                    <a:pt x="1537" y="145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46"/>
            <p:cNvSpPr/>
            <p:nvPr/>
          </p:nvSpPr>
          <p:spPr>
            <a:xfrm>
              <a:off x="6792350" y="4023275"/>
              <a:ext cx="38450" cy="44450"/>
            </a:xfrm>
            <a:custGeom>
              <a:avLst/>
              <a:gdLst/>
              <a:ahLst/>
              <a:cxnLst/>
              <a:rect l="l" t="t" r="r" b="b"/>
              <a:pathLst>
                <a:path w="1538" h="1778" fill="none" extrusionOk="0">
                  <a:moveTo>
                    <a:pt x="193" y="1"/>
                  </a:moveTo>
                  <a:lnTo>
                    <a:pt x="1" y="1442"/>
                  </a:lnTo>
                  <a:lnTo>
                    <a:pt x="1489" y="1778"/>
                  </a:lnTo>
                  <a:lnTo>
                    <a:pt x="1537" y="145"/>
                  </a:lnTo>
                  <a:lnTo>
                    <a:pt x="1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46"/>
            <p:cNvSpPr/>
            <p:nvPr/>
          </p:nvSpPr>
          <p:spPr>
            <a:xfrm>
              <a:off x="6792350" y="4043700"/>
              <a:ext cx="38450" cy="24025"/>
            </a:xfrm>
            <a:custGeom>
              <a:avLst/>
              <a:gdLst/>
              <a:ahLst/>
              <a:cxnLst/>
              <a:rect l="l" t="t" r="r" b="b"/>
              <a:pathLst>
                <a:path w="1538" h="961" extrusionOk="0">
                  <a:moveTo>
                    <a:pt x="97" y="0"/>
                  </a:moveTo>
                  <a:lnTo>
                    <a:pt x="1" y="625"/>
                  </a:lnTo>
                  <a:lnTo>
                    <a:pt x="1489" y="961"/>
                  </a:lnTo>
                  <a:lnTo>
                    <a:pt x="1537" y="289"/>
                  </a:lnTo>
                  <a:lnTo>
                    <a:pt x="817" y="19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46"/>
            <p:cNvSpPr/>
            <p:nvPr/>
          </p:nvSpPr>
          <p:spPr>
            <a:xfrm>
              <a:off x="6792350" y="4043700"/>
              <a:ext cx="38450" cy="24025"/>
            </a:xfrm>
            <a:custGeom>
              <a:avLst/>
              <a:gdLst/>
              <a:ahLst/>
              <a:cxnLst/>
              <a:rect l="l" t="t" r="r" b="b"/>
              <a:pathLst>
                <a:path w="1538" h="961" fill="none" extrusionOk="0">
                  <a:moveTo>
                    <a:pt x="97" y="0"/>
                  </a:moveTo>
                  <a:lnTo>
                    <a:pt x="1" y="625"/>
                  </a:lnTo>
                  <a:lnTo>
                    <a:pt x="1489" y="961"/>
                  </a:lnTo>
                  <a:lnTo>
                    <a:pt x="1537" y="289"/>
                  </a:lnTo>
                  <a:lnTo>
                    <a:pt x="1537" y="289"/>
                  </a:lnTo>
                  <a:lnTo>
                    <a:pt x="817" y="192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46"/>
            <p:cNvSpPr/>
            <p:nvPr/>
          </p:nvSpPr>
          <p:spPr>
            <a:xfrm>
              <a:off x="6561825" y="3714725"/>
              <a:ext cx="134500" cy="144100"/>
            </a:xfrm>
            <a:custGeom>
              <a:avLst/>
              <a:gdLst/>
              <a:ahLst/>
              <a:cxnLst/>
              <a:rect l="l" t="t" r="r" b="b"/>
              <a:pathLst>
                <a:path w="5380" h="5764" extrusionOk="0">
                  <a:moveTo>
                    <a:pt x="2642" y="0"/>
                  </a:moveTo>
                  <a:lnTo>
                    <a:pt x="2114" y="97"/>
                  </a:lnTo>
                  <a:lnTo>
                    <a:pt x="1634" y="289"/>
                  </a:lnTo>
                  <a:lnTo>
                    <a:pt x="1201" y="577"/>
                  </a:lnTo>
                  <a:lnTo>
                    <a:pt x="769" y="961"/>
                  </a:lnTo>
                  <a:lnTo>
                    <a:pt x="433" y="1393"/>
                  </a:lnTo>
                  <a:lnTo>
                    <a:pt x="193" y="1921"/>
                  </a:lnTo>
                  <a:lnTo>
                    <a:pt x="49" y="2498"/>
                  </a:lnTo>
                  <a:lnTo>
                    <a:pt x="1" y="3074"/>
                  </a:lnTo>
                  <a:lnTo>
                    <a:pt x="49" y="3650"/>
                  </a:lnTo>
                  <a:lnTo>
                    <a:pt x="193" y="4131"/>
                  </a:lnTo>
                  <a:lnTo>
                    <a:pt x="481" y="4611"/>
                  </a:lnTo>
                  <a:lnTo>
                    <a:pt x="817" y="5043"/>
                  </a:lnTo>
                  <a:lnTo>
                    <a:pt x="1201" y="5379"/>
                  </a:lnTo>
                  <a:lnTo>
                    <a:pt x="1442" y="5475"/>
                  </a:lnTo>
                  <a:lnTo>
                    <a:pt x="1682" y="5619"/>
                  </a:lnTo>
                  <a:lnTo>
                    <a:pt x="1970" y="5667"/>
                  </a:lnTo>
                  <a:lnTo>
                    <a:pt x="2210" y="5715"/>
                  </a:lnTo>
                  <a:lnTo>
                    <a:pt x="2738" y="5764"/>
                  </a:lnTo>
                  <a:lnTo>
                    <a:pt x="3267" y="5667"/>
                  </a:lnTo>
                  <a:lnTo>
                    <a:pt x="3747" y="5475"/>
                  </a:lnTo>
                  <a:lnTo>
                    <a:pt x="4227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8" y="3794"/>
                  </a:lnTo>
                  <a:lnTo>
                    <a:pt x="5380" y="3218"/>
                  </a:lnTo>
                  <a:lnTo>
                    <a:pt x="5380" y="2642"/>
                  </a:lnTo>
                  <a:lnTo>
                    <a:pt x="5332" y="2114"/>
                  </a:lnTo>
                  <a:lnTo>
                    <a:pt x="5188" y="1585"/>
                  </a:lnTo>
                  <a:lnTo>
                    <a:pt x="4947" y="1105"/>
                  </a:lnTo>
                  <a:lnTo>
                    <a:pt x="4611" y="721"/>
                  </a:lnTo>
                  <a:lnTo>
                    <a:pt x="4179" y="385"/>
                  </a:lnTo>
                  <a:lnTo>
                    <a:pt x="3939" y="241"/>
                  </a:lnTo>
                  <a:lnTo>
                    <a:pt x="3699" y="145"/>
                  </a:lnTo>
                  <a:lnTo>
                    <a:pt x="3459" y="49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46"/>
            <p:cNvSpPr/>
            <p:nvPr/>
          </p:nvSpPr>
          <p:spPr>
            <a:xfrm>
              <a:off x="6561825" y="3714725"/>
              <a:ext cx="134500" cy="144100"/>
            </a:xfrm>
            <a:custGeom>
              <a:avLst/>
              <a:gdLst/>
              <a:ahLst/>
              <a:cxnLst/>
              <a:rect l="l" t="t" r="r" b="b"/>
              <a:pathLst>
                <a:path w="5380" h="5764" fill="none" extrusionOk="0">
                  <a:moveTo>
                    <a:pt x="193" y="1921"/>
                  </a:moveTo>
                  <a:lnTo>
                    <a:pt x="193" y="1921"/>
                  </a:lnTo>
                  <a:lnTo>
                    <a:pt x="49" y="2498"/>
                  </a:lnTo>
                  <a:lnTo>
                    <a:pt x="1" y="3074"/>
                  </a:lnTo>
                  <a:lnTo>
                    <a:pt x="49" y="3650"/>
                  </a:lnTo>
                  <a:lnTo>
                    <a:pt x="193" y="4131"/>
                  </a:lnTo>
                  <a:lnTo>
                    <a:pt x="481" y="4611"/>
                  </a:lnTo>
                  <a:lnTo>
                    <a:pt x="817" y="5043"/>
                  </a:lnTo>
                  <a:lnTo>
                    <a:pt x="1201" y="5379"/>
                  </a:lnTo>
                  <a:lnTo>
                    <a:pt x="1442" y="5475"/>
                  </a:lnTo>
                  <a:lnTo>
                    <a:pt x="1682" y="5619"/>
                  </a:lnTo>
                  <a:lnTo>
                    <a:pt x="1682" y="5619"/>
                  </a:lnTo>
                  <a:lnTo>
                    <a:pt x="1970" y="5667"/>
                  </a:lnTo>
                  <a:lnTo>
                    <a:pt x="2210" y="5715"/>
                  </a:lnTo>
                  <a:lnTo>
                    <a:pt x="2738" y="5764"/>
                  </a:lnTo>
                  <a:lnTo>
                    <a:pt x="3267" y="5667"/>
                  </a:lnTo>
                  <a:lnTo>
                    <a:pt x="3747" y="5475"/>
                  </a:lnTo>
                  <a:lnTo>
                    <a:pt x="4227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8" y="3794"/>
                  </a:lnTo>
                  <a:lnTo>
                    <a:pt x="5188" y="3794"/>
                  </a:lnTo>
                  <a:lnTo>
                    <a:pt x="5380" y="3218"/>
                  </a:lnTo>
                  <a:lnTo>
                    <a:pt x="5380" y="2642"/>
                  </a:lnTo>
                  <a:lnTo>
                    <a:pt x="5332" y="2114"/>
                  </a:lnTo>
                  <a:lnTo>
                    <a:pt x="5188" y="1585"/>
                  </a:lnTo>
                  <a:lnTo>
                    <a:pt x="4947" y="1105"/>
                  </a:lnTo>
                  <a:lnTo>
                    <a:pt x="4611" y="721"/>
                  </a:lnTo>
                  <a:lnTo>
                    <a:pt x="4179" y="385"/>
                  </a:lnTo>
                  <a:lnTo>
                    <a:pt x="3939" y="241"/>
                  </a:lnTo>
                  <a:lnTo>
                    <a:pt x="3699" y="145"/>
                  </a:lnTo>
                  <a:lnTo>
                    <a:pt x="3699" y="145"/>
                  </a:lnTo>
                  <a:lnTo>
                    <a:pt x="3459" y="49"/>
                  </a:lnTo>
                  <a:lnTo>
                    <a:pt x="3170" y="0"/>
                  </a:lnTo>
                  <a:lnTo>
                    <a:pt x="2642" y="0"/>
                  </a:lnTo>
                  <a:lnTo>
                    <a:pt x="2114" y="97"/>
                  </a:lnTo>
                  <a:lnTo>
                    <a:pt x="1634" y="289"/>
                  </a:lnTo>
                  <a:lnTo>
                    <a:pt x="1201" y="577"/>
                  </a:lnTo>
                  <a:lnTo>
                    <a:pt x="769" y="961"/>
                  </a:lnTo>
                  <a:lnTo>
                    <a:pt x="433" y="1393"/>
                  </a:lnTo>
                  <a:lnTo>
                    <a:pt x="193" y="192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46"/>
            <p:cNvSpPr/>
            <p:nvPr/>
          </p:nvSpPr>
          <p:spPr>
            <a:xfrm>
              <a:off x="6579850" y="3739950"/>
              <a:ext cx="39625" cy="81650"/>
            </a:xfrm>
            <a:custGeom>
              <a:avLst/>
              <a:gdLst/>
              <a:ahLst/>
              <a:cxnLst/>
              <a:rect l="l" t="t" r="r" b="b"/>
              <a:pathLst>
                <a:path w="1585" h="3266" extrusionOk="0">
                  <a:moveTo>
                    <a:pt x="1585" y="0"/>
                  </a:moveTo>
                  <a:lnTo>
                    <a:pt x="1345" y="48"/>
                  </a:lnTo>
                  <a:lnTo>
                    <a:pt x="1105" y="96"/>
                  </a:lnTo>
                  <a:lnTo>
                    <a:pt x="913" y="240"/>
                  </a:lnTo>
                  <a:lnTo>
                    <a:pt x="721" y="336"/>
                  </a:lnTo>
                  <a:lnTo>
                    <a:pt x="528" y="528"/>
                  </a:lnTo>
                  <a:lnTo>
                    <a:pt x="336" y="720"/>
                  </a:lnTo>
                  <a:lnTo>
                    <a:pt x="192" y="912"/>
                  </a:lnTo>
                  <a:lnTo>
                    <a:pt x="96" y="1153"/>
                  </a:lnTo>
                  <a:lnTo>
                    <a:pt x="0" y="1489"/>
                  </a:lnTo>
                  <a:lnTo>
                    <a:pt x="0" y="1825"/>
                  </a:lnTo>
                  <a:lnTo>
                    <a:pt x="0" y="2113"/>
                  </a:lnTo>
                  <a:lnTo>
                    <a:pt x="96" y="2401"/>
                  </a:lnTo>
                  <a:lnTo>
                    <a:pt x="240" y="2689"/>
                  </a:lnTo>
                  <a:lnTo>
                    <a:pt x="384" y="2930"/>
                  </a:lnTo>
                  <a:lnTo>
                    <a:pt x="625" y="3122"/>
                  </a:lnTo>
                  <a:lnTo>
                    <a:pt x="865" y="3266"/>
                  </a:lnTo>
                  <a:lnTo>
                    <a:pt x="1009" y="2545"/>
                  </a:lnTo>
                  <a:lnTo>
                    <a:pt x="1249" y="1825"/>
                  </a:lnTo>
                  <a:lnTo>
                    <a:pt x="1585" y="912"/>
                  </a:lnTo>
                  <a:lnTo>
                    <a:pt x="1537" y="961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46"/>
            <p:cNvSpPr/>
            <p:nvPr/>
          </p:nvSpPr>
          <p:spPr>
            <a:xfrm>
              <a:off x="6579850" y="3739950"/>
              <a:ext cx="39625" cy="81650"/>
            </a:xfrm>
            <a:custGeom>
              <a:avLst/>
              <a:gdLst/>
              <a:ahLst/>
              <a:cxnLst/>
              <a:rect l="l" t="t" r="r" b="b"/>
              <a:pathLst>
                <a:path w="1585" h="3266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345" y="48"/>
                  </a:lnTo>
                  <a:lnTo>
                    <a:pt x="1105" y="96"/>
                  </a:lnTo>
                  <a:lnTo>
                    <a:pt x="913" y="240"/>
                  </a:lnTo>
                  <a:lnTo>
                    <a:pt x="721" y="336"/>
                  </a:lnTo>
                  <a:lnTo>
                    <a:pt x="528" y="528"/>
                  </a:lnTo>
                  <a:lnTo>
                    <a:pt x="336" y="720"/>
                  </a:lnTo>
                  <a:lnTo>
                    <a:pt x="192" y="912"/>
                  </a:lnTo>
                  <a:lnTo>
                    <a:pt x="96" y="1153"/>
                  </a:lnTo>
                  <a:lnTo>
                    <a:pt x="96" y="1153"/>
                  </a:lnTo>
                  <a:lnTo>
                    <a:pt x="0" y="1489"/>
                  </a:lnTo>
                  <a:lnTo>
                    <a:pt x="0" y="1825"/>
                  </a:lnTo>
                  <a:lnTo>
                    <a:pt x="0" y="2113"/>
                  </a:lnTo>
                  <a:lnTo>
                    <a:pt x="96" y="2401"/>
                  </a:lnTo>
                  <a:lnTo>
                    <a:pt x="240" y="2689"/>
                  </a:lnTo>
                  <a:lnTo>
                    <a:pt x="384" y="2930"/>
                  </a:lnTo>
                  <a:lnTo>
                    <a:pt x="625" y="3122"/>
                  </a:lnTo>
                  <a:lnTo>
                    <a:pt x="865" y="3266"/>
                  </a:lnTo>
                  <a:lnTo>
                    <a:pt x="865" y="3266"/>
                  </a:lnTo>
                  <a:lnTo>
                    <a:pt x="1009" y="2545"/>
                  </a:lnTo>
                  <a:lnTo>
                    <a:pt x="1249" y="1825"/>
                  </a:lnTo>
                  <a:lnTo>
                    <a:pt x="1585" y="912"/>
                  </a:lnTo>
                  <a:lnTo>
                    <a:pt x="1585" y="912"/>
                  </a:lnTo>
                  <a:lnTo>
                    <a:pt x="1537" y="961"/>
                  </a:lnTo>
                  <a:lnTo>
                    <a:pt x="1537" y="961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46"/>
            <p:cNvSpPr/>
            <p:nvPr/>
          </p:nvSpPr>
          <p:spPr>
            <a:xfrm>
              <a:off x="6600250" y="3625875"/>
              <a:ext cx="445450" cy="427450"/>
            </a:xfrm>
            <a:custGeom>
              <a:avLst/>
              <a:gdLst/>
              <a:ahLst/>
              <a:cxnLst/>
              <a:rect l="l" t="t" r="r" b="b"/>
              <a:pathLst>
                <a:path w="17818" h="17098" extrusionOk="0">
                  <a:moveTo>
                    <a:pt x="8069" y="1"/>
                  </a:moveTo>
                  <a:lnTo>
                    <a:pt x="7348" y="49"/>
                  </a:lnTo>
                  <a:lnTo>
                    <a:pt x="6628" y="193"/>
                  </a:lnTo>
                  <a:lnTo>
                    <a:pt x="5956" y="385"/>
                  </a:lnTo>
                  <a:lnTo>
                    <a:pt x="5283" y="625"/>
                  </a:lnTo>
                  <a:lnTo>
                    <a:pt x="4659" y="961"/>
                  </a:lnTo>
                  <a:lnTo>
                    <a:pt x="4035" y="1345"/>
                  </a:lnTo>
                  <a:lnTo>
                    <a:pt x="3410" y="1778"/>
                  </a:lnTo>
                  <a:lnTo>
                    <a:pt x="2882" y="2258"/>
                  </a:lnTo>
                  <a:lnTo>
                    <a:pt x="2354" y="2786"/>
                  </a:lnTo>
                  <a:lnTo>
                    <a:pt x="1874" y="3362"/>
                  </a:lnTo>
                  <a:lnTo>
                    <a:pt x="1489" y="3987"/>
                  </a:lnTo>
                  <a:lnTo>
                    <a:pt x="1153" y="4611"/>
                  </a:lnTo>
                  <a:lnTo>
                    <a:pt x="865" y="5283"/>
                  </a:lnTo>
                  <a:lnTo>
                    <a:pt x="433" y="6388"/>
                  </a:lnTo>
                  <a:lnTo>
                    <a:pt x="241" y="7108"/>
                  </a:lnTo>
                  <a:lnTo>
                    <a:pt x="97" y="7781"/>
                  </a:lnTo>
                  <a:lnTo>
                    <a:pt x="1" y="8501"/>
                  </a:lnTo>
                  <a:lnTo>
                    <a:pt x="1" y="9173"/>
                  </a:lnTo>
                  <a:lnTo>
                    <a:pt x="49" y="9894"/>
                  </a:lnTo>
                  <a:lnTo>
                    <a:pt x="193" y="10566"/>
                  </a:lnTo>
                  <a:lnTo>
                    <a:pt x="385" y="11190"/>
                  </a:lnTo>
                  <a:lnTo>
                    <a:pt x="625" y="11815"/>
                  </a:lnTo>
                  <a:lnTo>
                    <a:pt x="961" y="12439"/>
                  </a:lnTo>
                  <a:lnTo>
                    <a:pt x="1345" y="13015"/>
                  </a:lnTo>
                  <a:lnTo>
                    <a:pt x="1778" y="13544"/>
                  </a:lnTo>
                  <a:lnTo>
                    <a:pt x="2258" y="14072"/>
                  </a:lnTo>
                  <a:lnTo>
                    <a:pt x="2786" y="14504"/>
                  </a:lnTo>
                  <a:lnTo>
                    <a:pt x="3362" y="14888"/>
                  </a:lnTo>
                  <a:lnTo>
                    <a:pt x="3987" y="15273"/>
                  </a:lnTo>
                  <a:lnTo>
                    <a:pt x="4659" y="15513"/>
                  </a:lnTo>
                  <a:lnTo>
                    <a:pt x="7493" y="16617"/>
                  </a:lnTo>
                  <a:lnTo>
                    <a:pt x="8213" y="16809"/>
                  </a:lnTo>
                  <a:lnTo>
                    <a:pt x="8933" y="17002"/>
                  </a:lnTo>
                  <a:lnTo>
                    <a:pt x="9702" y="17098"/>
                  </a:lnTo>
                  <a:lnTo>
                    <a:pt x="11239" y="17098"/>
                  </a:lnTo>
                  <a:lnTo>
                    <a:pt x="11959" y="17002"/>
                  </a:lnTo>
                  <a:lnTo>
                    <a:pt x="12679" y="16809"/>
                  </a:lnTo>
                  <a:lnTo>
                    <a:pt x="13400" y="16617"/>
                  </a:lnTo>
                  <a:lnTo>
                    <a:pt x="14072" y="16281"/>
                  </a:lnTo>
                  <a:lnTo>
                    <a:pt x="14648" y="15945"/>
                  </a:lnTo>
                  <a:lnTo>
                    <a:pt x="15177" y="15513"/>
                  </a:lnTo>
                  <a:lnTo>
                    <a:pt x="15657" y="15033"/>
                  </a:lnTo>
                  <a:lnTo>
                    <a:pt x="16041" y="14456"/>
                  </a:lnTo>
                  <a:lnTo>
                    <a:pt x="16233" y="14168"/>
                  </a:lnTo>
                  <a:lnTo>
                    <a:pt x="16377" y="13832"/>
                  </a:lnTo>
                  <a:lnTo>
                    <a:pt x="16473" y="13496"/>
                  </a:lnTo>
                  <a:lnTo>
                    <a:pt x="16569" y="13160"/>
                  </a:lnTo>
                  <a:lnTo>
                    <a:pt x="16617" y="12775"/>
                  </a:lnTo>
                  <a:lnTo>
                    <a:pt x="16665" y="12391"/>
                  </a:lnTo>
                  <a:lnTo>
                    <a:pt x="17050" y="11287"/>
                  </a:lnTo>
                  <a:lnTo>
                    <a:pt x="17290" y="10566"/>
                  </a:lnTo>
                  <a:lnTo>
                    <a:pt x="17482" y="9846"/>
                  </a:lnTo>
                  <a:lnTo>
                    <a:pt x="17626" y="9173"/>
                  </a:lnTo>
                  <a:lnTo>
                    <a:pt x="17722" y="8453"/>
                  </a:lnTo>
                  <a:lnTo>
                    <a:pt x="17818" y="7733"/>
                  </a:lnTo>
                  <a:lnTo>
                    <a:pt x="17770" y="7012"/>
                  </a:lnTo>
                  <a:lnTo>
                    <a:pt x="17722" y="6340"/>
                  </a:lnTo>
                  <a:lnTo>
                    <a:pt x="17578" y="5668"/>
                  </a:lnTo>
                  <a:lnTo>
                    <a:pt x="17386" y="5043"/>
                  </a:lnTo>
                  <a:lnTo>
                    <a:pt x="17098" y="4419"/>
                  </a:lnTo>
                  <a:lnTo>
                    <a:pt x="16761" y="3891"/>
                  </a:lnTo>
                  <a:lnTo>
                    <a:pt x="16281" y="3362"/>
                  </a:lnTo>
                  <a:lnTo>
                    <a:pt x="15753" y="2882"/>
                  </a:lnTo>
                  <a:lnTo>
                    <a:pt x="15177" y="2498"/>
                  </a:lnTo>
                  <a:lnTo>
                    <a:pt x="14456" y="2162"/>
                  </a:lnTo>
                  <a:lnTo>
                    <a:pt x="13640" y="1922"/>
                  </a:lnTo>
                  <a:lnTo>
                    <a:pt x="10182" y="385"/>
                  </a:lnTo>
                  <a:lnTo>
                    <a:pt x="9462" y="145"/>
                  </a:lnTo>
                  <a:lnTo>
                    <a:pt x="8789" y="49"/>
                  </a:lnTo>
                  <a:lnTo>
                    <a:pt x="806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46"/>
            <p:cNvSpPr/>
            <p:nvPr/>
          </p:nvSpPr>
          <p:spPr>
            <a:xfrm>
              <a:off x="6600250" y="3625875"/>
              <a:ext cx="445450" cy="427450"/>
            </a:xfrm>
            <a:custGeom>
              <a:avLst/>
              <a:gdLst/>
              <a:ahLst/>
              <a:cxnLst/>
              <a:rect l="l" t="t" r="r" b="b"/>
              <a:pathLst>
                <a:path w="17818" h="17098" fill="none" extrusionOk="0">
                  <a:moveTo>
                    <a:pt x="10182" y="385"/>
                  </a:moveTo>
                  <a:lnTo>
                    <a:pt x="13640" y="1922"/>
                  </a:lnTo>
                  <a:lnTo>
                    <a:pt x="13640" y="1922"/>
                  </a:lnTo>
                  <a:lnTo>
                    <a:pt x="14456" y="2162"/>
                  </a:lnTo>
                  <a:lnTo>
                    <a:pt x="15177" y="2498"/>
                  </a:lnTo>
                  <a:lnTo>
                    <a:pt x="15753" y="2882"/>
                  </a:lnTo>
                  <a:lnTo>
                    <a:pt x="16281" y="3362"/>
                  </a:lnTo>
                  <a:lnTo>
                    <a:pt x="16761" y="3891"/>
                  </a:lnTo>
                  <a:lnTo>
                    <a:pt x="17098" y="4419"/>
                  </a:lnTo>
                  <a:lnTo>
                    <a:pt x="17386" y="5043"/>
                  </a:lnTo>
                  <a:lnTo>
                    <a:pt x="17578" y="5668"/>
                  </a:lnTo>
                  <a:lnTo>
                    <a:pt x="17722" y="6340"/>
                  </a:lnTo>
                  <a:lnTo>
                    <a:pt x="17770" y="7012"/>
                  </a:lnTo>
                  <a:lnTo>
                    <a:pt x="17818" y="7733"/>
                  </a:lnTo>
                  <a:lnTo>
                    <a:pt x="17722" y="8453"/>
                  </a:lnTo>
                  <a:lnTo>
                    <a:pt x="17626" y="9173"/>
                  </a:lnTo>
                  <a:lnTo>
                    <a:pt x="17482" y="9846"/>
                  </a:lnTo>
                  <a:lnTo>
                    <a:pt x="17290" y="10566"/>
                  </a:lnTo>
                  <a:lnTo>
                    <a:pt x="17050" y="11287"/>
                  </a:lnTo>
                  <a:lnTo>
                    <a:pt x="16665" y="12391"/>
                  </a:lnTo>
                  <a:lnTo>
                    <a:pt x="16665" y="12391"/>
                  </a:lnTo>
                  <a:lnTo>
                    <a:pt x="16617" y="12775"/>
                  </a:lnTo>
                  <a:lnTo>
                    <a:pt x="16569" y="13160"/>
                  </a:lnTo>
                  <a:lnTo>
                    <a:pt x="16473" y="13496"/>
                  </a:lnTo>
                  <a:lnTo>
                    <a:pt x="16377" y="13832"/>
                  </a:lnTo>
                  <a:lnTo>
                    <a:pt x="16233" y="14168"/>
                  </a:lnTo>
                  <a:lnTo>
                    <a:pt x="16041" y="14456"/>
                  </a:lnTo>
                  <a:lnTo>
                    <a:pt x="15657" y="15033"/>
                  </a:lnTo>
                  <a:lnTo>
                    <a:pt x="15177" y="15513"/>
                  </a:lnTo>
                  <a:lnTo>
                    <a:pt x="14648" y="15945"/>
                  </a:lnTo>
                  <a:lnTo>
                    <a:pt x="14072" y="16281"/>
                  </a:lnTo>
                  <a:lnTo>
                    <a:pt x="13400" y="16617"/>
                  </a:lnTo>
                  <a:lnTo>
                    <a:pt x="12679" y="16809"/>
                  </a:lnTo>
                  <a:lnTo>
                    <a:pt x="11959" y="17002"/>
                  </a:lnTo>
                  <a:lnTo>
                    <a:pt x="11239" y="17098"/>
                  </a:lnTo>
                  <a:lnTo>
                    <a:pt x="10470" y="17098"/>
                  </a:lnTo>
                  <a:lnTo>
                    <a:pt x="9702" y="17098"/>
                  </a:lnTo>
                  <a:lnTo>
                    <a:pt x="8933" y="17002"/>
                  </a:lnTo>
                  <a:lnTo>
                    <a:pt x="8213" y="16809"/>
                  </a:lnTo>
                  <a:lnTo>
                    <a:pt x="7493" y="16617"/>
                  </a:lnTo>
                  <a:lnTo>
                    <a:pt x="4659" y="15513"/>
                  </a:lnTo>
                  <a:lnTo>
                    <a:pt x="4659" y="15513"/>
                  </a:lnTo>
                  <a:lnTo>
                    <a:pt x="3987" y="15273"/>
                  </a:lnTo>
                  <a:lnTo>
                    <a:pt x="3362" y="14888"/>
                  </a:lnTo>
                  <a:lnTo>
                    <a:pt x="2786" y="14504"/>
                  </a:lnTo>
                  <a:lnTo>
                    <a:pt x="2258" y="14072"/>
                  </a:lnTo>
                  <a:lnTo>
                    <a:pt x="1778" y="13544"/>
                  </a:lnTo>
                  <a:lnTo>
                    <a:pt x="1345" y="13015"/>
                  </a:lnTo>
                  <a:lnTo>
                    <a:pt x="961" y="12439"/>
                  </a:lnTo>
                  <a:lnTo>
                    <a:pt x="625" y="11815"/>
                  </a:lnTo>
                  <a:lnTo>
                    <a:pt x="385" y="11190"/>
                  </a:lnTo>
                  <a:lnTo>
                    <a:pt x="193" y="10566"/>
                  </a:lnTo>
                  <a:lnTo>
                    <a:pt x="49" y="9894"/>
                  </a:lnTo>
                  <a:lnTo>
                    <a:pt x="1" y="9173"/>
                  </a:lnTo>
                  <a:lnTo>
                    <a:pt x="1" y="8501"/>
                  </a:lnTo>
                  <a:lnTo>
                    <a:pt x="97" y="7781"/>
                  </a:lnTo>
                  <a:lnTo>
                    <a:pt x="241" y="7108"/>
                  </a:lnTo>
                  <a:lnTo>
                    <a:pt x="433" y="6388"/>
                  </a:lnTo>
                  <a:lnTo>
                    <a:pt x="865" y="5283"/>
                  </a:lnTo>
                  <a:lnTo>
                    <a:pt x="865" y="5283"/>
                  </a:lnTo>
                  <a:lnTo>
                    <a:pt x="1153" y="4611"/>
                  </a:lnTo>
                  <a:lnTo>
                    <a:pt x="1489" y="3987"/>
                  </a:lnTo>
                  <a:lnTo>
                    <a:pt x="1874" y="3362"/>
                  </a:lnTo>
                  <a:lnTo>
                    <a:pt x="2354" y="2786"/>
                  </a:lnTo>
                  <a:lnTo>
                    <a:pt x="2882" y="2258"/>
                  </a:lnTo>
                  <a:lnTo>
                    <a:pt x="3410" y="1778"/>
                  </a:lnTo>
                  <a:lnTo>
                    <a:pt x="4035" y="1345"/>
                  </a:lnTo>
                  <a:lnTo>
                    <a:pt x="4659" y="961"/>
                  </a:lnTo>
                  <a:lnTo>
                    <a:pt x="5283" y="625"/>
                  </a:lnTo>
                  <a:lnTo>
                    <a:pt x="5956" y="385"/>
                  </a:lnTo>
                  <a:lnTo>
                    <a:pt x="6628" y="193"/>
                  </a:lnTo>
                  <a:lnTo>
                    <a:pt x="7348" y="49"/>
                  </a:lnTo>
                  <a:lnTo>
                    <a:pt x="8069" y="1"/>
                  </a:lnTo>
                  <a:lnTo>
                    <a:pt x="8789" y="49"/>
                  </a:lnTo>
                  <a:lnTo>
                    <a:pt x="9462" y="145"/>
                  </a:lnTo>
                  <a:lnTo>
                    <a:pt x="10182" y="3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46"/>
            <p:cNvSpPr/>
            <p:nvPr/>
          </p:nvSpPr>
          <p:spPr>
            <a:xfrm>
              <a:off x="6865600" y="3796375"/>
              <a:ext cx="94875" cy="111675"/>
            </a:xfrm>
            <a:custGeom>
              <a:avLst/>
              <a:gdLst/>
              <a:ahLst/>
              <a:cxnLst/>
              <a:rect l="l" t="t" r="r" b="b"/>
              <a:pathLst>
                <a:path w="3795" h="4467" extrusionOk="0">
                  <a:moveTo>
                    <a:pt x="1729" y="0"/>
                  </a:moveTo>
                  <a:lnTo>
                    <a:pt x="1393" y="96"/>
                  </a:lnTo>
                  <a:lnTo>
                    <a:pt x="1105" y="240"/>
                  </a:lnTo>
                  <a:lnTo>
                    <a:pt x="817" y="432"/>
                  </a:lnTo>
                  <a:lnTo>
                    <a:pt x="576" y="673"/>
                  </a:lnTo>
                  <a:lnTo>
                    <a:pt x="384" y="961"/>
                  </a:lnTo>
                  <a:lnTo>
                    <a:pt x="288" y="1297"/>
                  </a:lnTo>
                  <a:lnTo>
                    <a:pt x="48" y="2257"/>
                  </a:lnTo>
                  <a:lnTo>
                    <a:pt x="0" y="2594"/>
                  </a:lnTo>
                  <a:lnTo>
                    <a:pt x="0" y="2930"/>
                  </a:lnTo>
                  <a:lnTo>
                    <a:pt x="96" y="3266"/>
                  </a:lnTo>
                  <a:lnTo>
                    <a:pt x="240" y="3602"/>
                  </a:lnTo>
                  <a:lnTo>
                    <a:pt x="432" y="3890"/>
                  </a:lnTo>
                  <a:lnTo>
                    <a:pt x="673" y="4130"/>
                  </a:lnTo>
                  <a:lnTo>
                    <a:pt x="1009" y="4274"/>
                  </a:lnTo>
                  <a:lnTo>
                    <a:pt x="1345" y="4419"/>
                  </a:lnTo>
                  <a:lnTo>
                    <a:pt x="1681" y="4467"/>
                  </a:lnTo>
                  <a:lnTo>
                    <a:pt x="2017" y="4467"/>
                  </a:lnTo>
                  <a:lnTo>
                    <a:pt x="2353" y="4370"/>
                  </a:lnTo>
                  <a:lnTo>
                    <a:pt x="2690" y="4226"/>
                  </a:lnTo>
                  <a:lnTo>
                    <a:pt x="2978" y="4034"/>
                  </a:lnTo>
                  <a:lnTo>
                    <a:pt x="3218" y="3794"/>
                  </a:lnTo>
                  <a:lnTo>
                    <a:pt x="3362" y="3458"/>
                  </a:lnTo>
                  <a:lnTo>
                    <a:pt x="3506" y="3122"/>
                  </a:lnTo>
                  <a:lnTo>
                    <a:pt x="3746" y="2209"/>
                  </a:lnTo>
                  <a:lnTo>
                    <a:pt x="3794" y="1873"/>
                  </a:lnTo>
                  <a:lnTo>
                    <a:pt x="3794" y="1489"/>
                  </a:lnTo>
                  <a:lnTo>
                    <a:pt x="3698" y="1153"/>
                  </a:lnTo>
                  <a:lnTo>
                    <a:pt x="3554" y="865"/>
                  </a:lnTo>
                  <a:lnTo>
                    <a:pt x="3362" y="577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49" y="48"/>
                  </a:lnTo>
                  <a:lnTo>
                    <a:pt x="211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46"/>
            <p:cNvSpPr/>
            <p:nvPr/>
          </p:nvSpPr>
          <p:spPr>
            <a:xfrm>
              <a:off x="6865600" y="3801175"/>
              <a:ext cx="69650" cy="96075"/>
            </a:xfrm>
            <a:custGeom>
              <a:avLst/>
              <a:gdLst/>
              <a:ahLst/>
              <a:cxnLst/>
              <a:rect l="l" t="t" r="r" b="b"/>
              <a:pathLst>
                <a:path w="2786" h="3843" extrusionOk="0">
                  <a:moveTo>
                    <a:pt x="1201" y="0"/>
                  </a:moveTo>
                  <a:lnTo>
                    <a:pt x="913" y="192"/>
                  </a:lnTo>
                  <a:lnTo>
                    <a:pt x="625" y="433"/>
                  </a:lnTo>
                  <a:lnTo>
                    <a:pt x="432" y="769"/>
                  </a:lnTo>
                  <a:lnTo>
                    <a:pt x="288" y="1105"/>
                  </a:lnTo>
                  <a:lnTo>
                    <a:pt x="48" y="2065"/>
                  </a:lnTo>
                  <a:lnTo>
                    <a:pt x="0" y="2257"/>
                  </a:lnTo>
                  <a:lnTo>
                    <a:pt x="0" y="2498"/>
                  </a:lnTo>
                  <a:lnTo>
                    <a:pt x="48" y="2930"/>
                  </a:lnTo>
                  <a:lnTo>
                    <a:pt x="192" y="3362"/>
                  </a:lnTo>
                  <a:lnTo>
                    <a:pt x="480" y="3698"/>
                  </a:lnTo>
                  <a:lnTo>
                    <a:pt x="673" y="3794"/>
                  </a:lnTo>
                  <a:lnTo>
                    <a:pt x="1009" y="3842"/>
                  </a:lnTo>
                  <a:lnTo>
                    <a:pt x="1297" y="3794"/>
                  </a:lnTo>
                  <a:lnTo>
                    <a:pt x="1633" y="3698"/>
                  </a:lnTo>
                  <a:lnTo>
                    <a:pt x="1921" y="3506"/>
                  </a:lnTo>
                  <a:lnTo>
                    <a:pt x="2161" y="3266"/>
                  </a:lnTo>
                  <a:lnTo>
                    <a:pt x="2401" y="2978"/>
                  </a:lnTo>
                  <a:lnTo>
                    <a:pt x="2546" y="2690"/>
                  </a:lnTo>
                  <a:lnTo>
                    <a:pt x="2690" y="2306"/>
                  </a:lnTo>
                  <a:lnTo>
                    <a:pt x="2786" y="1921"/>
                  </a:lnTo>
                  <a:lnTo>
                    <a:pt x="2786" y="1537"/>
                  </a:lnTo>
                  <a:lnTo>
                    <a:pt x="2690" y="1153"/>
                  </a:lnTo>
                  <a:lnTo>
                    <a:pt x="2594" y="865"/>
                  </a:lnTo>
                  <a:lnTo>
                    <a:pt x="2449" y="577"/>
                  </a:lnTo>
                  <a:lnTo>
                    <a:pt x="2209" y="336"/>
                  </a:lnTo>
                  <a:lnTo>
                    <a:pt x="1969" y="144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46"/>
            <p:cNvSpPr/>
            <p:nvPr/>
          </p:nvSpPr>
          <p:spPr>
            <a:xfrm>
              <a:off x="6699900" y="3747150"/>
              <a:ext cx="96075" cy="111675"/>
            </a:xfrm>
            <a:custGeom>
              <a:avLst/>
              <a:gdLst/>
              <a:ahLst/>
              <a:cxnLst/>
              <a:rect l="l" t="t" r="r" b="b"/>
              <a:pathLst>
                <a:path w="3843" h="4467" extrusionOk="0">
                  <a:moveTo>
                    <a:pt x="1874" y="0"/>
                  </a:moveTo>
                  <a:lnTo>
                    <a:pt x="1538" y="48"/>
                  </a:lnTo>
                  <a:lnTo>
                    <a:pt x="1201" y="192"/>
                  </a:lnTo>
                  <a:lnTo>
                    <a:pt x="913" y="384"/>
                  </a:lnTo>
                  <a:lnTo>
                    <a:pt x="673" y="624"/>
                  </a:lnTo>
                  <a:lnTo>
                    <a:pt x="481" y="913"/>
                  </a:lnTo>
                  <a:lnTo>
                    <a:pt x="337" y="1249"/>
                  </a:lnTo>
                  <a:lnTo>
                    <a:pt x="49" y="2161"/>
                  </a:lnTo>
                  <a:lnTo>
                    <a:pt x="1" y="2497"/>
                  </a:lnTo>
                  <a:lnTo>
                    <a:pt x="1" y="2834"/>
                  </a:lnTo>
                  <a:lnTo>
                    <a:pt x="49" y="3170"/>
                  </a:lnTo>
                  <a:lnTo>
                    <a:pt x="193" y="3506"/>
                  </a:lnTo>
                  <a:lnTo>
                    <a:pt x="385" y="3794"/>
                  </a:lnTo>
                  <a:lnTo>
                    <a:pt x="625" y="4034"/>
                  </a:lnTo>
                  <a:lnTo>
                    <a:pt x="913" y="4226"/>
                  </a:lnTo>
                  <a:lnTo>
                    <a:pt x="1249" y="4370"/>
                  </a:lnTo>
                  <a:lnTo>
                    <a:pt x="1634" y="4467"/>
                  </a:lnTo>
                  <a:lnTo>
                    <a:pt x="1970" y="4467"/>
                  </a:lnTo>
                  <a:lnTo>
                    <a:pt x="2306" y="4370"/>
                  </a:lnTo>
                  <a:lnTo>
                    <a:pt x="2642" y="4226"/>
                  </a:lnTo>
                  <a:lnTo>
                    <a:pt x="2930" y="4034"/>
                  </a:lnTo>
                  <a:lnTo>
                    <a:pt x="3170" y="3794"/>
                  </a:lnTo>
                  <a:lnTo>
                    <a:pt x="3362" y="3506"/>
                  </a:lnTo>
                  <a:lnTo>
                    <a:pt x="3507" y="3170"/>
                  </a:lnTo>
                  <a:lnTo>
                    <a:pt x="3747" y="2305"/>
                  </a:lnTo>
                  <a:lnTo>
                    <a:pt x="3843" y="1921"/>
                  </a:lnTo>
                  <a:lnTo>
                    <a:pt x="3843" y="1585"/>
                  </a:lnTo>
                  <a:lnTo>
                    <a:pt x="3747" y="1249"/>
                  </a:lnTo>
                  <a:lnTo>
                    <a:pt x="3651" y="913"/>
                  </a:lnTo>
                  <a:lnTo>
                    <a:pt x="3459" y="624"/>
                  </a:lnTo>
                  <a:lnTo>
                    <a:pt x="3218" y="384"/>
                  </a:lnTo>
                  <a:lnTo>
                    <a:pt x="2930" y="192"/>
                  </a:lnTo>
                  <a:lnTo>
                    <a:pt x="2594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46"/>
            <p:cNvSpPr/>
            <p:nvPr/>
          </p:nvSpPr>
          <p:spPr>
            <a:xfrm>
              <a:off x="6699900" y="3747150"/>
              <a:ext cx="96075" cy="111675"/>
            </a:xfrm>
            <a:custGeom>
              <a:avLst/>
              <a:gdLst/>
              <a:ahLst/>
              <a:cxnLst/>
              <a:rect l="l" t="t" r="r" b="b"/>
              <a:pathLst>
                <a:path w="3843" h="4467" fill="none" extrusionOk="0">
                  <a:moveTo>
                    <a:pt x="1249" y="4370"/>
                  </a:moveTo>
                  <a:lnTo>
                    <a:pt x="1249" y="4370"/>
                  </a:lnTo>
                  <a:lnTo>
                    <a:pt x="1249" y="4370"/>
                  </a:lnTo>
                  <a:lnTo>
                    <a:pt x="1634" y="4467"/>
                  </a:lnTo>
                  <a:lnTo>
                    <a:pt x="1970" y="4467"/>
                  </a:lnTo>
                  <a:lnTo>
                    <a:pt x="2306" y="4370"/>
                  </a:lnTo>
                  <a:lnTo>
                    <a:pt x="2642" y="4226"/>
                  </a:lnTo>
                  <a:lnTo>
                    <a:pt x="2930" y="4034"/>
                  </a:lnTo>
                  <a:lnTo>
                    <a:pt x="3170" y="3794"/>
                  </a:lnTo>
                  <a:lnTo>
                    <a:pt x="3362" y="3506"/>
                  </a:lnTo>
                  <a:lnTo>
                    <a:pt x="3507" y="3170"/>
                  </a:lnTo>
                  <a:lnTo>
                    <a:pt x="3747" y="2305"/>
                  </a:lnTo>
                  <a:lnTo>
                    <a:pt x="3747" y="2305"/>
                  </a:lnTo>
                  <a:lnTo>
                    <a:pt x="3843" y="1921"/>
                  </a:lnTo>
                  <a:lnTo>
                    <a:pt x="3843" y="1585"/>
                  </a:lnTo>
                  <a:lnTo>
                    <a:pt x="3747" y="1249"/>
                  </a:lnTo>
                  <a:lnTo>
                    <a:pt x="3651" y="913"/>
                  </a:lnTo>
                  <a:lnTo>
                    <a:pt x="3459" y="624"/>
                  </a:lnTo>
                  <a:lnTo>
                    <a:pt x="3218" y="384"/>
                  </a:lnTo>
                  <a:lnTo>
                    <a:pt x="2930" y="192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210" y="0"/>
                  </a:lnTo>
                  <a:lnTo>
                    <a:pt x="1874" y="0"/>
                  </a:lnTo>
                  <a:lnTo>
                    <a:pt x="1538" y="48"/>
                  </a:lnTo>
                  <a:lnTo>
                    <a:pt x="1201" y="192"/>
                  </a:lnTo>
                  <a:lnTo>
                    <a:pt x="913" y="384"/>
                  </a:lnTo>
                  <a:lnTo>
                    <a:pt x="673" y="624"/>
                  </a:lnTo>
                  <a:lnTo>
                    <a:pt x="481" y="913"/>
                  </a:lnTo>
                  <a:lnTo>
                    <a:pt x="337" y="1249"/>
                  </a:lnTo>
                  <a:lnTo>
                    <a:pt x="49" y="2161"/>
                  </a:lnTo>
                  <a:lnTo>
                    <a:pt x="49" y="2161"/>
                  </a:lnTo>
                  <a:lnTo>
                    <a:pt x="1" y="2497"/>
                  </a:lnTo>
                  <a:lnTo>
                    <a:pt x="1" y="2834"/>
                  </a:lnTo>
                  <a:lnTo>
                    <a:pt x="49" y="3170"/>
                  </a:lnTo>
                  <a:lnTo>
                    <a:pt x="193" y="3506"/>
                  </a:lnTo>
                  <a:lnTo>
                    <a:pt x="385" y="3794"/>
                  </a:lnTo>
                  <a:lnTo>
                    <a:pt x="625" y="4034"/>
                  </a:lnTo>
                  <a:lnTo>
                    <a:pt x="913" y="4226"/>
                  </a:lnTo>
                  <a:lnTo>
                    <a:pt x="1249" y="43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46"/>
            <p:cNvSpPr/>
            <p:nvPr/>
          </p:nvSpPr>
          <p:spPr>
            <a:xfrm>
              <a:off x="6699900" y="3750750"/>
              <a:ext cx="70875" cy="96075"/>
            </a:xfrm>
            <a:custGeom>
              <a:avLst/>
              <a:gdLst/>
              <a:ahLst/>
              <a:cxnLst/>
              <a:rect l="l" t="t" r="r" b="b"/>
              <a:pathLst>
                <a:path w="2835" h="3843" extrusionOk="0">
                  <a:moveTo>
                    <a:pt x="1297" y="0"/>
                  </a:moveTo>
                  <a:lnTo>
                    <a:pt x="1009" y="192"/>
                  </a:lnTo>
                  <a:lnTo>
                    <a:pt x="721" y="432"/>
                  </a:lnTo>
                  <a:lnTo>
                    <a:pt x="481" y="721"/>
                  </a:lnTo>
                  <a:lnTo>
                    <a:pt x="337" y="1105"/>
                  </a:lnTo>
                  <a:lnTo>
                    <a:pt x="49" y="2017"/>
                  </a:lnTo>
                  <a:lnTo>
                    <a:pt x="1" y="2209"/>
                  </a:lnTo>
                  <a:lnTo>
                    <a:pt x="1" y="2450"/>
                  </a:lnTo>
                  <a:lnTo>
                    <a:pt x="49" y="2882"/>
                  </a:lnTo>
                  <a:lnTo>
                    <a:pt x="193" y="3314"/>
                  </a:lnTo>
                  <a:lnTo>
                    <a:pt x="433" y="3698"/>
                  </a:lnTo>
                  <a:lnTo>
                    <a:pt x="625" y="3746"/>
                  </a:lnTo>
                  <a:lnTo>
                    <a:pt x="961" y="3842"/>
                  </a:lnTo>
                  <a:lnTo>
                    <a:pt x="1249" y="3794"/>
                  </a:lnTo>
                  <a:lnTo>
                    <a:pt x="1586" y="3698"/>
                  </a:lnTo>
                  <a:lnTo>
                    <a:pt x="1874" y="3554"/>
                  </a:lnTo>
                  <a:lnTo>
                    <a:pt x="2114" y="3314"/>
                  </a:lnTo>
                  <a:lnTo>
                    <a:pt x="2354" y="3074"/>
                  </a:lnTo>
                  <a:lnTo>
                    <a:pt x="2546" y="2738"/>
                  </a:lnTo>
                  <a:lnTo>
                    <a:pt x="2690" y="2353"/>
                  </a:lnTo>
                  <a:lnTo>
                    <a:pt x="2786" y="1969"/>
                  </a:lnTo>
                  <a:lnTo>
                    <a:pt x="2834" y="1585"/>
                  </a:lnTo>
                  <a:lnTo>
                    <a:pt x="2786" y="1249"/>
                  </a:lnTo>
                  <a:lnTo>
                    <a:pt x="2690" y="913"/>
                  </a:lnTo>
                  <a:lnTo>
                    <a:pt x="2498" y="625"/>
                  </a:lnTo>
                  <a:lnTo>
                    <a:pt x="2306" y="384"/>
                  </a:lnTo>
                  <a:lnTo>
                    <a:pt x="2066" y="192"/>
                  </a:lnTo>
                  <a:lnTo>
                    <a:pt x="1778" y="48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46"/>
            <p:cNvSpPr/>
            <p:nvPr/>
          </p:nvSpPr>
          <p:spPr>
            <a:xfrm>
              <a:off x="6961650" y="3846800"/>
              <a:ext cx="134475" cy="144100"/>
            </a:xfrm>
            <a:custGeom>
              <a:avLst/>
              <a:gdLst/>
              <a:ahLst/>
              <a:cxnLst/>
              <a:rect l="l" t="t" r="r" b="b"/>
              <a:pathLst>
                <a:path w="5379" h="5764" extrusionOk="0">
                  <a:moveTo>
                    <a:pt x="2642" y="0"/>
                  </a:moveTo>
                  <a:lnTo>
                    <a:pt x="2113" y="96"/>
                  </a:lnTo>
                  <a:lnTo>
                    <a:pt x="1633" y="288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2" y="1441"/>
                  </a:lnTo>
                  <a:lnTo>
                    <a:pt x="192" y="1969"/>
                  </a:lnTo>
                  <a:lnTo>
                    <a:pt x="48" y="2546"/>
                  </a:lnTo>
                  <a:lnTo>
                    <a:pt x="0" y="3074"/>
                  </a:lnTo>
                  <a:lnTo>
                    <a:pt x="48" y="3650"/>
                  </a:lnTo>
                  <a:lnTo>
                    <a:pt x="192" y="4178"/>
                  </a:lnTo>
                  <a:lnTo>
                    <a:pt x="432" y="4611"/>
                  </a:lnTo>
                  <a:lnTo>
                    <a:pt x="769" y="5043"/>
                  </a:lnTo>
                  <a:lnTo>
                    <a:pt x="1201" y="5379"/>
                  </a:lnTo>
                  <a:lnTo>
                    <a:pt x="1441" y="5523"/>
                  </a:lnTo>
                  <a:lnTo>
                    <a:pt x="1681" y="5619"/>
                  </a:lnTo>
                  <a:lnTo>
                    <a:pt x="1921" y="5715"/>
                  </a:lnTo>
                  <a:lnTo>
                    <a:pt x="2209" y="5763"/>
                  </a:lnTo>
                  <a:lnTo>
                    <a:pt x="2738" y="5763"/>
                  </a:lnTo>
                  <a:lnTo>
                    <a:pt x="3266" y="5667"/>
                  </a:lnTo>
                  <a:lnTo>
                    <a:pt x="3746" y="5475"/>
                  </a:lnTo>
                  <a:lnTo>
                    <a:pt x="4178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7" y="3794"/>
                  </a:lnTo>
                  <a:lnTo>
                    <a:pt x="5331" y="3218"/>
                  </a:lnTo>
                  <a:lnTo>
                    <a:pt x="5379" y="2690"/>
                  </a:lnTo>
                  <a:lnTo>
                    <a:pt x="5331" y="2113"/>
                  </a:lnTo>
                  <a:lnTo>
                    <a:pt x="5187" y="1585"/>
                  </a:lnTo>
                  <a:lnTo>
                    <a:pt x="4947" y="1153"/>
                  </a:lnTo>
                  <a:lnTo>
                    <a:pt x="4611" y="721"/>
                  </a:lnTo>
                  <a:lnTo>
                    <a:pt x="4178" y="384"/>
                  </a:lnTo>
                  <a:lnTo>
                    <a:pt x="3938" y="240"/>
                  </a:lnTo>
                  <a:lnTo>
                    <a:pt x="3698" y="144"/>
                  </a:lnTo>
                  <a:lnTo>
                    <a:pt x="3458" y="48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46"/>
            <p:cNvSpPr/>
            <p:nvPr/>
          </p:nvSpPr>
          <p:spPr>
            <a:xfrm>
              <a:off x="6961650" y="3846800"/>
              <a:ext cx="134475" cy="144100"/>
            </a:xfrm>
            <a:custGeom>
              <a:avLst/>
              <a:gdLst/>
              <a:ahLst/>
              <a:cxnLst/>
              <a:rect l="l" t="t" r="r" b="b"/>
              <a:pathLst>
                <a:path w="5379" h="5764" fill="none" extrusionOk="0">
                  <a:moveTo>
                    <a:pt x="192" y="1969"/>
                  </a:moveTo>
                  <a:lnTo>
                    <a:pt x="192" y="1969"/>
                  </a:lnTo>
                  <a:lnTo>
                    <a:pt x="48" y="2546"/>
                  </a:lnTo>
                  <a:lnTo>
                    <a:pt x="0" y="3074"/>
                  </a:lnTo>
                  <a:lnTo>
                    <a:pt x="48" y="3650"/>
                  </a:lnTo>
                  <a:lnTo>
                    <a:pt x="192" y="4178"/>
                  </a:lnTo>
                  <a:lnTo>
                    <a:pt x="432" y="4611"/>
                  </a:lnTo>
                  <a:lnTo>
                    <a:pt x="769" y="5043"/>
                  </a:lnTo>
                  <a:lnTo>
                    <a:pt x="1201" y="5379"/>
                  </a:lnTo>
                  <a:lnTo>
                    <a:pt x="1441" y="5523"/>
                  </a:lnTo>
                  <a:lnTo>
                    <a:pt x="1681" y="5619"/>
                  </a:lnTo>
                  <a:lnTo>
                    <a:pt x="1681" y="5619"/>
                  </a:lnTo>
                  <a:lnTo>
                    <a:pt x="1921" y="5715"/>
                  </a:lnTo>
                  <a:lnTo>
                    <a:pt x="2209" y="5763"/>
                  </a:lnTo>
                  <a:lnTo>
                    <a:pt x="2738" y="5763"/>
                  </a:lnTo>
                  <a:lnTo>
                    <a:pt x="3266" y="5667"/>
                  </a:lnTo>
                  <a:lnTo>
                    <a:pt x="3746" y="5475"/>
                  </a:lnTo>
                  <a:lnTo>
                    <a:pt x="4178" y="5187"/>
                  </a:lnTo>
                  <a:lnTo>
                    <a:pt x="4611" y="4803"/>
                  </a:lnTo>
                  <a:lnTo>
                    <a:pt x="4947" y="4323"/>
                  </a:lnTo>
                  <a:lnTo>
                    <a:pt x="5187" y="3794"/>
                  </a:lnTo>
                  <a:lnTo>
                    <a:pt x="5187" y="3794"/>
                  </a:lnTo>
                  <a:lnTo>
                    <a:pt x="5331" y="3218"/>
                  </a:lnTo>
                  <a:lnTo>
                    <a:pt x="5379" y="2690"/>
                  </a:lnTo>
                  <a:lnTo>
                    <a:pt x="5331" y="2113"/>
                  </a:lnTo>
                  <a:lnTo>
                    <a:pt x="5187" y="1585"/>
                  </a:lnTo>
                  <a:lnTo>
                    <a:pt x="4947" y="1153"/>
                  </a:lnTo>
                  <a:lnTo>
                    <a:pt x="4611" y="721"/>
                  </a:lnTo>
                  <a:lnTo>
                    <a:pt x="4178" y="384"/>
                  </a:lnTo>
                  <a:lnTo>
                    <a:pt x="3938" y="240"/>
                  </a:lnTo>
                  <a:lnTo>
                    <a:pt x="3698" y="144"/>
                  </a:lnTo>
                  <a:lnTo>
                    <a:pt x="3698" y="144"/>
                  </a:lnTo>
                  <a:lnTo>
                    <a:pt x="3458" y="48"/>
                  </a:lnTo>
                  <a:lnTo>
                    <a:pt x="3170" y="0"/>
                  </a:lnTo>
                  <a:lnTo>
                    <a:pt x="2642" y="0"/>
                  </a:lnTo>
                  <a:lnTo>
                    <a:pt x="2113" y="96"/>
                  </a:lnTo>
                  <a:lnTo>
                    <a:pt x="1633" y="288"/>
                  </a:lnTo>
                  <a:lnTo>
                    <a:pt x="1153" y="577"/>
                  </a:lnTo>
                  <a:lnTo>
                    <a:pt x="769" y="961"/>
                  </a:lnTo>
                  <a:lnTo>
                    <a:pt x="432" y="1441"/>
                  </a:lnTo>
                  <a:lnTo>
                    <a:pt x="192" y="19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46"/>
            <p:cNvSpPr/>
            <p:nvPr/>
          </p:nvSpPr>
          <p:spPr>
            <a:xfrm>
              <a:off x="6991650" y="3876800"/>
              <a:ext cx="80475" cy="85275"/>
            </a:xfrm>
            <a:custGeom>
              <a:avLst/>
              <a:gdLst/>
              <a:ahLst/>
              <a:cxnLst/>
              <a:rect l="l" t="t" r="r" b="b"/>
              <a:pathLst>
                <a:path w="3219" h="3411" extrusionOk="0">
                  <a:moveTo>
                    <a:pt x="1442" y="1"/>
                  </a:moveTo>
                  <a:lnTo>
                    <a:pt x="1201" y="97"/>
                  </a:lnTo>
                  <a:lnTo>
                    <a:pt x="961" y="193"/>
                  </a:lnTo>
                  <a:lnTo>
                    <a:pt x="769" y="337"/>
                  </a:lnTo>
                  <a:lnTo>
                    <a:pt x="577" y="481"/>
                  </a:lnTo>
                  <a:lnTo>
                    <a:pt x="385" y="673"/>
                  </a:lnTo>
                  <a:lnTo>
                    <a:pt x="241" y="913"/>
                  </a:lnTo>
                  <a:lnTo>
                    <a:pt x="145" y="1153"/>
                  </a:lnTo>
                  <a:lnTo>
                    <a:pt x="49" y="1490"/>
                  </a:lnTo>
                  <a:lnTo>
                    <a:pt x="1" y="1826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89" y="2738"/>
                  </a:lnTo>
                  <a:lnTo>
                    <a:pt x="481" y="2978"/>
                  </a:lnTo>
                  <a:lnTo>
                    <a:pt x="721" y="3171"/>
                  </a:lnTo>
                  <a:lnTo>
                    <a:pt x="1009" y="3315"/>
                  </a:lnTo>
                  <a:lnTo>
                    <a:pt x="1249" y="3363"/>
                  </a:lnTo>
                  <a:lnTo>
                    <a:pt x="1538" y="3411"/>
                  </a:lnTo>
                  <a:lnTo>
                    <a:pt x="1778" y="3411"/>
                  </a:lnTo>
                  <a:lnTo>
                    <a:pt x="2018" y="3315"/>
                  </a:lnTo>
                  <a:lnTo>
                    <a:pt x="2258" y="3219"/>
                  </a:lnTo>
                  <a:lnTo>
                    <a:pt x="2450" y="3075"/>
                  </a:lnTo>
                  <a:lnTo>
                    <a:pt x="2642" y="2930"/>
                  </a:lnTo>
                  <a:lnTo>
                    <a:pt x="2834" y="2738"/>
                  </a:lnTo>
                  <a:lnTo>
                    <a:pt x="2978" y="2498"/>
                  </a:lnTo>
                  <a:lnTo>
                    <a:pt x="3074" y="2258"/>
                  </a:lnTo>
                  <a:lnTo>
                    <a:pt x="3170" y="1922"/>
                  </a:lnTo>
                  <a:lnTo>
                    <a:pt x="3219" y="1586"/>
                  </a:lnTo>
                  <a:lnTo>
                    <a:pt x="3170" y="1250"/>
                  </a:lnTo>
                  <a:lnTo>
                    <a:pt x="3074" y="961"/>
                  </a:lnTo>
                  <a:lnTo>
                    <a:pt x="2930" y="673"/>
                  </a:lnTo>
                  <a:lnTo>
                    <a:pt x="2738" y="433"/>
                  </a:lnTo>
                  <a:lnTo>
                    <a:pt x="2498" y="241"/>
                  </a:lnTo>
                  <a:lnTo>
                    <a:pt x="2210" y="97"/>
                  </a:lnTo>
                  <a:lnTo>
                    <a:pt x="1970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46"/>
            <p:cNvSpPr/>
            <p:nvPr/>
          </p:nvSpPr>
          <p:spPr>
            <a:xfrm>
              <a:off x="6991650" y="3876800"/>
              <a:ext cx="80475" cy="85275"/>
            </a:xfrm>
            <a:custGeom>
              <a:avLst/>
              <a:gdLst/>
              <a:ahLst/>
              <a:cxnLst/>
              <a:rect l="l" t="t" r="r" b="b"/>
              <a:pathLst>
                <a:path w="3219" h="3411" fill="none" extrusionOk="0">
                  <a:moveTo>
                    <a:pt x="1682" y="1"/>
                  </a:moveTo>
                  <a:lnTo>
                    <a:pt x="1682" y="1"/>
                  </a:lnTo>
                  <a:lnTo>
                    <a:pt x="1442" y="1"/>
                  </a:lnTo>
                  <a:lnTo>
                    <a:pt x="1201" y="97"/>
                  </a:lnTo>
                  <a:lnTo>
                    <a:pt x="961" y="193"/>
                  </a:lnTo>
                  <a:lnTo>
                    <a:pt x="769" y="337"/>
                  </a:lnTo>
                  <a:lnTo>
                    <a:pt x="577" y="481"/>
                  </a:lnTo>
                  <a:lnTo>
                    <a:pt x="385" y="673"/>
                  </a:lnTo>
                  <a:lnTo>
                    <a:pt x="241" y="913"/>
                  </a:lnTo>
                  <a:lnTo>
                    <a:pt x="145" y="1153"/>
                  </a:lnTo>
                  <a:lnTo>
                    <a:pt x="145" y="1153"/>
                  </a:lnTo>
                  <a:lnTo>
                    <a:pt x="49" y="1490"/>
                  </a:lnTo>
                  <a:lnTo>
                    <a:pt x="1" y="1826"/>
                  </a:lnTo>
                  <a:lnTo>
                    <a:pt x="49" y="2162"/>
                  </a:lnTo>
                  <a:lnTo>
                    <a:pt x="145" y="2450"/>
                  </a:lnTo>
                  <a:lnTo>
                    <a:pt x="289" y="2738"/>
                  </a:lnTo>
                  <a:lnTo>
                    <a:pt x="481" y="2978"/>
                  </a:lnTo>
                  <a:lnTo>
                    <a:pt x="721" y="3171"/>
                  </a:lnTo>
                  <a:lnTo>
                    <a:pt x="1009" y="3315"/>
                  </a:lnTo>
                  <a:lnTo>
                    <a:pt x="1009" y="3315"/>
                  </a:lnTo>
                  <a:lnTo>
                    <a:pt x="1249" y="3363"/>
                  </a:lnTo>
                  <a:lnTo>
                    <a:pt x="1538" y="3411"/>
                  </a:lnTo>
                  <a:lnTo>
                    <a:pt x="1538" y="3411"/>
                  </a:lnTo>
                  <a:lnTo>
                    <a:pt x="1778" y="3411"/>
                  </a:lnTo>
                  <a:lnTo>
                    <a:pt x="2018" y="3315"/>
                  </a:lnTo>
                  <a:lnTo>
                    <a:pt x="2258" y="3219"/>
                  </a:lnTo>
                  <a:lnTo>
                    <a:pt x="2450" y="3075"/>
                  </a:lnTo>
                  <a:lnTo>
                    <a:pt x="2642" y="2930"/>
                  </a:lnTo>
                  <a:lnTo>
                    <a:pt x="2834" y="2738"/>
                  </a:lnTo>
                  <a:lnTo>
                    <a:pt x="2978" y="2498"/>
                  </a:lnTo>
                  <a:lnTo>
                    <a:pt x="3074" y="2258"/>
                  </a:lnTo>
                  <a:lnTo>
                    <a:pt x="3074" y="2258"/>
                  </a:lnTo>
                  <a:lnTo>
                    <a:pt x="3170" y="1922"/>
                  </a:lnTo>
                  <a:lnTo>
                    <a:pt x="3219" y="1586"/>
                  </a:lnTo>
                  <a:lnTo>
                    <a:pt x="3170" y="1250"/>
                  </a:lnTo>
                  <a:lnTo>
                    <a:pt x="3074" y="961"/>
                  </a:lnTo>
                  <a:lnTo>
                    <a:pt x="2930" y="673"/>
                  </a:lnTo>
                  <a:lnTo>
                    <a:pt x="2738" y="433"/>
                  </a:lnTo>
                  <a:lnTo>
                    <a:pt x="2498" y="241"/>
                  </a:lnTo>
                  <a:lnTo>
                    <a:pt x="2210" y="97"/>
                  </a:lnTo>
                  <a:lnTo>
                    <a:pt x="2210" y="97"/>
                  </a:lnTo>
                  <a:lnTo>
                    <a:pt x="1970" y="49"/>
                  </a:lnTo>
                  <a:lnTo>
                    <a:pt x="168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46"/>
            <p:cNvSpPr/>
            <p:nvPr/>
          </p:nvSpPr>
          <p:spPr>
            <a:xfrm>
              <a:off x="6618250" y="3496200"/>
              <a:ext cx="552325" cy="428650"/>
            </a:xfrm>
            <a:custGeom>
              <a:avLst/>
              <a:gdLst/>
              <a:ahLst/>
              <a:cxnLst/>
              <a:rect l="l" t="t" r="r" b="b"/>
              <a:pathLst>
                <a:path w="22093" h="17146" extrusionOk="0">
                  <a:moveTo>
                    <a:pt x="9078" y="1"/>
                  </a:moveTo>
                  <a:lnTo>
                    <a:pt x="8357" y="49"/>
                  </a:lnTo>
                  <a:lnTo>
                    <a:pt x="7589" y="97"/>
                  </a:lnTo>
                  <a:lnTo>
                    <a:pt x="6869" y="241"/>
                  </a:lnTo>
                  <a:lnTo>
                    <a:pt x="6196" y="481"/>
                  </a:lnTo>
                  <a:lnTo>
                    <a:pt x="5476" y="769"/>
                  </a:lnTo>
                  <a:lnTo>
                    <a:pt x="4804" y="1105"/>
                  </a:lnTo>
                  <a:lnTo>
                    <a:pt x="4179" y="1538"/>
                  </a:lnTo>
                  <a:lnTo>
                    <a:pt x="3555" y="2066"/>
                  </a:lnTo>
                  <a:lnTo>
                    <a:pt x="2979" y="2690"/>
                  </a:lnTo>
                  <a:lnTo>
                    <a:pt x="2402" y="3411"/>
                  </a:lnTo>
                  <a:lnTo>
                    <a:pt x="1922" y="4179"/>
                  </a:lnTo>
                  <a:lnTo>
                    <a:pt x="1442" y="5092"/>
                  </a:lnTo>
                  <a:lnTo>
                    <a:pt x="961" y="6100"/>
                  </a:lnTo>
                  <a:lnTo>
                    <a:pt x="577" y="7205"/>
                  </a:lnTo>
                  <a:lnTo>
                    <a:pt x="337" y="8069"/>
                  </a:lnTo>
                  <a:lnTo>
                    <a:pt x="193" y="8934"/>
                  </a:lnTo>
                  <a:lnTo>
                    <a:pt x="49" y="9846"/>
                  </a:lnTo>
                  <a:lnTo>
                    <a:pt x="1" y="10711"/>
                  </a:lnTo>
                  <a:lnTo>
                    <a:pt x="145" y="10518"/>
                  </a:lnTo>
                  <a:lnTo>
                    <a:pt x="673" y="10038"/>
                  </a:lnTo>
                  <a:lnTo>
                    <a:pt x="1490" y="9318"/>
                  </a:lnTo>
                  <a:lnTo>
                    <a:pt x="2546" y="8453"/>
                  </a:lnTo>
                  <a:lnTo>
                    <a:pt x="3123" y="8021"/>
                  </a:lnTo>
                  <a:lnTo>
                    <a:pt x="3795" y="7637"/>
                  </a:lnTo>
                  <a:lnTo>
                    <a:pt x="4515" y="7253"/>
                  </a:lnTo>
                  <a:lnTo>
                    <a:pt x="5236" y="6869"/>
                  </a:lnTo>
                  <a:lnTo>
                    <a:pt x="6004" y="6580"/>
                  </a:lnTo>
                  <a:lnTo>
                    <a:pt x="6821" y="6292"/>
                  </a:lnTo>
                  <a:lnTo>
                    <a:pt x="7637" y="6148"/>
                  </a:lnTo>
                  <a:lnTo>
                    <a:pt x="8453" y="6052"/>
                  </a:lnTo>
                  <a:lnTo>
                    <a:pt x="8549" y="6724"/>
                  </a:lnTo>
                  <a:lnTo>
                    <a:pt x="8694" y="7397"/>
                  </a:lnTo>
                  <a:lnTo>
                    <a:pt x="8838" y="7973"/>
                  </a:lnTo>
                  <a:lnTo>
                    <a:pt x="9030" y="8549"/>
                  </a:lnTo>
                  <a:lnTo>
                    <a:pt x="9174" y="9030"/>
                  </a:lnTo>
                  <a:lnTo>
                    <a:pt x="9414" y="9510"/>
                  </a:lnTo>
                  <a:lnTo>
                    <a:pt x="9606" y="9942"/>
                  </a:lnTo>
                  <a:lnTo>
                    <a:pt x="9846" y="10326"/>
                  </a:lnTo>
                  <a:lnTo>
                    <a:pt x="10374" y="11047"/>
                  </a:lnTo>
                  <a:lnTo>
                    <a:pt x="10903" y="11623"/>
                  </a:lnTo>
                  <a:lnTo>
                    <a:pt x="11431" y="12055"/>
                  </a:lnTo>
                  <a:lnTo>
                    <a:pt x="12007" y="12391"/>
                  </a:lnTo>
                  <a:lnTo>
                    <a:pt x="12536" y="12680"/>
                  </a:lnTo>
                  <a:lnTo>
                    <a:pt x="13064" y="12824"/>
                  </a:lnTo>
                  <a:lnTo>
                    <a:pt x="13544" y="12968"/>
                  </a:lnTo>
                  <a:lnTo>
                    <a:pt x="13976" y="13016"/>
                  </a:lnTo>
                  <a:lnTo>
                    <a:pt x="14601" y="13064"/>
                  </a:lnTo>
                  <a:lnTo>
                    <a:pt x="14841" y="13064"/>
                  </a:lnTo>
                  <a:lnTo>
                    <a:pt x="14505" y="12824"/>
                  </a:lnTo>
                  <a:lnTo>
                    <a:pt x="14168" y="12487"/>
                  </a:lnTo>
                  <a:lnTo>
                    <a:pt x="13832" y="12055"/>
                  </a:lnTo>
                  <a:lnTo>
                    <a:pt x="13544" y="11575"/>
                  </a:lnTo>
                  <a:lnTo>
                    <a:pt x="13208" y="11047"/>
                  </a:lnTo>
                  <a:lnTo>
                    <a:pt x="12968" y="10518"/>
                  </a:lnTo>
                  <a:lnTo>
                    <a:pt x="12440" y="9366"/>
                  </a:lnTo>
                  <a:lnTo>
                    <a:pt x="12007" y="8213"/>
                  </a:lnTo>
                  <a:lnTo>
                    <a:pt x="11671" y="7301"/>
                  </a:lnTo>
                  <a:lnTo>
                    <a:pt x="11431" y="6388"/>
                  </a:lnTo>
                  <a:lnTo>
                    <a:pt x="11575" y="6484"/>
                  </a:lnTo>
                  <a:lnTo>
                    <a:pt x="11767" y="6772"/>
                  </a:lnTo>
                  <a:lnTo>
                    <a:pt x="12391" y="7589"/>
                  </a:lnTo>
                  <a:lnTo>
                    <a:pt x="13112" y="8693"/>
                  </a:lnTo>
                  <a:lnTo>
                    <a:pt x="13928" y="9990"/>
                  </a:lnTo>
                  <a:lnTo>
                    <a:pt x="15321" y="12391"/>
                  </a:lnTo>
                  <a:lnTo>
                    <a:pt x="15945" y="13448"/>
                  </a:lnTo>
                  <a:lnTo>
                    <a:pt x="15657" y="13928"/>
                  </a:lnTo>
                  <a:lnTo>
                    <a:pt x="15081" y="14937"/>
                  </a:lnTo>
                  <a:lnTo>
                    <a:pt x="14793" y="15465"/>
                  </a:lnTo>
                  <a:lnTo>
                    <a:pt x="14601" y="15993"/>
                  </a:lnTo>
                  <a:lnTo>
                    <a:pt x="14505" y="16329"/>
                  </a:lnTo>
                  <a:lnTo>
                    <a:pt x="14505" y="16474"/>
                  </a:lnTo>
                  <a:lnTo>
                    <a:pt x="14553" y="16522"/>
                  </a:lnTo>
                  <a:lnTo>
                    <a:pt x="14601" y="16522"/>
                  </a:lnTo>
                  <a:lnTo>
                    <a:pt x="14697" y="16474"/>
                  </a:lnTo>
                  <a:lnTo>
                    <a:pt x="14889" y="16281"/>
                  </a:lnTo>
                  <a:lnTo>
                    <a:pt x="15465" y="15609"/>
                  </a:lnTo>
                  <a:lnTo>
                    <a:pt x="15753" y="15369"/>
                  </a:lnTo>
                  <a:lnTo>
                    <a:pt x="16089" y="15129"/>
                  </a:lnTo>
                  <a:lnTo>
                    <a:pt x="16426" y="14889"/>
                  </a:lnTo>
                  <a:lnTo>
                    <a:pt x="16858" y="14793"/>
                  </a:lnTo>
                  <a:lnTo>
                    <a:pt x="17290" y="14745"/>
                  </a:lnTo>
                  <a:lnTo>
                    <a:pt x="17530" y="14793"/>
                  </a:lnTo>
                  <a:lnTo>
                    <a:pt x="17770" y="14841"/>
                  </a:lnTo>
                  <a:lnTo>
                    <a:pt x="18010" y="14937"/>
                  </a:lnTo>
                  <a:lnTo>
                    <a:pt x="18251" y="15033"/>
                  </a:lnTo>
                  <a:lnTo>
                    <a:pt x="18539" y="15225"/>
                  </a:lnTo>
                  <a:lnTo>
                    <a:pt x="18827" y="15465"/>
                  </a:lnTo>
                  <a:lnTo>
                    <a:pt x="18923" y="15561"/>
                  </a:lnTo>
                  <a:lnTo>
                    <a:pt x="19067" y="15897"/>
                  </a:lnTo>
                  <a:lnTo>
                    <a:pt x="19163" y="16137"/>
                  </a:lnTo>
                  <a:lnTo>
                    <a:pt x="19163" y="16426"/>
                  </a:lnTo>
                  <a:lnTo>
                    <a:pt x="19163" y="16762"/>
                  </a:lnTo>
                  <a:lnTo>
                    <a:pt x="19115" y="17146"/>
                  </a:lnTo>
                  <a:lnTo>
                    <a:pt x="19355" y="16858"/>
                  </a:lnTo>
                  <a:lnTo>
                    <a:pt x="19979" y="16089"/>
                  </a:lnTo>
                  <a:lnTo>
                    <a:pt x="20364" y="15465"/>
                  </a:lnTo>
                  <a:lnTo>
                    <a:pt x="20748" y="14793"/>
                  </a:lnTo>
                  <a:lnTo>
                    <a:pt x="21180" y="14024"/>
                  </a:lnTo>
                  <a:lnTo>
                    <a:pt x="21516" y="13208"/>
                  </a:lnTo>
                  <a:lnTo>
                    <a:pt x="21804" y="12295"/>
                  </a:lnTo>
                  <a:lnTo>
                    <a:pt x="21997" y="11335"/>
                  </a:lnTo>
                  <a:lnTo>
                    <a:pt x="22045" y="10807"/>
                  </a:lnTo>
                  <a:lnTo>
                    <a:pt x="22093" y="10278"/>
                  </a:lnTo>
                  <a:lnTo>
                    <a:pt x="22093" y="9750"/>
                  </a:lnTo>
                  <a:lnTo>
                    <a:pt x="22045" y="9222"/>
                  </a:lnTo>
                  <a:lnTo>
                    <a:pt x="21949" y="8693"/>
                  </a:lnTo>
                  <a:lnTo>
                    <a:pt x="21804" y="8165"/>
                  </a:lnTo>
                  <a:lnTo>
                    <a:pt x="21612" y="7589"/>
                  </a:lnTo>
                  <a:lnTo>
                    <a:pt x="21420" y="7061"/>
                  </a:lnTo>
                  <a:lnTo>
                    <a:pt x="21132" y="6484"/>
                  </a:lnTo>
                  <a:lnTo>
                    <a:pt x="20748" y="5908"/>
                  </a:lnTo>
                  <a:lnTo>
                    <a:pt x="20364" y="5380"/>
                  </a:lnTo>
                  <a:lnTo>
                    <a:pt x="19883" y="4803"/>
                  </a:lnTo>
                  <a:lnTo>
                    <a:pt x="19211" y="4179"/>
                  </a:lnTo>
                  <a:lnTo>
                    <a:pt x="18347" y="3459"/>
                  </a:lnTo>
                  <a:lnTo>
                    <a:pt x="17290" y="2738"/>
                  </a:lnTo>
                  <a:lnTo>
                    <a:pt x="16137" y="2018"/>
                  </a:lnTo>
                  <a:lnTo>
                    <a:pt x="14841" y="1394"/>
                  </a:lnTo>
                  <a:lnTo>
                    <a:pt x="14168" y="1105"/>
                  </a:lnTo>
                  <a:lnTo>
                    <a:pt x="13496" y="817"/>
                  </a:lnTo>
                  <a:lnTo>
                    <a:pt x="12776" y="577"/>
                  </a:lnTo>
                  <a:lnTo>
                    <a:pt x="12055" y="385"/>
                  </a:lnTo>
                  <a:lnTo>
                    <a:pt x="11287" y="241"/>
                  </a:lnTo>
                  <a:lnTo>
                    <a:pt x="10567" y="97"/>
                  </a:lnTo>
                  <a:lnTo>
                    <a:pt x="97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46"/>
            <p:cNvSpPr/>
            <p:nvPr/>
          </p:nvSpPr>
          <p:spPr>
            <a:xfrm>
              <a:off x="6618250" y="3496200"/>
              <a:ext cx="552325" cy="428650"/>
            </a:xfrm>
            <a:custGeom>
              <a:avLst/>
              <a:gdLst/>
              <a:ahLst/>
              <a:cxnLst/>
              <a:rect l="l" t="t" r="r" b="b"/>
              <a:pathLst>
                <a:path w="22093" h="17146" fill="none" extrusionOk="0">
                  <a:moveTo>
                    <a:pt x="19883" y="4803"/>
                  </a:moveTo>
                  <a:lnTo>
                    <a:pt x="19883" y="4803"/>
                  </a:lnTo>
                  <a:lnTo>
                    <a:pt x="19211" y="4179"/>
                  </a:lnTo>
                  <a:lnTo>
                    <a:pt x="18347" y="3459"/>
                  </a:lnTo>
                  <a:lnTo>
                    <a:pt x="17290" y="2738"/>
                  </a:lnTo>
                  <a:lnTo>
                    <a:pt x="16137" y="2018"/>
                  </a:lnTo>
                  <a:lnTo>
                    <a:pt x="14841" y="1394"/>
                  </a:lnTo>
                  <a:lnTo>
                    <a:pt x="14168" y="1105"/>
                  </a:lnTo>
                  <a:lnTo>
                    <a:pt x="13496" y="817"/>
                  </a:lnTo>
                  <a:lnTo>
                    <a:pt x="12776" y="577"/>
                  </a:lnTo>
                  <a:lnTo>
                    <a:pt x="12055" y="385"/>
                  </a:lnTo>
                  <a:lnTo>
                    <a:pt x="11287" y="241"/>
                  </a:lnTo>
                  <a:lnTo>
                    <a:pt x="10567" y="97"/>
                  </a:lnTo>
                  <a:lnTo>
                    <a:pt x="9798" y="1"/>
                  </a:lnTo>
                  <a:lnTo>
                    <a:pt x="9078" y="1"/>
                  </a:lnTo>
                  <a:lnTo>
                    <a:pt x="8357" y="49"/>
                  </a:lnTo>
                  <a:lnTo>
                    <a:pt x="7589" y="97"/>
                  </a:lnTo>
                  <a:lnTo>
                    <a:pt x="6869" y="241"/>
                  </a:lnTo>
                  <a:lnTo>
                    <a:pt x="6196" y="481"/>
                  </a:lnTo>
                  <a:lnTo>
                    <a:pt x="5476" y="769"/>
                  </a:lnTo>
                  <a:lnTo>
                    <a:pt x="4804" y="1105"/>
                  </a:lnTo>
                  <a:lnTo>
                    <a:pt x="4179" y="1538"/>
                  </a:lnTo>
                  <a:lnTo>
                    <a:pt x="3555" y="2066"/>
                  </a:lnTo>
                  <a:lnTo>
                    <a:pt x="2979" y="2690"/>
                  </a:lnTo>
                  <a:lnTo>
                    <a:pt x="2402" y="3411"/>
                  </a:lnTo>
                  <a:lnTo>
                    <a:pt x="1922" y="4179"/>
                  </a:lnTo>
                  <a:lnTo>
                    <a:pt x="1442" y="5092"/>
                  </a:lnTo>
                  <a:lnTo>
                    <a:pt x="961" y="6100"/>
                  </a:lnTo>
                  <a:lnTo>
                    <a:pt x="577" y="7205"/>
                  </a:lnTo>
                  <a:lnTo>
                    <a:pt x="577" y="7205"/>
                  </a:lnTo>
                  <a:lnTo>
                    <a:pt x="337" y="8069"/>
                  </a:lnTo>
                  <a:lnTo>
                    <a:pt x="193" y="8934"/>
                  </a:lnTo>
                  <a:lnTo>
                    <a:pt x="49" y="9846"/>
                  </a:lnTo>
                  <a:lnTo>
                    <a:pt x="1" y="10711"/>
                  </a:lnTo>
                  <a:lnTo>
                    <a:pt x="1" y="10711"/>
                  </a:lnTo>
                  <a:lnTo>
                    <a:pt x="145" y="10518"/>
                  </a:lnTo>
                  <a:lnTo>
                    <a:pt x="673" y="10038"/>
                  </a:lnTo>
                  <a:lnTo>
                    <a:pt x="1490" y="9318"/>
                  </a:lnTo>
                  <a:lnTo>
                    <a:pt x="2546" y="8453"/>
                  </a:lnTo>
                  <a:lnTo>
                    <a:pt x="3123" y="8021"/>
                  </a:lnTo>
                  <a:lnTo>
                    <a:pt x="3795" y="7637"/>
                  </a:lnTo>
                  <a:lnTo>
                    <a:pt x="4515" y="7253"/>
                  </a:lnTo>
                  <a:lnTo>
                    <a:pt x="5236" y="6869"/>
                  </a:lnTo>
                  <a:lnTo>
                    <a:pt x="6004" y="6580"/>
                  </a:lnTo>
                  <a:lnTo>
                    <a:pt x="6821" y="6292"/>
                  </a:lnTo>
                  <a:lnTo>
                    <a:pt x="7637" y="6148"/>
                  </a:lnTo>
                  <a:lnTo>
                    <a:pt x="8453" y="6052"/>
                  </a:lnTo>
                  <a:lnTo>
                    <a:pt x="8453" y="6052"/>
                  </a:lnTo>
                  <a:lnTo>
                    <a:pt x="8549" y="6724"/>
                  </a:lnTo>
                  <a:lnTo>
                    <a:pt x="8694" y="7397"/>
                  </a:lnTo>
                  <a:lnTo>
                    <a:pt x="8838" y="7973"/>
                  </a:lnTo>
                  <a:lnTo>
                    <a:pt x="9030" y="8549"/>
                  </a:lnTo>
                  <a:lnTo>
                    <a:pt x="9174" y="9030"/>
                  </a:lnTo>
                  <a:lnTo>
                    <a:pt x="9414" y="9510"/>
                  </a:lnTo>
                  <a:lnTo>
                    <a:pt x="9606" y="9942"/>
                  </a:lnTo>
                  <a:lnTo>
                    <a:pt x="9846" y="10326"/>
                  </a:lnTo>
                  <a:lnTo>
                    <a:pt x="10374" y="11047"/>
                  </a:lnTo>
                  <a:lnTo>
                    <a:pt x="10903" y="11623"/>
                  </a:lnTo>
                  <a:lnTo>
                    <a:pt x="11431" y="12055"/>
                  </a:lnTo>
                  <a:lnTo>
                    <a:pt x="12007" y="12391"/>
                  </a:lnTo>
                  <a:lnTo>
                    <a:pt x="12536" y="12680"/>
                  </a:lnTo>
                  <a:lnTo>
                    <a:pt x="13064" y="12824"/>
                  </a:lnTo>
                  <a:lnTo>
                    <a:pt x="13544" y="12968"/>
                  </a:lnTo>
                  <a:lnTo>
                    <a:pt x="13976" y="13016"/>
                  </a:lnTo>
                  <a:lnTo>
                    <a:pt x="14601" y="13064"/>
                  </a:lnTo>
                  <a:lnTo>
                    <a:pt x="14841" y="13064"/>
                  </a:lnTo>
                  <a:lnTo>
                    <a:pt x="14841" y="13064"/>
                  </a:lnTo>
                  <a:lnTo>
                    <a:pt x="14505" y="12824"/>
                  </a:lnTo>
                  <a:lnTo>
                    <a:pt x="14168" y="12487"/>
                  </a:lnTo>
                  <a:lnTo>
                    <a:pt x="13832" y="12055"/>
                  </a:lnTo>
                  <a:lnTo>
                    <a:pt x="13544" y="11575"/>
                  </a:lnTo>
                  <a:lnTo>
                    <a:pt x="13208" y="11047"/>
                  </a:lnTo>
                  <a:lnTo>
                    <a:pt x="12968" y="10518"/>
                  </a:lnTo>
                  <a:lnTo>
                    <a:pt x="12440" y="9366"/>
                  </a:lnTo>
                  <a:lnTo>
                    <a:pt x="12007" y="8213"/>
                  </a:lnTo>
                  <a:lnTo>
                    <a:pt x="11671" y="7301"/>
                  </a:lnTo>
                  <a:lnTo>
                    <a:pt x="11431" y="6388"/>
                  </a:lnTo>
                  <a:lnTo>
                    <a:pt x="11431" y="6388"/>
                  </a:lnTo>
                  <a:lnTo>
                    <a:pt x="11575" y="6484"/>
                  </a:lnTo>
                  <a:lnTo>
                    <a:pt x="11767" y="6772"/>
                  </a:lnTo>
                  <a:lnTo>
                    <a:pt x="12391" y="7589"/>
                  </a:lnTo>
                  <a:lnTo>
                    <a:pt x="13112" y="8693"/>
                  </a:lnTo>
                  <a:lnTo>
                    <a:pt x="13928" y="9990"/>
                  </a:lnTo>
                  <a:lnTo>
                    <a:pt x="15321" y="12391"/>
                  </a:lnTo>
                  <a:lnTo>
                    <a:pt x="15945" y="13448"/>
                  </a:lnTo>
                  <a:lnTo>
                    <a:pt x="15945" y="13448"/>
                  </a:lnTo>
                  <a:lnTo>
                    <a:pt x="15657" y="13928"/>
                  </a:lnTo>
                  <a:lnTo>
                    <a:pt x="15081" y="14937"/>
                  </a:lnTo>
                  <a:lnTo>
                    <a:pt x="14793" y="15465"/>
                  </a:lnTo>
                  <a:lnTo>
                    <a:pt x="14601" y="15993"/>
                  </a:lnTo>
                  <a:lnTo>
                    <a:pt x="14505" y="16329"/>
                  </a:lnTo>
                  <a:lnTo>
                    <a:pt x="14505" y="16474"/>
                  </a:lnTo>
                  <a:lnTo>
                    <a:pt x="14553" y="16522"/>
                  </a:lnTo>
                  <a:lnTo>
                    <a:pt x="14553" y="16522"/>
                  </a:lnTo>
                  <a:lnTo>
                    <a:pt x="14601" y="16522"/>
                  </a:lnTo>
                  <a:lnTo>
                    <a:pt x="14697" y="16474"/>
                  </a:lnTo>
                  <a:lnTo>
                    <a:pt x="14889" y="16281"/>
                  </a:lnTo>
                  <a:lnTo>
                    <a:pt x="15465" y="15609"/>
                  </a:lnTo>
                  <a:lnTo>
                    <a:pt x="15465" y="15609"/>
                  </a:lnTo>
                  <a:lnTo>
                    <a:pt x="15753" y="15369"/>
                  </a:lnTo>
                  <a:lnTo>
                    <a:pt x="16089" y="15129"/>
                  </a:lnTo>
                  <a:lnTo>
                    <a:pt x="16426" y="14889"/>
                  </a:lnTo>
                  <a:lnTo>
                    <a:pt x="16858" y="14793"/>
                  </a:lnTo>
                  <a:lnTo>
                    <a:pt x="17290" y="14745"/>
                  </a:lnTo>
                  <a:lnTo>
                    <a:pt x="17530" y="14793"/>
                  </a:lnTo>
                  <a:lnTo>
                    <a:pt x="17770" y="14841"/>
                  </a:lnTo>
                  <a:lnTo>
                    <a:pt x="18010" y="14937"/>
                  </a:lnTo>
                  <a:lnTo>
                    <a:pt x="18251" y="15033"/>
                  </a:lnTo>
                  <a:lnTo>
                    <a:pt x="18539" y="15225"/>
                  </a:lnTo>
                  <a:lnTo>
                    <a:pt x="18827" y="15465"/>
                  </a:lnTo>
                  <a:lnTo>
                    <a:pt x="18827" y="15465"/>
                  </a:lnTo>
                  <a:lnTo>
                    <a:pt x="18923" y="15561"/>
                  </a:lnTo>
                  <a:lnTo>
                    <a:pt x="19067" y="15897"/>
                  </a:lnTo>
                  <a:lnTo>
                    <a:pt x="19163" y="16137"/>
                  </a:lnTo>
                  <a:lnTo>
                    <a:pt x="19163" y="16426"/>
                  </a:lnTo>
                  <a:lnTo>
                    <a:pt x="19163" y="16762"/>
                  </a:lnTo>
                  <a:lnTo>
                    <a:pt x="19115" y="17146"/>
                  </a:lnTo>
                  <a:lnTo>
                    <a:pt x="19115" y="17146"/>
                  </a:lnTo>
                  <a:lnTo>
                    <a:pt x="19355" y="16858"/>
                  </a:lnTo>
                  <a:lnTo>
                    <a:pt x="19979" y="16089"/>
                  </a:lnTo>
                  <a:lnTo>
                    <a:pt x="20364" y="15465"/>
                  </a:lnTo>
                  <a:lnTo>
                    <a:pt x="20748" y="14793"/>
                  </a:lnTo>
                  <a:lnTo>
                    <a:pt x="21180" y="14024"/>
                  </a:lnTo>
                  <a:lnTo>
                    <a:pt x="21516" y="13208"/>
                  </a:lnTo>
                  <a:lnTo>
                    <a:pt x="21804" y="12295"/>
                  </a:lnTo>
                  <a:lnTo>
                    <a:pt x="21997" y="11335"/>
                  </a:lnTo>
                  <a:lnTo>
                    <a:pt x="22045" y="10807"/>
                  </a:lnTo>
                  <a:lnTo>
                    <a:pt x="22093" y="10278"/>
                  </a:lnTo>
                  <a:lnTo>
                    <a:pt x="22093" y="9750"/>
                  </a:lnTo>
                  <a:lnTo>
                    <a:pt x="22045" y="9222"/>
                  </a:lnTo>
                  <a:lnTo>
                    <a:pt x="21949" y="8693"/>
                  </a:lnTo>
                  <a:lnTo>
                    <a:pt x="21804" y="8165"/>
                  </a:lnTo>
                  <a:lnTo>
                    <a:pt x="21612" y="7589"/>
                  </a:lnTo>
                  <a:lnTo>
                    <a:pt x="21420" y="7061"/>
                  </a:lnTo>
                  <a:lnTo>
                    <a:pt x="21132" y="6484"/>
                  </a:lnTo>
                  <a:lnTo>
                    <a:pt x="20748" y="5908"/>
                  </a:lnTo>
                  <a:lnTo>
                    <a:pt x="20364" y="5380"/>
                  </a:lnTo>
                  <a:lnTo>
                    <a:pt x="19883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46"/>
            <p:cNvSpPr/>
            <p:nvPr/>
          </p:nvSpPr>
          <p:spPr>
            <a:xfrm>
              <a:off x="6752725" y="3519025"/>
              <a:ext cx="86475" cy="33650"/>
            </a:xfrm>
            <a:custGeom>
              <a:avLst/>
              <a:gdLst/>
              <a:ahLst/>
              <a:cxnLst/>
              <a:rect l="l" t="t" r="r" b="b"/>
              <a:pathLst>
                <a:path w="3459" h="1346" extrusionOk="0">
                  <a:moveTo>
                    <a:pt x="1586" y="0"/>
                  </a:moveTo>
                  <a:lnTo>
                    <a:pt x="1201" y="48"/>
                  </a:lnTo>
                  <a:lnTo>
                    <a:pt x="817" y="144"/>
                  </a:lnTo>
                  <a:lnTo>
                    <a:pt x="481" y="241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865"/>
                  </a:lnTo>
                  <a:lnTo>
                    <a:pt x="145" y="1009"/>
                  </a:lnTo>
                  <a:lnTo>
                    <a:pt x="289" y="1105"/>
                  </a:lnTo>
                  <a:lnTo>
                    <a:pt x="577" y="1249"/>
                  </a:lnTo>
                  <a:lnTo>
                    <a:pt x="913" y="1297"/>
                  </a:lnTo>
                  <a:lnTo>
                    <a:pt x="1346" y="1345"/>
                  </a:lnTo>
                  <a:lnTo>
                    <a:pt x="1730" y="1297"/>
                  </a:lnTo>
                  <a:lnTo>
                    <a:pt x="2114" y="1249"/>
                  </a:lnTo>
                  <a:lnTo>
                    <a:pt x="2498" y="1153"/>
                  </a:lnTo>
                  <a:lnTo>
                    <a:pt x="2834" y="1057"/>
                  </a:lnTo>
                  <a:lnTo>
                    <a:pt x="3122" y="913"/>
                  </a:lnTo>
                  <a:lnTo>
                    <a:pt x="3315" y="721"/>
                  </a:lnTo>
                  <a:lnTo>
                    <a:pt x="3459" y="577"/>
                  </a:lnTo>
                  <a:lnTo>
                    <a:pt x="3459" y="481"/>
                  </a:lnTo>
                  <a:lnTo>
                    <a:pt x="3459" y="385"/>
                  </a:lnTo>
                  <a:lnTo>
                    <a:pt x="3363" y="289"/>
                  </a:lnTo>
                  <a:lnTo>
                    <a:pt x="3267" y="241"/>
                  </a:lnTo>
                  <a:lnTo>
                    <a:pt x="2930" y="96"/>
                  </a:lnTo>
                  <a:lnTo>
                    <a:pt x="2498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46"/>
            <p:cNvSpPr/>
            <p:nvPr/>
          </p:nvSpPr>
          <p:spPr>
            <a:xfrm>
              <a:off x="6752725" y="3519025"/>
              <a:ext cx="86475" cy="33650"/>
            </a:xfrm>
            <a:custGeom>
              <a:avLst/>
              <a:gdLst/>
              <a:ahLst/>
              <a:cxnLst/>
              <a:rect l="l" t="t" r="r" b="b"/>
              <a:pathLst>
                <a:path w="3459" h="1346" fill="none" extrusionOk="0">
                  <a:moveTo>
                    <a:pt x="2018" y="0"/>
                  </a:moveTo>
                  <a:lnTo>
                    <a:pt x="2018" y="0"/>
                  </a:lnTo>
                  <a:lnTo>
                    <a:pt x="1586" y="0"/>
                  </a:lnTo>
                  <a:lnTo>
                    <a:pt x="1201" y="48"/>
                  </a:lnTo>
                  <a:lnTo>
                    <a:pt x="817" y="144"/>
                  </a:lnTo>
                  <a:lnTo>
                    <a:pt x="481" y="241"/>
                  </a:lnTo>
                  <a:lnTo>
                    <a:pt x="241" y="337"/>
                  </a:lnTo>
                  <a:lnTo>
                    <a:pt x="49" y="481"/>
                  </a:lnTo>
                  <a:lnTo>
                    <a:pt x="1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45" y="1009"/>
                  </a:lnTo>
                  <a:lnTo>
                    <a:pt x="289" y="1105"/>
                  </a:lnTo>
                  <a:lnTo>
                    <a:pt x="577" y="1249"/>
                  </a:lnTo>
                  <a:lnTo>
                    <a:pt x="913" y="1297"/>
                  </a:lnTo>
                  <a:lnTo>
                    <a:pt x="1346" y="1345"/>
                  </a:lnTo>
                  <a:lnTo>
                    <a:pt x="1346" y="1345"/>
                  </a:lnTo>
                  <a:lnTo>
                    <a:pt x="1730" y="1297"/>
                  </a:lnTo>
                  <a:lnTo>
                    <a:pt x="2114" y="1249"/>
                  </a:lnTo>
                  <a:lnTo>
                    <a:pt x="2498" y="1153"/>
                  </a:lnTo>
                  <a:lnTo>
                    <a:pt x="2834" y="1057"/>
                  </a:lnTo>
                  <a:lnTo>
                    <a:pt x="3122" y="913"/>
                  </a:lnTo>
                  <a:lnTo>
                    <a:pt x="3315" y="721"/>
                  </a:lnTo>
                  <a:lnTo>
                    <a:pt x="3459" y="577"/>
                  </a:lnTo>
                  <a:lnTo>
                    <a:pt x="3459" y="481"/>
                  </a:lnTo>
                  <a:lnTo>
                    <a:pt x="3459" y="385"/>
                  </a:lnTo>
                  <a:lnTo>
                    <a:pt x="3459" y="385"/>
                  </a:lnTo>
                  <a:lnTo>
                    <a:pt x="3363" y="289"/>
                  </a:lnTo>
                  <a:lnTo>
                    <a:pt x="3267" y="241"/>
                  </a:lnTo>
                  <a:lnTo>
                    <a:pt x="2930" y="96"/>
                  </a:lnTo>
                  <a:lnTo>
                    <a:pt x="2498" y="0"/>
                  </a:lnTo>
                  <a:lnTo>
                    <a:pt x="20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46"/>
            <p:cNvSpPr/>
            <p:nvPr/>
          </p:nvSpPr>
          <p:spPr>
            <a:xfrm>
              <a:off x="6795950" y="3555050"/>
              <a:ext cx="48050" cy="28825"/>
            </a:xfrm>
            <a:custGeom>
              <a:avLst/>
              <a:gdLst/>
              <a:ahLst/>
              <a:cxnLst/>
              <a:rect l="l" t="t" r="r" b="b"/>
              <a:pathLst>
                <a:path w="1922" h="1153" extrusionOk="0">
                  <a:moveTo>
                    <a:pt x="1153" y="0"/>
                  </a:moveTo>
                  <a:lnTo>
                    <a:pt x="865" y="96"/>
                  </a:lnTo>
                  <a:lnTo>
                    <a:pt x="577" y="240"/>
                  </a:lnTo>
                  <a:lnTo>
                    <a:pt x="289" y="384"/>
                  </a:lnTo>
                  <a:lnTo>
                    <a:pt x="97" y="576"/>
                  </a:lnTo>
                  <a:lnTo>
                    <a:pt x="1" y="721"/>
                  </a:lnTo>
                  <a:lnTo>
                    <a:pt x="1" y="817"/>
                  </a:lnTo>
                  <a:lnTo>
                    <a:pt x="1" y="913"/>
                  </a:lnTo>
                  <a:lnTo>
                    <a:pt x="49" y="961"/>
                  </a:lnTo>
                  <a:lnTo>
                    <a:pt x="145" y="1057"/>
                  </a:lnTo>
                  <a:lnTo>
                    <a:pt x="385" y="1153"/>
                  </a:lnTo>
                  <a:lnTo>
                    <a:pt x="913" y="1153"/>
                  </a:lnTo>
                  <a:lnTo>
                    <a:pt x="1201" y="1057"/>
                  </a:lnTo>
                  <a:lnTo>
                    <a:pt x="1441" y="961"/>
                  </a:lnTo>
                  <a:lnTo>
                    <a:pt x="1634" y="817"/>
                  </a:lnTo>
                  <a:lnTo>
                    <a:pt x="1826" y="672"/>
                  </a:lnTo>
                  <a:lnTo>
                    <a:pt x="1922" y="480"/>
                  </a:lnTo>
                  <a:lnTo>
                    <a:pt x="1922" y="288"/>
                  </a:lnTo>
                  <a:lnTo>
                    <a:pt x="1826" y="144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46"/>
            <p:cNvSpPr/>
            <p:nvPr/>
          </p:nvSpPr>
          <p:spPr>
            <a:xfrm>
              <a:off x="6795950" y="3555050"/>
              <a:ext cx="48050" cy="28825"/>
            </a:xfrm>
            <a:custGeom>
              <a:avLst/>
              <a:gdLst/>
              <a:ahLst/>
              <a:cxnLst/>
              <a:rect l="l" t="t" r="r" b="b"/>
              <a:pathLst>
                <a:path w="1922" h="1153" fill="none" extrusionOk="0">
                  <a:moveTo>
                    <a:pt x="1441" y="0"/>
                  </a:moveTo>
                  <a:lnTo>
                    <a:pt x="1441" y="0"/>
                  </a:lnTo>
                  <a:lnTo>
                    <a:pt x="1153" y="0"/>
                  </a:lnTo>
                  <a:lnTo>
                    <a:pt x="865" y="96"/>
                  </a:lnTo>
                  <a:lnTo>
                    <a:pt x="577" y="240"/>
                  </a:lnTo>
                  <a:lnTo>
                    <a:pt x="289" y="384"/>
                  </a:lnTo>
                  <a:lnTo>
                    <a:pt x="97" y="576"/>
                  </a:lnTo>
                  <a:lnTo>
                    <a:pt x="1" y="721"/>
                  </a:lnTo>
                  <a:lnTo>
                    <a:pt x="1" y="817"/>
                  </a:lnTo>
                  <a:lnTo>
                    <a:pt x="1" y="913"/>
                  </a:lnTo>
                  <a:lnTo>
                    <a:pt x="49" y="961"/>
                  </a:lnTo>
                  <a:lnTo>
                    <a:pt x="145" y="1057"/>
                  </a:lnTo>
                  <a:lnTo>
                    <a:pt x="145" y="1057"/>
                  </a:lnTo>
                  <a:lnTo>
                    <a:pt x="385" y="1153"/>
                  </a:lnTo>
                  <a:lnTo>
                    <a:pt x="625" y="1153"/>
                  </a:lnTo>
                  <a:lnTo>
                    <a:pt x="625" y="1153"/>
                  </a:lnTo>
                  <a:lnTo>
                    <a:pt x="913" y="1153"/>
                  </a:lnTo>
                  <a:lnTo>
                    <a:pt x="1201" y="1057"/>
                  </a:lnTo>
                  <a:lnTo>
                    <a:pt x="1441" y="961"/>
                  </a:lnTo>
                  <a:lnTo>
                    <a:pt x="1634" y="817"/>
                  </a:lnTo>
                  <a:lnTo>
                    <a:pt x="1826" y="672"/>
                  </a:lnTo>
                  <a:lnTo>
                    <a:pt x="1922" y="480"/>
                  </a:lnTo>
                  <a:lnTo>
                    <a:pt x="1922" y="288"/>
                  </a:lnTo>
                  <a:lnTo>
                    <a:pt x="1826" y="144"/>
                  </a:lnTo>
                  <a:lnTo>
                    <a:pt x="1826" y="144"/>
                  </a:lnTo>
                  <a:lnTo>
                    <a:pt x="1778" y="48"/>
                  </a:lnTo>
                  <a:lnTo>
                    <a:pt x="1682" y="0"/>
                  </a:lnTo>
                  <a:lnTo>
                    <a:pt x="14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46"/>
            <p:cNvSpPr/>
            <p:nvPr/>
          </p:nvSpPr>
          <p:spPr>
            <a:xfrm>
              <a:off x="7099725" y="3657100"/>
              <a:ext cx="34825" cy="56450"/>
            </a:xfrm>
            <a:custGeom>
              <a:avLst/>
              <a:gdLst/>
              <a:ahLst/>
              <a:cxnLst/>
              <a:rect l="l" t="t" r="r" b="b"/>
              <a:pathLst>
                <a:path w="1393" h="2258" extrusionOk="0">
                  <a:moveTo>
                    <a:pt x="288" y="0"/>
                  </a:moveTo>
                  <a:lnTo>
                    <a:pt x="192" y="96"/>
                  </a:lnTo>
                  <a:lnTo>
                    <a:pt x="144" y="192"/>
                  </a:lnTo>
                  <a:lnTo>
                    <a:pt x="96" y="336"/>
                  </a:lnTo>
                  <a:lnTo>
                    <a:pt x="0" y="721"/>
                  </a:lnTo>
                  <a:lnTo>
                    <a:pt x="48" y="1105"/>
                  </a:lnTo>
                  <a:lnTo>
                    <a:pt x="144" y="1537"/>
                  </a:lnTo>
                  <a:lnTo>
                    <a:pt x="288" y="1921"/>
                  </a:lnTo>
                  <a:lnTo>
                    <a:pt x="384" y="2065"/>
                  </a:lnTo>
                  <a:lnTo>
                    <a:pt x="528" y="2161"/>
                  </a:lnTo>
                  <a:lnTo>
                    <a:pt x="672" y="2257"/>
                  </a:lnTo>
                  <a:lnTo>
                    <a:pt x="1009" y="2257"/>
                  </a:lnTo>
                  <a:lnTo>
                    <a:pt x="1105" y="2161"/>
                  </a:lnTo>
                  <a:lnTo>
                    <a:pt x="1249" y="2065"/>
                  </a:lnTo>
                  <a:lnTo>
                    <a:pt x="1297" y="1969"/>
                  </a:lnTo>
                  <a:lnTo>
                    <a:pt x="1345" y="1825"/>
                  </a:lnTo>
                  <a:lnTo>
                    <a:pt x="1393" y="1633"/>
                  </a:lnTo>
                  <a:lnTo>
                    <a:pt x="1345" y="1249"/>
                  </a:lnTo>
                  <a:lnTo>
                    <a:pt x="1249" y="865"/>
                  </a:lnTo>
                  <a:lnTo>
                    <a:pt x="1105" y="529"/>
                  </a:lnTo>
                  <a:lnTo>
                    <a:pt x="865" y="192"/>
                  </a:lnTo>
                  <a:lnTo>
                    <a:pt x="720" y="96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46"/>
            <p:cNvSpPr/>
            <p:nvPr/>
          </p:nvSpPr>
          <p:spPr>
            <a:xfrm>
              <a:off x="7099725" y="3657100"/>
              <a:ext cx="34825" cy="56450"/>
            </a:xfrm>
            <a:custGeom>
              <a:avLst/>
              <a:gdLst/>
              <a:ahLst/>
              <a:cxnLst/>
              <a:rect l="l" t="t" r="r" b="b"/>
              <a:pathLst>
                <a:path w="1393" h="2258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288" y="0"/>
                  </a:lnTo>
                  <a:lnTo>
                    <a:pt x="192" y="96"/>
                  </a:lnTo>
                  <a:lnTo>
                    <a:pt x="144" y="192"/>
                  </a:lnTo>
                  <a:lnTo>
                    <a:pt x="96" y="336"/>
                  </a:lnTo>
                  <a:lnTo>
                    <a:pt x="0" y="721"/>
                  </a:lnTo>
                  <a:lnTo>
                    <a:pt x="48" y="1105"/>
                  </a:lnTo>
                  <a:lnTo>
                    <a:pt x="48" y="1105"/>
                  </a:lnTo>
                  <a:lnTo>
                    <a:pt x="144" y="1537"/>
                  </a:lnTo>
                  <a:lnTo>
                    <a:pt x="288" y="1921"/>
                  </a:lnTo>
                  <a:lnTo>
                    <a:pt x="384" y="2065"/>
                  </a:lnTo>
                  <a:lnTo>
                    <a:pt x="528" y="2161"/>
                  </a:lnTo>
                  <a:lnTo>
                    <a:pt x="672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817" y="2257"/>
                  </a:lnTo>
                  <a:lnTo>
                    <a:pt x="1009" y="2257"/>
                  </a:lnTo>
                  <a:lnTo>
                    <a:pt x="1105" y="2161"/>
                  </a:lnTo>
                  <a:lnTo>
                    <a:pt x="1249" y="2065"/>
                  </a:lnTo>
                  <a:lnTo>
                    <a:pt x="1297" y="1969"/>
                  </a:lnTo>
                  <a:lnTo>
                    <a:pt x="1345" y="1825"/>
                  </a:lnTo>
                  <a:lnTo>
                    <a:pt x="1393" y="1633"/>
                  </a:lnTo>
                  <a:lnTo>
                    <a:pt x="1345" y="1249"/>
                  </a:lnTo>
                  <a:lnTo>
                    <a:pt x="1249" y="865"/>
                  </a:lnTo>
                  <a:lnTo>
                    <a:pt x="1105" y="529"/>
                  </a:lnTo>
                  <a:lnTo>
                    <a:pt x="865" y="192"/>
                  </a:lnTo>
                  <a:lnTo>
                    <a:pt x="720" y="96"/>
                  </a:lnTo>
                  <a:lnTo>
                    <a:pt x="576" y="0"/>
                  </a:lnTo>
                  <a:lnTo>
                    <a:pt x="576" y="0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46"/>
            <p:cNvSpPr/>
            <p:nvPr/>
          </p:nvSpPr>
          <p:spPr>
            <a:xfrm>
              <a:off x="7064900" y="3670300"/>
              <a:ext cx="24025" cy="39650"/>
            </a:xfrm>
            <a:custGeom>
              <a:avLst/>
              <a:gdLst/>
              <a:ahLst/>
              <a:cxnLst/>
              <a:rect l="l" t="t" r="r" b="b"/>
              <a:pathLst>
                <a:path w="961" h="1586" extrusionOk="0">
                  <a:moveTo>
                    <a:pt x="192" y="1"/>
                  </a:moveTo>
                  <a:lnTo>
                    <a:pt x="144" y="49"/>
                  </a:lnTo>
                  <a:lnTo>
                    <a:pt x="48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192" y="1345"/>
                  </a:lnTo>
                  <a:lnTo>
                    <a:pt x="337" y="1537"/>
                  </a:lnTo>
                  <a:lnTo>
                    <a:pt x="481" y="1585"/>
                  </a:lnTo>
                  <a:lnTo>
                    <a:pt x="673" y="1585"/>
                  </a:lnTo>
                  <a:lnTo>
                    <a:pt x="769" y="1537"/>
                  </a:lnTo>
                  <a:lnTo>
                    <a:pt x="865" y="1489"/>
                  </a:lnTo>
                  <a:lnTo>
                    <a:pt x="913" y="1393"/>
                  </a:lnTo>
                  <a:lnTo>
                    <a:pt x="961" y="1153"/>
                  </a:lnTo>
                  <a:lnTo>
                    <a:pt x="961" y="913"/>
                  </a:lnTo>
                  <a:lnTo>
                    <a:pt x="865" y="625"/>
                  </a:lnTo>
                  <a:lnTo>
                    <a:pt x="769" y="385"/>
                  </a:lnTo>
                  <a:lnTo>
                    <a:pt x="577" y="145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46"/>
            <p:cNvSpPr/>
            <p:nvPr/>
          </p:nvSpPr>
          <p:spPr>
            <a:xfrm>
              <a:off x="7064900" y="3670300"/>
              <a:ext cx="24025" cy="39650"/>
            </a:xfrm>
            <a:custGeom>
              <a:avLst/>
              <a:gdLst/>
              <a:ahLst/>
              <a:cxnLst/>
              <a:rect l="l" t="t" r="r" b="b"/>
              <a:pathLst>
                <a:path w="961" h="1586" fill="none" extrusionOk="0">
                  <a:moveTo>
                    <a:pt x="289" y="1"/>
                  </a:moveTo>
                  <a:lnTo>
                    <a:pt x="289" y="1"/>
                  </a:lnTo>
                  <a:lnTo>
                    <a:pt x="192" y="1"/>
                  </a:lnTo>
                  <a:lnTo>
                    <a:pt x="144" y="49"/>
                  </a:lnTo>
                  <a:lnTo>
                    <a:pt x="48" y="241"/>
                  </a:lnTo>
                  <a:lnTo>
                    <a:pt x="0" y="529"/>
                  </a:lnTo>
                  <a:lnTo>
                    <a:pt x="0" y="817"/>
                  </a:lnTo>
                  <a:lnTo>
                    <a:pt x="0" y="817"/>
                  </a:lnTo>
                  <a:lnTo>
                    <a:pt x="96" y="1105"/>
                  </a:lnTo>
                  <a:lnTo>
                    <a:pt x="192" y="1345"/>
                  </a:lnTo>
                  <a:lnTo>
                    <a:pt x="337" y="1537"/>
                  </a:lnTo>
                  <a:lnTo>
                    <a:pt x="481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577" y="1585"/>
                  </a:lnTo>
                  <a:lnTo>
                    <a:pt x="673" y="1585"/>
                  </a:lnTo>
                  <a:lnTo>
                    <a:pt x="769" y="1537"/>
                  </a:lnTo>
                  <a:lnTo>
                    <a:pt x="865" y="1489"/>
                  </a:lnTo>
                  <a:lnTo>
                    <a:pt x="913" y="1393"/>
                  </a:lnTo>
                  <a:lnTo>
                    <a:pt x="961" y="1153"/>
                  </a:lnTo>
                  <a:lnTo>
                    <a:pt x="961" y="913"/>
                  </a:lnTo>
                  <a:lnTo>
                    <a:pt x="865" y="625"/>
                  </a:lnTo>
                  <a:lnTo>
                    <a:pt x="769" y="385"/>
                  </a:lnTo>
                  <a:lnTo>
                    <a:pt x="577" y="145"/>
                  </a:lnTo>
                  <a:lnTo>
                    <a:pt x="385" y="1"/>
                  </a:lnTo>
                  <a:lnTo>
                    <a:pt x="385" y="1"/>
                  </a:lnTo>
                  <a:lnTo>
                    <a:pt x="2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46"/>
            <p:cNvSpPr/>
            <p:nvPr/>
          </p:nvSpPr>
          <p:spPr>
            <a:xfrm>
              <a:off x="7085300" y="3928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46"/>
            <p:cNvSpPr/>
            <p:nvPr/>
          </p:nvSpPr>
          <p:spPr>
            <a:xfrm>
              <a:off x="7094900" y="3921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46"/>
            <p:cNvSpPr/>
            <p:nvPr/>
          </p:nvSpPr>
          <p:spPr>
            <a:xfrm>
              <a:off x="6737125" y="3884025"/>
              <a:ext cx="141700" cy="93650"/>
            </a:xfrm>
            <a:custGeom>
              <a:avLst/>
              <a:gdLst/>
              <a:ahLst/>
              <a:cxnLst/>
              <a:rect l="l" t="t" r="r" b="b"/>
              <a:pathLst>
                <a:path w="5668" h="3746" extrusionOk="0">
                  <a:moveTo>
                    <a:pt x="1201" y="0"/>
                  </a:moveTo>
                  <a:lnTo>
                    <a:pt x="913" y="48"/>
                  </a:lnTo>
                  <a:lnTo>
                    <a:pt x="721" y="144"/>
                  </a:lnTo>
                  <a:lnTo>
                    <a:pt x="481" y="288"/>
                  </a:lnTo>
                  <a:lnTo>
                    <a:pt x="337" y="480"/>
                  </a:lnTo>
                  <a:lnTo>
                    <a:pt x="193" y="720"/>
                  </a:lnTo>
                  <a:lnTo>
                    <a:pt x="97" y="1009"/>
                  </a:lnTo>
                  <a:lnTo>
                    <a:pt x="0" y="1297"/>
                  </a:lnTo>
                  <a:lnTo>
                    <a:pt x="0" y="1585"/>
                  </a:lnTo>
                  <a:lnTo>
                    <a:pt x="49" y="1873"/>
                  </a:lnTo>
                  <a:lnTo>
                    <a:pt x="145" y="2161"/>
                  </a:lnTo>
                  <a:lnTo>
                    <a:pt x="241" y="2497"/>
                  </a:lnTo>
                  <a:lnTo>
                    <a:pt x="481" y="2737"/>
                  </a:lnTo>
                  <a:lnTo>
                    <a:pt x="721" y="3026"/>
                  </a:lnTo>
                  <a:lnTo>
                    <a:pt x="1057" y="3266"/>
                  </a:lnTo>
                  <a:lnTo>
                    <a:pt x="1441" y="3458"/>
                  </a:lnTo>
                  <a:lnTo>
                    <a:pt x="1873" y="3602"/>
                  </a:lnTo>
                  <a:lnTo>
                    <a:pt x="2546" y="3698"/>
                  </a:lnTo>
                  <a:lnTo>
                    <a:pt x="3170" y="3746"/>
                  </a:lnTo>
                  <a:lnTo>
                    <a:pt x="3698" y="3746"/>
                  </a:lnTo>
                  <a:lnTo>
                    <a:pt x="4131" y="3650"/>
                  </a:lnTo>
                  <a:lnTo>
                    <a:pt x="4515" y="3458"/>
                  </a:lnTo>
                  <a:lnTo>
                    <a:pt x="4851" y="3266"/>
                  </a:lnTo>
                  <a:lnTo>
                    <a:pt x="5139" y="3026"/>
                  </a:lnTo>
                  <a:lnTo>
                    <a:pt x="5331" y="2786"/>
                  </a:lnTo>
                  <a:lnTo>
                    <a:pt x="5475" y="2497"/>
                  </a:lnTo>
                  <a:lnTo>
                    <a:pt x="5619" y="2161"/>
                  </a:lnTo>
                  <a:lnTo>
                    <a:pt x="5667" y="1873"/>
                  </a:lnTo>
                  <a:lnTo>
                    <a:pt x="5667" y="1585"/>
                  </a:lnTo>
                  <a:lnTo>
                    <a:pt x="5667" y="1345"/>
                  </a:lnTo>
                  <a:lnTo>
                    <a:pt x="5571" y="1105"/>
                  </a:lnTo>
                  <a:lnTo>
                    <a:pt x="5475" y="864"/>
                  </a:lnTo>
                  <a:lnTo>
                    <a:pt x="5379" y="720"/>
                  </a:lnTo>
                  <a:lnTo>
                    <a:pt x="5091" y="528"/>
                  </a:lnTo>
                  <a:lnTo>
                    <a:pt x="4803" y="480"/>
                  </a:lnTo>
                  <a:lnTo>
                    <a:pt x="4515" y="480"/>
                  </a:lnTo>
                  <a:lnTo>
                    <a:pt x="4227" y="576"/>
                  </a:lnTo>
                  <a:lnTo>
                    <a:pt x="3746" y="816"/>
                  </a:lnTo>
                  <a:lnTo>
                    <a:pt x="3506" y="913"/>
                  </a:lnTo>
                  <a:lnTo>
                    <a:pt x="3266" y="1009"/>
                  </a:lnTo>
                  <a:lnTo>
                    <a:pt x="3074" y="961"/>
                  </a:lnTo>
                  <a:lnTo>
                    <a:pt x="2882" y="864"/>
                  </a:lnTo>
                  <a:lnTo>
                    <a:pt x="2546" y="480"/>
                  </a:lnTo>
                  <a:lnTo>
                    <a:pt x="2306" y="336"/>
                  </a:lnTo>
                  <a:lnTo>
                    <a:pt x="2066" y="144"/>
                  </a:lnTo>
                  <a:lnTo>
                    <a:pt x="1681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46"/>
            <p:cNvSpPr/>
            <p:nvPr/>
          </p:nvSpPr>
          <p:spPr>
            <a:xfrm>
              <a:off x="6737125" y="3884025"/>
              <a:ext cx="141700" cy="93650"/>
            </a:xfrm>
            <a:custGeom>
              <a:avLst/>
              <a:gdLst/>
              <a:ahLst/>
              <a:cxnLst/>
              <a:rect l="l" t="t" r="r" b="b"/>
              <a:pathLst>
                <a:path w="5668" h="3746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1681" y="48"/>
                  </a:lnTo>
                  <a:lnTo>
                    <a:pt x="2066" y="144"/>
                  </a:lnTo>
                  <a:lnTo>
                    <a:pt x="2306" y="336"/>
                  </a:lnTo>
                  <a:lnTo>
                    <a:pt x="2546" y="480"/>
                  </a:lnTo>
                  <a:lnTo>
                    <a:pt x="2546" y="480"/>
                  </a:lnTo>
                  <a:lnTo>
                    <a:pt x="2882" y="864"/>
                  </a:lnTo>
                  <a:lnTo>
                    <a:pt x="3074" y="961"/>
                  </a:lnTo>
                  <a:lnTo>
                    <a:pt x="3266" y="1009"/>
                  </a:lnTo>
                  <a:lnTo>
                    <a:pt x="3266" y="1009"/>
                  </a:lnTo>
                  <a:lnTo>
                    <a:pt x="3506" y="913"/>
                  </a:lnTo>
                  <a:lnTo>
                    <a:pt x="3746" y="816"/>
                  </a:lnTo>
                  <a:lnTo>
                    <a:pt x="4227" y="576"/>
                  </a:lnTo>
                  <a:lnTo>
                    <a:pt x="4515" y="480"/>
                  </a:lnTo>
                  <a:lnTo>
                    <a:pt x="4803" y="480"/>
                  </a:lnTo>
                  <a:lnTo>
                    <a:pt x="5091" y="528"/>
                  </a:lnTo>
                  <a:lnTo>
                    <a:pt x="5379" y="720"/>
                  </a:lnTo>
                  <a:lnTo>
                    <a:pt x="5379" y="720"/>
                  </a:lnTo>
                  <a:lnTo>
                    <a:pt x="5475" y="864"/>
                  </a:lnTo>
                  <a:lnTo>
                    <a:pt x="5571" y="1105"/>
                  </a:lnTo>
                  <a:lnTo>
                    <a:pt x="5667" y="1345"/>
                  </a:lnTo>
                  <a:lnTo>
                    <a:pt x="5667" y="1585"/>
                  </a:lnTo>
                  <a:lnTo>
                    <a:pt x="5667" y="1873"/>
                  </a:lnTo>
                  <a:lnTo>
                    <a:pt x="5619" y="2161"/>
                  </a:lnTo>
                  <a:lnTo>
                    <a:pt x="5475" y="2497"/>
                  </a:lnTo>
                  <a:lnTo>
                    <a:pt x="5331" y="2786"/>
                  </a:lnTo>
                  <a:lnTo>
                    <a:pt x="5139" y="3026"/>
                  </a:lnTo>
                  <a:lnTo>
                    <a:pt x="4851" y="3266"/>
                  </a:lnTo>
                  <a:lnTo>
                    <a:pt x="4515" y="3458"/>
                  </a:lnTo>
                  <a:lnTo>
                    <a:pt x="4131" y="3650"/>
                  </a:lnTo>
                  <a:lnTo>
                    <a:pt x="3698" y="3746"/>
                  </a:lnTo>
                  <a:lnTo>
                    <a:pt x="3170" y="3746"/>
                  </a:lnTo>
                  <a:lnTo>
                    <a:pt x="2546" y="3698"/>
                  </a:lnTo>
                  <a:lnTo>
                    <a:pt x="1873" y="3602"/>
                  </a:lnTo>
                  <a:lnTo>
                    <a:pt x="1873" y="3602"/>
                  </a:lnTo>
                  <a:lnTo>
                    <a:pt x="1441" y="3458"/>
                  </a:lnTo>
                  <a:lnTo>
                    <a:pt x="1057" y="3266"/>
                  </a:lnTo>
                  <a:lnTo>
                    <a:pt x="721" y="3026"/>
                  </a:lnTo>
                  <a:lnTo>
                    <a:pt x="481" y="2737"/>
                  </a:lnTo>
                  <a:lnTo>
                    <a:pt x="241" y="2497"/>
                  </a:lnTo>
                  <a:lnTo>
                    <a:pt x="145" y="2161"/>
                  </a:lnTo>
                  <a:lnTo>
                    <a:pt x="49" y="1873"/>
                  </a:lnTo>
                  <a:lnTo>
                    <a:pt x="0" y="1585"/>
                  </a:lnTo>
                  <a:lnTo>
                    <a:pt x="0" y="1297"/>
                  </a:lnTo>
                  <a:lnTo>
                    <a:pt x="97" y="1009"/>
                  </a:lnTo>
                  <a:lnTo>
                    <a:pt x="193" y="720"/>
                  </a:lnTo>
                  <a:lnTo>
                    <a:pt x="337" y="480"/>
                  </a:lnTo>
                  <a:lnTo>
                    <a:pt x="481" y="288"/>
                  </a:lnTo>
                  <a:lnTo>
                    <a:pt x="721" y="144"/>
                  </a:lnTo>
                  <a:lnTo>
                    <a:pt x="91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46"/>
            <p:cNvSpPr/>
            <p:nvPr/>
          </p:nvSpPr>
          <p:spPr>
            <a:xfrm>
              <a:off x="6764750" y="3923625"/>
              <a:ext cx="114075" cy="54050"/>
            </a:xfrm>
            <a:custGeom>
              <a:avLst/>
              <a:gdLst/>
              <a:ahLst/>
              <a:cxnLst/>
              <a:rect l="l" t="t" r="r" b="b"/>
              <a:pathLst>
                <a:path w="4563" h="2162" extrusionOk="0">
                  <a:moveTo>
                    <a:pt x="3314" y="1"/>
                  </a:moveTo>
                  <a:lnTo>
                    <a:pt x="2737" y="49"/>
                  </a:lnTo>
                  <a:lnTo>
                    <a:pt x="2257" y="97"/>
                  </a:lnTo>
                  <a:lnTo>
                    <a:pt x="1777" y="241"/>
                  </a:lnTo>
                  <a:lnTo>
                    <a:pt x="1297" y="433"/>
                  </a:lnTo>
                  <a:lnTo>
                    <a:pt x="913" y="721"/>
                  </a:lnTo>
                  <a:lnTo>
                    <a:pt x="528" y="1009"/>
                  </a:lnTo>
                  <a:lnTo>
                    <a:pt x="240" y="1346"/>
                  </a:lnTo>
                  <a:lnTo>
                    <a:pt x="0" y="1682"/>
                  </a:lnTo>
                  <a:lnTo>
                    <a:pt x="336" y="1874"/>
                  </a:lnTo>
                  <a:lnTo>
                    <a:pt x="768" y="2018"/>
                  </a:lnTo>
                  <a:lnTo>
                    <a:pt x="1249" y="2114"/>
                  </a:lnTo>
                  <a:lnTo>
                    <a:pt x="1681" y="2162"/>
                  </a:lnTo>
                  <a:lnTo>
                    <a:pt x="2449" y="2162"/>
                  </a:lnTo>
                  <a:lnTo>
                    <a:pt x="2786" y="2114"/>
                  </a:lnTo>
                  <a:lnTo>
                    <a:pt x="3122" y="2018"/>
                  </a:lnTo>
                  <a:lnTo>
                    <a:pt x="3362" y="1922"/>
                  </a:lnTo>
                  <a:lnTo>
                    <a:pt x="3602" y="1778"/>
                  </a:lnTo>
                  <a:lnTo>
                    <a:pt x="3842" y="1634"/>
                  </a:lnTo>
                  <a:lnTo>
                    <a:pt x="3986" y="1442"/>
                  </a:lnTo>
                  <a:lnTo>
                    <a:pt x="4274" y="1057"/>
                  </a:lnTo>
                  <a:lnTo>
                    <a:pt x="4466" y="673"/>
                  </a:lnTo>
                  <a:lnTo>
                    <a:pt x="4562" y="241"/>
                  </a:lnTo>
                  <a:lnTo>
                    <a:pt x="3938" y="97"/>
                  </a:lnTo>
                  <a:lnTo>
                    <a:pt x="331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46"/>
            <p:cNvSpPr/>
            <p:nvPr/>
          </p:nvSpPr>
          <p:spPr>
            <a:xfrm>
              <a:off x="6764750" y="3923625"/>
              <a:ext cx="114075" cy="54050"/>
            </a:xfrm>
            <a:custGeom>
              <a:avLst/>
              <a:gdLst/>
              <a:ahLst/>
              <a:cxnLst/>
              <a:rect l="l" t="t" r="r" b="b"/>
              <a:pathLst>
                <a:path w="4563" h="2162" fill="none" extrusionOk="0">
                  <a:moveTo>
                    <a:pt x="4562" y="241"/>
                  </a:moveTo>
                  <a:lnTo>
                    <a:pt x="4562" y="241"/>
                  </a:lnTo>
                  <a:lnTo>
                    <a:pt x="3938" y="97"/>
                  </a:lnTo>
                  <a:lnTo>
                    <a:pt x="3314" y="1"/>
                  </a:lnTo>
                  <a:lnTo>
                    <a:pt x="3314" y="1"/>
                  </a:lnTo>
                  <a:lnTo>
                    <a:pt x="2737" y="49"/>
                  </a:lnTo>
                  <a:lnTo>
                    <a:pt x="2257" y="97"/>
                  </a:lnTo>
                  <a:lnTo>
                    <a:pt x="1777" y="241"/>
                  </a:lnTo>
                  <a:lnTo>
                    <a:pt x="1297" y="433"/>
                  </a:lnTo>
                  <a:lnTo>
                    <a:pt x="913" y="721"/>
                  </a:lnTo>
                  <a:lnTo>
                    <a:pt x="528" y="1009"/>
                  </a:lnTo>
                  <a:lnTo>
                    <a:pt x="240" y="1346"/>
                  </a:lnTo>
                  <a:lnTo>
                    <a:pt x="0" y="1682"/>
                  </a:lnTo>
                  <a:lnTo>
                    <a:pt x="0" y="1682"/>
                  </a:lnTo>
                  <a:lnTo>
                    <a:pt x="336" y="1874"/>
                  </a:lnTo>
                  <a:lnTo>
                    <a:pt x="768" y="2018"/>
                  </a:lnTo>
                  <a:lnTo>
                    <a:pt x="768" y="2018"/>
                  </a:lnTo>
                  <a:lnTo>
                    <a:pt x="1249" y="2114"/>
                  </a:lnTo>
                  <a:lnTo>
                    <a:pt x="1681" y="2162"/>
                  </a:lnTo>
                  <a:lnTo>
                    <a:pt x="2113" y="2162"/>
                  </a:lnTo>
                  <a:lnTo>
                    <a:pt x="2449" y="2162"/>
                  </a:lnTo>
                  <a:lnTo>
                    <a:pt x="2786" y="2114"/>
                  </a:lnTo>
                  <a:lnTo>
                    <a:pt x="3122" y="2018"/>
                  </a:lnTo>
                  <a:lnTo>
                    <a:pt x="3362" y="1922"/>
                  </a:lnTo>
                  <a:lnTo>
                    <a:pt x="3602" y="1778"/>
                  </a:lnTo>
                  <a:lnTo>
                    <a:pt x="3842" y="1634"/>
                  </a:lnTo>
                  <a:lnTo>
                    <a:pt x="3986" y="1442"/>
                  </a:lnTo>
                  <a:lnTo>
                    <a:pt x="4274" y="1057"/>
                  </a:lnTo>
                  <a:lnTo>
                    <a:pt x="4466" y="673"/>
                  </a:lnTo>
                  <a:lnTo>
                    <a:pt x="4562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46"/>
            <p:cNvSpPr/>
            <p:nvPr/>
          </p:nvSpPr>
          <p:spPr>
            <a:xfrm>
              <a:off x="6753925" y="3884025"/>
              <a:ext cx="121300" cy="49250"/>
            </a:xfrm>
            <a:custGeom>
              <a:avLst/>
              <a:gdLst/>
              <a:ahLst/>
              <a:cxnLst/>
              <a:rect l="l" t="t" r="r" b="b"/>
              <a:pathLst>
                <a:path w="4852" h="1970" extrusionOk="0">
                  <a:moveTo>
                    <a:pt x="529" y="0"/>
                  </a:moveTo>
                  <a:lnTo>
                    <a:pt x="241" y="48"/>
                  </a:lnTo>
                  <a:lnTo>
                    <a:pt x="1" y="192"/>
                  </a:lnTo>
                  <a:lnTo>
                    <a:pt x="145" y="528"/>
                  </a:lnTo>
                  <a:lnTo>
                    <a:pt x="337" y="864"/>
                  </a:lnTo>
                  <a:lnTo>
                    <a:pt x="577" y="1153"/>
                  </a:lnTo>
                  <a:lnTo>
                    <a:pt x="865" y="1441"/>
                  </a:lnTo>
                  <a:lnTo>
                    <a:pt x="1201" y="1633"/>
                  </a:lnTo>
                  <a:lnTo>
                    <a:pt x="1634" y="1825"/>
                  </a:lnTo>
                  <a:lnTo>
                    <a:pt x="2066" y="1921"/>
                  </a:lnTo>
                  <a:lnTo>
                    <a:pt x="2498" y="1969"/>
                  </a:lnTo>
                  <a:lnTo>
                    <a:pt x="2882" y="1969"/>
                  </a:lnTo>
                  <a:lnTo>
                    <a:pt x="3219" y="1921"/>
                  </a:lnTo>
                  <a:lnTo>
                    <a:pt x="3555" y="1825"/>
                  </a:lnTo>
                  <a:lnTo>
                    <a:pt x="3843" y="1681"/>
                  </a:lnTo>
                  <a:lnTo>
                    <a:pt x="4131" y="1537"/>
                  </a:lnTo>
                  <a:lnTo>
                    <a:pt x="4419" y="1345"/>
                  </a:lnTo>
                  <a:lnTo>
                    <a:pt x="4659" y="1153"/>
                  </a:lnTo>
                  <a:lnTo>
                    <a:pt x="4851" y="913"/>
                  </a:lnTo>
                  <a:lnTo>
                    <a:pt x="4707" y="720"/>
                  </a:lnTo>
                  <a:lnTo>
                    <a:pt x="4419" y="528"/>
                  </a:lnTo>
                  <a:lnTo>
                    <a:pt x="4131" y="480"/>
                  </a:lnTo>
                  <a:lnTo>
                    <a:pt x="3843" y="480"/>
                  </a:lnTo>
                  <a:lnTo>
                    <a:pt x="3555" y="576"/>
                  </a:lnTo>
                  <a:lnTo>
                    <a:pt x="3074" y="816"/>
                  </a:lnTo>
                  <a:lnTo>
                    <a:pt x="2834" y="913"/>
                  </a:lnTo>
                  <a:lnTo>
                    <a:pt x="2594" y="1009"/>
                  </a:lnTo>
                  <a:lnTo>
                    <a:pt x="2402" y="961"/>
                  </a:lnTo>
                  <a:lnTo>
                    <a:pt x="2210" y="864"/>
                  </a:lnTo>
                  <a:lnTo>
                    <a:pt x="1874" y="528"/>
                  </a:lnTo>
                  <a:lnTo>
                    <a:pt x="1682" y="336"/>
                  </a:lnTo>
                  <a:lnTo>
                    <a:pt x="1394" y="144"/>
                  </a:lnTo>
                  <a:lnTo>
                    <a:pt x="1009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46"/>
            <p:cNvSpPr/>
            <p:nvPr/>
          </p:nvSpPr>
          <p:spPr>
            <a:xfrm>
              <a:off x="6876400" y="3926025"/>
              <a:ext cx="78075" cy="63675"/>
            </a:xfrm>
            <a:custGeom>
              <a:avLst/>
              <a:gdLst/>
              <a:ahLst/>
              <a:cxnLst/>
              <a:rect l="l" t="t" r="r" b="b"/>
              <a:pathLst>
                <a:path w="3123" h="2547" extrusionOk="0">
                  <a:moveTo>
                    <a:pt x="1297" y="1"/>
                  </a:moveTo>
                  <a:lnTo>
                    <a:pt x="865" y="49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144" y="577"/>
                  </a:lnTo>
                  <a:lnTo>
                    <a:pt x="48" y="721"/>
                  </a:lnTo>
                  <a:lnTo>
                    <a:pt x="0" y="961"/>
                  </a:lnTo>
                  <a:lnTo>
                    <a:pt x="0" y="1202"/>
                  </a:lnTo>
                  <a:lnTo>
                    <a:pt x="96" y="1442"/>
                  </a:lnTo>
                  <a:lnTo>
                    <a:pt x="193" y="1682"/>
                  </a:lnTo>
                  <a:lnTo>
                    <a:pt x="385" y="1922"/>
                  </a:lnTo>
                  <a:lnTo>
                    <a:pt x="577" y="2114"/>
                  </a:lnTo>
                  <a:lnTo>
                    <a:pt x="865" y="2306"/>
                  </a:lnTo>
                  <a:lnTo>
                    <a:pt x="1153" y="2450"/>
                  </a:lnTo>
                  <a:lnTo>
                    <a:pt x="1489" y="2546"/>
                  </a:lnTo>
                  <a:lnTo>
                    <a:pt x="1825" y="2546"/>
                  </a:lnTo>
                  <a:lnTo>
                    <a:pt x="2258" y="2498"/>
                  </a:lnTo>
                  <a:lnTo>
                    <a:pt x="2594" y="2354"/>
                  </a:lnTo>
                  <a:lnTo>
                    <a:pt x="2786" y="2258"/>
                  </a:lnTo>
                  <a:lnTo>
                    <a:pt x="2882" y="2162"/>
                  </a:lnTo>
                  <a:lnTo>
                    <a:pt x="2978" y="2018"/>
                  </a:lnTo>
                  <a:lnTo>
                    <a:pt x="3074" y="1826"/>
                  </a:lnTo>
                  <a:lnTo>
                    <a:pt x="3122" y="1586"/>
                  </a:lnTo>
                  <a:lnTo>
                    <a:pt x="3122" y="1346"/>
                  </a:lnTo>
                  <a:lnTo>
                    <a:pt x="3074" y="1106"/>
                  </a:lnTo>
                  <a:lnTo>
                    <a:pt x="2930" y="865"/>
                  </a:lnTo>
                  <a:lnTo>
                    <a:pt x="2786" y="625"/>
                  </a:lnTo>
                  <a:lnTo>
                    <a:pt x="2546" y="433"/>
                  </a:lnTo>
                  <a:lnTo>
                    <a:pt x="2306" y="289"/>
                  </a:lnTo>
                  <a:lnTo>
                    <a:pt x="2017" y="145"/>
                  </a:lnTo>
                  <a:lnTo>
                    <a:pt x="1633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46"/>
            <p:cNvSpPr/>
            <p:nvPr/>
          </p:nvSpPr>
          <p:spPr>
            <a:xfrm>
              <a:off x="6876400" y="3926025"/>
              <a:ext cx="78075" cy="63675"/>
            </a:xfrm>
            <a:custGeom>
              <a:avLst/>
              <a:gdLst/>
              <a:ahLst/>
              <a:cxnLst/>
              <a:rect l="l" t="t" r="r" b="b"/>
              <a:pathLst>
                <a:path w="3123" h="2547" fill="none" extrusionOk="0">
                  <a:moveTo>
                    <a:pt x="1297" y="1"/>
                  </a:moveTo>
                  <a:lnTo>
                    <a:pt x="1297" y="1"/>
                  </a:lnTo>
                  <a:lnTo>
                    <a:pt x="865" y="49"/>
                  </a:lnTo>
                  <a:lnTo>
                    <a:pt x="529" y="193"/>
                  </a:lnTo>
                  <a:lnTo>
                    <a:pt x="385" y="289"/>
                  </a:lnTo>
                  <a:lnTo>
                    <a:pt x="241" y="433"/>
                  </a:lnTo>
                  <a:lnTo>
                    <a:pt x="144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961"/>
                  </a:lnTo>
                  <a:lnTo>
                    <a:pt x="0" y="1202"/>
                  </a:lnTo>
                  <a:lnTo>
                    <a:pt x="96" y="1442"/>
                  </a:lnTo>
                  <a:lnTo>
                    <a:pt x="193" y="1682"/>
                  </a:lnTo>
                  <a:lnTo>
                    <a:pt x="385" y="1922"/>
                  </a:lnTo>
                  <a:lnTo>
                    <a:pt x="577" y="2114"/>
                  </a:lnTo>
                  <a:lnTo>
                    <a:pt x="865" y="2306"/>
                  </a:lnTo>
                  <a:lnTo>
                    <a:pt x="1153" y="2450"/>
                  </a:lnTo>
                  <a:lnTo>
                    <a:pt x="1153" y="2450"/>
                  </a:lnTo>
                  <a:lnTo>
                    <a:pt x="1489" y="2546"/>
                  </a:lnTo>
                  <a:lnTo>
                    <a:pt x="1825" y="2546"/>
                  </a:lnTo>
                  <a:lnTo>
                    <a:pt x="1825" y="2546"/>
                  </a:lnTo>
                  <a:lnTo>
                    <a:pt x="2258" y="2498"/>
                  </a:lnTo>
                  <a:lnTo>
                    <a:pt x="2594" y="2354"/>
                  </a:lnTo>
                  <a:lnTo>
                    <a:pt x="2786" y="2258"/>
                  </a:lnTo>
                  <a:lnTo>
                    <a:pt x="2882" y="2162"/>
                  </a:lnTo>
                  <a:lnTo>
                    <a:pt x="2978" y="2018"/>
                  </a:lnTo>
                  <a:lnTo>
                    <a:pt x="3074" y="1826"/>
                  </a:lnTo>
                  <a:lnTo>
                    <a:pt x="3074" y="1826"/>
                  </a:lnTo>
                  <a:lnTo>
                    <a:pt x="3122" y="1586"/>
                  </a:lnTo>
                  <a:lnTo>
                    <a:pt x="3122" y="1346"/>
                  </a:lnTo>
                  <a:lnTo>
                    <a:pt x="3074" y="1106"/>
                  </a:lnTo>
                  <a:lnTo>
                    <a:pt x="2930" y="865"/>
                  </a:lnTo>
                  <a:lnTo>
                    <a:pt x="2786" y="625"/>
                  </a:lnTo>
                  <a:lnTo>
                    <a:pt x="2546" y="433"/>
                  </a:lnTo>
                  <a:lnTo>
                    <a:pt x="2306" y="289"/>
                  </a:lnTo>
                  <a:lnTo>
                    <a:pt x="2017" y="145"/>
                  </a:lnTo>
                  <a:lnTo>
                    <a:pt x="2017" y="145"/>
                  </a:lnTo>
                  <a:lnTo>
                    <a:pt x="1633" y="49"/>
                  </a:lnTo>
                  <a:lnTo>
                    <a:pt x="12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46"/>
            <p:cNvSpPr/>
            <p:nvPr/>
          </p:nvSpPr>
          <p:spPr>
            <a:xfrm>
              <a:off x="6716725" y="3707525"/>
              <a:ext cx="78050" cy="33650"/>
            </a:xfrm>
            <a:custGeom>
              <a:avLst/>
              <a:gdLst/>
              <a:ahLst/>
              <a:cxnLst/>
              <a:rect l="l" t="t" r="r" b="b"/>
              <a:pathLst>
                <a:path w="3122" h="1346" extrusionOk="0">
                  <a:moveTo>
                    <a:pt x="1633" y="0"/>
                  </a:moveTo>
                  <a:lnTo>
                    <a:pt x="1249" y="48"/>
                  </a:lnTo>
                  <a:lnTo>
                    <a:pt x="865" y="144"/>
                  </a:lnTo>
                  <a:lnTo>
                    <a:pt x="528" y="337"/>
                  </a:lnTo>
                  <a:lnTo>
                    <a:pt x="240" y="673"/>
                  </a:lnTo>
                  <a:lnTo>
                    <a:pt x="0" y="1009"/>
                  </a:lnTo>
                  <a:lnTo>
                    <a:pt x="0" y="1153"/>
                  </a:lnTo>
                  <a:lnTo>
                    <a:pt x="48" y="1249"/>
                  </a:lnTo>
                  <a:lnTo>
                    <a:pt x="144" y="1249"/>
                  </a:lnTo>
                  <a:lnTo>
                    <a:pt x="240" y="1153"/>
                  </a:lnTo>
                  <a:lnTo>
                    <a:pt x="480" y="865"/>
                  </a:lnTo>
                  <a:lnTo>
                    <a:pt x="816" y="625"/>
                  </a:lnTo>
                  <a:lnTo>
                    <a:pt x="1153" y="481"/>
                  </a:lnTo>
                  <a:lnTo>
                    <a:pt x="1537" y="385"/>
                  </a:lnTo>
                  <a:lnTo>
                    <a:pt x="1921" y="433"/>
                  </a:lnTo>
                  <a:lnTo>
                    <a:pt x="2113" y="481"/>
                  </a:lnTo>
                  <a:lnTo>
                    <a:pt x="2257" y="529"/>
                  </a:lnTo>
                  <a:lnTo>
                    <a:pt x="2449" y="673"/>
                  </a:lnTo>
                  <a:lnTo>
                    <a:pt x="2593" y="865"/>
                  </a:lnTo>
                  <a:lnTo>
                    <a:pt x="2689" y="1009"/>
                  </a:lnTo>
                  <a:lnTo>
                    <a:pt x="2786" y="1249"/>
                  </a:lnTo>
                  <a:lnTo>
                    <a:pt x="2834" y="1297"/>
                  </a:lnTo>
                  <a:lnTo>
                    <a:pt x="2882" y="1345"/>
                  </a:lnTo>
                  <a:lnTo>
                    <a:pt x="3026" y="1345"/>
                  </a:lnTo>
                  <a:lnTo>
                    <a:pt x="3122" y="1249"/>
                  </a:lnTo>
                  <a:lnTo>
                    <a:pt x="3122" y="1201"/>
                  </a:lnTo>
                  <a:lnTo>
                    <a:pt x="3122" y="1153"/>
                  </a:lnTo>
                  <a:lnTo>
                    <a:pt x="2930" y="769"/>
                  </a:lnTo>
                  <a:lnTo>
                    <a:pt x="2786" y="577"/>
                  </a:lnTo>
                  <a:lnTo>
                    <a:pt x="2641" y="433"/>
                  </a:lnTo>
                  <a:lnTo>
                    <a:pt x="2353" y="192"/>
                  </a:lnTo>
                  <a:lnTo>
                    <a:pt x="2017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46"/>
            <p:cNvSpPr/>
            <p:nvPr/>
          </p:nvSpPr>
          <p:spPr>
            <a:xfrm>
              <a:off x="6904000" y="3748350"/>
              <a:ext cx="72075" cy="46850"/>
            </a:xfrm>
            <a:custGeom>
              <a:avLst/>
              <a:gdLst/>
              <a:ahLst/>
              <a:cxnLst/>
              <a:rect l="l" t="t" r="r" b="b"/>
              <a:pathLst>
                <a:path w="2883" h="1874" extrusionOk="0">
                  <a:moveTo>
                    <a:pt x="1010" y="0"/>
                  </a:moveTo>
                  <a:lnTo>
                    <a:pt x="769" y="48"/>
                  </a:lnTo>
                  <a:lnTo>
                    <a:pt x="529" y="96"/>
                  </a:lnTo>
                  <a:lnTo>
                    <a:pt x="289" y="192"/>
                  </a:lnTo>
                  <a:lnTo>
                    <a:pt x="97" y="336"/>
                  </a:lnTo>
                  <a:lnTo>
                    <a:pt x="49" y="384"/>
                  </a:lnTo>
                  <a:lnTo>
                    <a:pt x="1" y="432"/>
                  </a:lnTo>
                  <a:lnTo>
                    <a:pt x="49" y="576"/>
                  </a:lnTo>
                  <a:lnTo>
                    <a:pt x="145" y="625"/>
                  </a:lnTo>
                  <a:lnTo>
                    <a:pt x="241" y="625"/>
                  </a:lnTo>
                  <a:lnTo>
                    <a:pt x="289" y="576"/>
                  </a:lnTo>
                  <a:lnTo>
                    <a:pt x="481" y="480"/>
                  </a:lnTo>
                  <a:lnTo>
                    <a:pt x="625" y="432"/>
                  </a:lnTo>
                  <a:lnTo>
                    <a:pt x="817" y="384"/>
                  </a:lnTo>
                  <a:lnTo>
                    <a:pt x="1010" y="336"/>
                  </a:lnTo>
                  <a:lnTo>
                    <a:pt x="1202" y="336"/>
                  </a:lnTo>
                  <a:lnTo>
                    <a:pt x="1394" y="432"/>
                  </a:lnTo>
                  <a:lnTo>
                    <a:pt x="1730" y="576"/>
                  </a:lnTo>
                  <a:lnTo>
                    <a:pt x="2018" y="817"/>
                  </a:lnTo>
                  <a:lnTo>
                    <a:pt x="2306" y="1057"/>
                  </a:lnTo>
                  <a:lnTo>
                    <a:pt x="2498" y="1393"/>
                  </a:lnTo>
                  <a:lnTo>
                    <a:pt x="2546" y="1585"/>
                  </a:lnTo>
                  <a:lnTo>
                    <a:pt x="2594" y="1729"/>
                  </a:lnTo>
                  <a:lnTo>
                    <a:pt x="2642" y="1825"/>
                  </a:lnTo>
                  <a:lnTo>
                    <a:pt x="2738" y="1873"/>
                  </a:lnTo>
                  <a:lnTo>
                    <a:pt x="2834" y="1825"/>
                  </a:lnTo>
                  <a:lnTo>
                    <a:pt x="2882" y="1729"/>
                  </a:lnTo>
                  <a:lnTo>
                    <a:pt x="2834" y="1489"/>
                  </a:lnTo>
                  <a:lnTo>
                    <a:pt x="2786" y="1297"/>
                  </a:lnTo>
                  <a:lnTo>
                    <a:pt x="2690" y="1057"/>
                  </a:lnTo>
                  <a:lnTo>
                    <a:pt x="2594" y="865"/>
                  </a:lnTo>
                  <a:lnTo>
                    <a:pt x="2306" y="528"/>
                  </a:lnTo>
                  <a:lnTo>
                    <a:pt x="1922" y="240"/>
                  </a:lnTo>
                  <a:lnTo>
                    <a:pt x="1730" y="144"/>
                  </a:lnTo>
                  <a:lnTo>
                    <a:pt x="1490" y="96"/>
                  </a:lnTo>
                  <a:lnTo>
                    <a:pt x="1010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46"/>
            <p:cNvSpPr/>
            <p:nvPr/>
          </p:nvSpPr>
          <p:spPr>
            <a:xfrm>
              <a:off x="6643475" y="3839600"/>
              <a:ext cx="78075" cy="63650"/>
            </a:xfrm>
            <a:custGeom>
              <a:avLst/>
              <a:gdLst/>
              <a:ahLst/>
              <a:cxnLst/>
              <a:rect l="l" t="t" r="r" b="b"/>
              <a:pathLst>
                <a:path w="3123" h="2546" extrusionOk="0">
                  <a:moveTo>
                    <a:pt x="1297" y="0"/>
                  </a:moveTo>
                  <a:lnTo>
                    <a:pt x="865" y="48"/>
                  </a:lnTo>
                  <a:lnTo>
                    <a:pt x="529" y="192"/>
                  </a:lnTo>
                  <a:lnTo>
                    <a:pt x="385" y="288"/>
                  </a:lnTo>
                  <a:lnTo>
                    <a:pt x="241" y="432"/>
                  </a:lnTo>
                  <a:lnTo>
                    <a:pt x="145" y="576"/>
                  </a:lnTo>
                  <a:lnTo>
                    <a:pt x="49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41"/>
                  </a:lnTo>
                  <a:lnTo>
                    <a:pt x="193" y="1681"/>
                  </a:lnTo>
                  <a:lnTo>
                    <a:pt x="385" y="1921"/>
                  </a:lnTo>
                  <a:lnTo>
                    <a:pt x="577" y="2113"/>
                  </a:lnTo>
                  <a:lnTo>
                    <a:pt x="817" y="2305"/>
                  </a:lnTo>
                  <a:lnTo>
                    <a:pt x="1153" y="2449"/>
                  </a:lnTo>
                  <a:lnTo>
                    <a:pt x="1489" y="2545"/>
                  </a:lnTo>
                  <a:lnTo>
                    <a:pt x="1825" y="2545"/>
                  </a:lnTo>
                  <a:lnTo>
                    <a:pt x="2258" y="2497"/>
                  </a:lnTo>
                  <a:lnTo>
                    <a:pt x="2594" y="2353"/>
                  </a:lnTo>
                  <a:lnTo>
                    <a:pt x="2738" y="2257"/>
                  </a:lnTo>
                  <a:lnTo>
                    <a:pt x="2882" y="2161"/>
                  </a:lnTo>
                  <a:lnTo>
                    <a:pt x="2978" y="2017"/>
                  </a:lnTo>
                  <a:lnTo>
                    <a:pt x="3074" y="1825"/>
                  </a:lnTo>
                  <a:lnTo>
                    <a:pt x="3122" y="1585"/>
                  </a:lnTo>
                  <a:lnTo>
                    <a:pt x="3122" y="1345"/>
                  </a:lnTo>
                  <a:lnTo>
                    <a:pt x="3026" y="1105"/>
                  </a:lnTo>
                  <a:lnTo>
                    <a:pt x="2930" y="865"/>
                  </a:lnTo>
                  <a:lnTo>
                    <a:pt x="2738" y="624"/>
                  </a:lnTo>
                  <a:lnTo>
                    <a:pt x="2546" y="432"/>
                  </a:lnTo>
                  <a:lnTo>
                    <a:pt x="2258" y="288"/>
                  </a:lnTo>
                  <a:lnTo>
                    <a:pt x="1970" y="144"/>
                  </a:lnTo>
                  <a:lnTo>
                    <a:pt x="1633" y="48"/>
                  </a:lnTo>
                  <a:lnTo>
                    <a:pt x="129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46"/>
            <p:cNvSpPr/>
            <p:nvPr/>
          </p:nvSpPr>
          <p:spPr>
            <a:xfrm>
              <a:off x="6643475" y="3839600"/>
              <a:ext cx="78075" cy="63650"/>
            </a:xfrm>
            <a:custGeom>
              <a:avLst/>
              <a:gdLst/>
              <a:ahLst/>
              <a:cxnLst/>
              <a:rect l="l" t="t" r="r" b="b"/>
              <a:pathLst>
                <a:path w="3123" h="2546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865" y="48"/>
                  </a:lnTo>
                  <a:lnTo>
                    <a:pt x="529" y="192"/>
                  </a:lnTo>
                  <a:lnTo>
                    <a:pt x="385" y="288"/>
                  </a:lnTo>
                  <a:lnTo>
                    <a:pt x="241" y="432"/>
                  </a:lnTo>
                  <a:lnTo>
                    <a:pt x="145" y="576"/>
                  </a:lnTo>
                  <a:lnTo>
                    <a:pt x="49" y="720"/>
                  </a:lnTo>
                  <a:lnTo>
                    <a:pt x="49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41"/>
                  </a:lnTo>
                  <a:lnTo>
                    <a:pt x="193" y="1681"/>
                  </a:lnTo>
                  <a:lnTo>
                    <a:pt x="385" y="1921"/>
                  </a:lnTo>
                  <a:lnTo>
                    <a:pt x="577" y="2113"/>
                  </a:lnTo>
                  <a:lnTo>
                    <a:pt x="817" y="2305"/>
                  </a:lnTo>
                  <a:lnTo>
                    <a:pt x="1153" y="2449"/>
                  </a:lnTo>
                  <a:lnTo>
                    <a:pt x="1153" y="2449"/>
                  </a:lnTo>
                  <a:lnTo>
                    <a:pt x="1489" y="2545"/>
                  </a:lnTo>
                  <a:lnTo>
                    <a:pt x="1825" y="2545"/>
                  </a:lnTo>
                  <a:lnTo>
                    <a:pt x="1825" y="2545"/>
                  </a:lnTo>
                  <a:lnTo>
                    <a:pt x="2258" y="2497"/>
                  </a:lnTo>
                  <a:lnTo>
                    <a:pt x="2594" y="2353"/>
                  </a:lnTo>
                  <a:lnTo>
                    <a:pt x="2738" y="2257"/>
                  </a:lnTo>
                  <a:lnTo>
                    <a:pt x="2882" y="2161"/>
                  </a:lnTo>
                  <a:lnTo>
                    <a:pt x="2978" y="2017"/>
                  </a:lnTo>
                  <a:lnTo>
                    <a:pt x="3074" y="1825"/>
                  </a:lnTo>
                  <a:lnTo>
                    <a:pt x="3074" y="1825"/>
                  </a:lnTo>
                  <a:lnTo>
                    <a:pt x="3122" y="1585"/>
                  </a:lnTo>
                  <a:lnTo>
                    <a:pt x="3122" y="1345"/>
                  </a:lnTo>
                  <a:lnTo>
                    <a:pt x="3026" y="1105"/>
                  </a:lnTo>
                  <a:lnTo>
                    <a:pt x="2930" y="865"/>
                  </a:lnTo>
                  <a:lnTo>
                    <a:pt x="2738" y="624"/>
                  </a:lnTo>
                  <a:lnTo>
                    <a:pt x="2546" y="432"/>
                  </a:lnTo>
                  <a:lnTo>
                    <a:pt x="2258" y="288"/>
                  </a:lnTo>
                  <a:lnTo>
                    <a:pt x="1970" y="144"/>
                  </a:lnTo>
                  <a:lnTo>
                    <a:pt x="1970" y="144"/>
                  </a:lnTo>
                  <a:lnTo>
                    <a:pt x="1633" y="48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46"/>
            <p:cNvSpPr/>
            <p:nvPr/>
          </p:nvSpPr>
          <p:spPr>
            <a:xfrm>
              <a:off x="6805550" y="3828775"/>
              <a:ext cx="22850" cy="20450"/>
            </a:xfrm>
            <a:custGeom>
              <a:avLst/>
              <a:gdLst/>
              <a:ahLst/>
              <a:cxnLst/>
              <a:rect l="l" t="t" r="r" b="b"/>
              <a:pathLst>
                <a:path w="914" h="818" extrusionOk="0">
                  <a:moveTo>
                    <a:pt x="241" y="1"/>
                  </a:moveTo>
                  <a:lnTo>
                    <a:pt x="193" y="49"/>
                  </a:lnTo>
                  <a:lnTo>
                    <a:pt x="49" y="385"/>
                  </a:lnTo>
                  <a:lnTo>
                    <a:pt x="49" y="577"/>
                  </a:lnTo>
                  <a:lnTo>
                    <a:pt x="1" y="673"/>
                  </a:lnTo>
                  <a:lnTo>
                    <a:pt x="1" y="769"/>
                  </a:lnTo>
                  <a:lnTo>
                    <a:pt x="97" y="817"/>
                  </a:lnTo>
                  <a:lnTo>
                    <a:pt x="193" y="817"/>
                  </a:lnTo>
                  <a:lnTo>
                    <a:pt x="193" y="721"/>
                  </a:lnTo>
                  <a:lnTo>
                    <a:pt x="193" y="625"/>
                  </a:lnTo>
                  <a:lnTo>
                    <a:pt x="241" y="433"/>
                  </a:lnTo>
                  <a:lnTo>
                    <a:pt x="284" y="282"/>
                  </a:lnTo>
                  <a:lnTo>
                    <a:pt x="289" y="289"/>
                  </a:lnTo>
                  <a:lnTo>
                    <a:pt x="337" y="385"/>
                  </a:lnTo>
                  <a:lnTo>
                    <a:pt x="433" y="673"/>
                  </a:lnTo>
                  <a:lnTo>
                    <a:pt x="529" y="721"/>
                  </a:lnTo>
                  <a:lnTo>
                    <a:pt x="625" y="721"/>
                  </a:lnTo>
                  <a:lnTo>
                    <a:pt x="913" y="337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17" y="145"/>
                  </a:lnTo>
                  <a:lnTo>
                    <a:pt x="769" y="193"/>
                  </a:lnTo>
                  <a:lnTo>
                    <a:pt x="561" y="470"/>
                  </a:lnTo>
                  <a:lnTo>
                    <a:pt x="481" y="337"/>
                  </a:lnTo>
                  <a:lnTo>
                    <a:pt x="385" y="193"/>
                  </a:lnTo>
                  <a:lnTo>
                    <a:pt x="337" y="97"/>
                  </a:lnTo>
                  <a:lnTo>
                    <a:pt x="289" y="49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46"/>
            <p:cNvSpPr/>
            <p:nvPr/>
          </p:nvSpPr>
          <p:spPr>
            <a:xfrm>
              <a:off x="6436975" y="4286225"/>
              <a:ext cx="379425" cy="230550"/>
            </a:xfrm>
            <a:custGeom>
              <a:avLst/>
              <a:gdLst/>
              <a:ahLst/>
              <a:cxnLst/>
              <a:rect l="l" t="t" r="r" b="b"/>
              <a:pathLst>
                <a:path w="15177" h="9222" extrusionOk="0">
                  <a:moveTo>
                    <a:pt x="9989" y="0"/>
                  </a:moveTo>
                  <a:lnTo>
                    <a:pt x="8885" y="673"/>
                  </a:lnTo>
                  <a:lnTo>
                    <a:pt x="7684" y="1441"/>
                  </a:lnTo>
                  <a:lnTo>
                    <a:pt x="6291" y="2402"/>
                  </a:lnTo>
                  <a:lnTo>
                    <a:pt x="4803" y="3506"/>
                  </a:lnTo>
                  <a:lnTo>
                    <a:pt x="3314" y="4659"/>
                  </a:lnTo>
                  <a:lnTo>
                    <a:pt x="2690" y="5235"/>
                  </a:lnTo>
                  <a:lnTo>
                    <a:pt x="2065" y="5812"/>
                  </a:lnTo>
                  <a:lnTo>
                    <a:pt x="1537" y="6340"/>
                  </a:lnTo>
                  <a:lnTo>
                    <a:pt x="1105" y="6868"/>
                  </a:lnTo>
                  <a:lnTo>
                    <a:pt x="0" y="5043"/>
                  </a:lnTo>
                  <a:lnTo>
                    <a:pt x="961" y="9221"/>
                  </a:lnTo>
                  <a:lnTo>
                    <a:pt x="15176" y="961"/>
                  </a:lnTo>
                  <a:lnTo>
                    <a:pt x="998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46"/>
            <p:cNvSpPr/>
            <p:nvPr/>
          </p:nvSpPr>
          <p:spPr>
            <a:xfrm>
              <a:off x="6436975" y="4286225"/>
              <a:ext cx="379425" cy="230550"/>
            </a:xfrm>
            <a:custGeom>
              <a:avLst/>
              <a:gdLst/>
              <a:ahLst/>
              <a:cxnLst/>
              <a:rect l="l" t="t" r="r" b="b"/>
              <a:pathLst>
                <a:path w="15177" h="9222" fill="none" extrusionOk="0">
                  <a:moveTo>
                    <a:pt x="9989" y="0"/>
                  </a:moveTo>
                  <a:lnTo>
                    <a:pt x="9989" y="0"/>
                  </a:lnTo>
                  <a:lnTo>
                    <a:pt x="8885" y="673"/>
                  </a:lnTo>
                  <a:lnTo>
                    <a:pt x="7684" y="1441"/>
                  </a:lnTo>
                  <a:lnTo>
                    <a:pt x="6291" y="2402"/>
                  </a:lnTo>
                  <a:lnTo>
                    <a:pt x="4803" y="3506"/>
                  </a:lnTo>
                  <a:lnTo>
                    <a:pt x="3314" y="4659"/>
                  </a:lnTo>
                  <a:lnTo>
                    <a:pt x="2690" y="5235"/>
                  </a:lnTo>
                  <a:lnTo>
                    <a:pt x="2065" y="5812"/>
                  </a:lnTo>
                  <a:lnTo>
                    <a:pt x="1537" y="6340"/>
                  </a:lnTo>
                  <a:lnTo>
                    <a:pt x="1105" y="6868"/>
                  </a:lnTo>
                  <a:lnTo>
                    <a:pt x="0" y="5043"/>
                  </a:lnTo>
                  <a:lnTo>
                    <a:pt x="961" y="9221"/>
                  </a:lnTo>
                  <a:lnTo>
                    <a:pt x="15176" y="961"/>
                  </a:lnTo>
                  <a:lnTo>
                    <a:pt x="99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46"/>
            <p:cNvSpPr/>
            <p:nvPr/>
          </p:nvSpPr>
          <p:spPr>
            <a:xfrm>
              <a:off x="6479000" y="4426700"/>
              <a:ext cx="40825" cy="67250"/>
            </a:xfrm>
            <a:custGeom>
              <a:avLst/>
              <a:gdLst/>
              <a:ahLst/>
              <a:cxnLst/>
              <a:rect l="l" t="t" r="r" b="b"/>
              <a:pathLst>
                <a:path w="1633" h="2690" extrusionOk="0">
                  <a:moveTo>
                    <a:pt x="576" y="0"/>
                  </a:moveTo>
                  <a:lnTo>
                    <a:pt x="0" y="625"/>
                  </a:lnTo>
                  <a:lnTo>
                    <a:pt x="96" y="721"/>
                  </a:lnTo>
                  <a:lnTo>
                    <a:pt x="192" y="913"/>
                  </a:lnTo>
                  <a:lnTo>
                    <a:pt x="240" y="1057"/>
                  </a:lnTo>
                  <a:lnTo>
                    <a:pt x="192" y="1201"/>
                  </a:lnTo>
                  <a:lnTo>
                    <a:pt x="768" y="2690"/>
                  </a:lnTo>
                  <a:lnTo>
                    <a:pt x="1633" y="2210"/>
                  </a:lnTo>
                  <a:lnTo>
                    <a:pt x="576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46"/>
            <p:cNvSpPr/>
            <p:nvPr/>
          </p:nvSpPr>
          <p:spPr>
            <a:xfrm>
              <a:off x="6479000" y="4426700"/>
              <a:ext cx="40825" cy="67250"/>
            </a:xfrm>
            <a:custGeom>
              <a:avLst/>
              <a:gdLst/>
              <a:ahLst/>
              <a:cxnLst/>
              <a:rect l="l" t="t" r="r" b="b"/>
              <a:pathLst>
                <a:path w="1633" h="2690" fill="none" extrusionOk="0">
                  <a:moveTo>
                    <a:pt x="576" y="0"/>
                  </a:moveTo>
                  <a:lnTo>
                    <a:pt x="576" y="0"/>
                  </a:lnTo>
                  <a:lnTo>
                    <a:pt x="0" y="625"/>
                  </a:lnTo>
                  <a:lnTo>
                    <a:pt x="0" y="625"/>
                  </a:lnTo>
                  <a:lnTo>
                    <a:pt x="96" y="721"/>
                  </a:lnTo>
                  <a:lnTo>
                    <a:pt x="192" y="913"/>
                  </a:lnTo>
                  <a:lnTo>
                    <a:pt x="240" y="1057"/>
                  </a:lnTo>
                  <a:lnTo>
                    <a:pt x="192" y="1201"/>
                  </a:lnTo>
                  <a:lnTo>
                    <a:pt x="768" y="2690"/>
                  </a:lnTo>
                  <a:lnTo>
                    <a:pt x="1633" y="2210"/>
                  </a:lnTo>
                  <a:lnTo>
                    <a:pt x="5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46"/>
            <p:cNvSpPr/>
            <p:nvPr/>
          </p:nvSpPr>
          <p:spPr>
            <a:xfrm>
              <a:off x="6432175" y="4407500"/>
              <a:ext cx="52850" cy="110475"/>
            </a:xfrm>
            <a:custGeom>
              <a:avLst/>
              <a:gdLst/>
              <a:ahLst/>
              <a:cxnLst/>
              <a:rect l="l" t="t" r="r" b="b"/>
              <a:pathLst>
                <a:path w="2114" h="4419" extrusionOk="0">
                  <a:moveTo>
                    <a:pt x="0" y="0"/>
                  </a:moveTo>
                  <a:lnTo>
                    <a:pt x="0" y="192"/>
                  </a:lnTo>
                  <a:lnTo>
                    <a:pt x="96" y="672"/>
                  </a:lnTo>
                  <a:lnTo>
                    <a:pt x="432" y="2209"/>
                  </a:lnTo>
                  <a:lnTo>
                    <a:pt x="961" y="4418"/>
                  </a:lnTo>
                  <a:lnTo>
                    <a:pt x="1105" y="4370"/>
                  </a:lnTo>
                  <a:lnTo>
                    <a:pt x="1393" y="4274"/>
                  </a:lnTo>
                  <a:lnTo>
                    <a:pt x="1729" y="4130"/>
                  </a:lnTo>
                  <a:lnTo>
                    <a:pt x="1921" y="4034"/>
                  </a:lnTo>
                  <a:lnTo>
                    <a:pt x="1873" y="3746"/>
                  </a:lnTo>
                  <a:lnTo>
                    <a:pt x="1681" y="3170"/>
                  </a:lnTo>
                  <a:lnTo>
                    <a:pt x="1441" y="2401"/>
                  </a:lnTo>
                  <a:lnTo>
                    <a:pt x="1681" y="2353"/>
                  </a:lnTo>
                  <a:lnTo>
                    <a:pt x="1873" y="2209"/>
                  </a:lnTo>
                  <a:lnTo>
                    <a:pt x="1969" y="2113"/>
                  </a:lnTo>
                  <a:lnTo>
                    <a:pt x="2065" y="2017"/>
                  </a:lnTo>
                  <a:lnTo>
                    <a:pt x="2113" y="1873"/>
                  </a:lnTo>
                  <a:lnTo>
                    <a:pt x="2065" y="1729"/>
                  </a:lnTo>
                  <a:lnTo>
                    <a:pt x="2017" y="1633"/>
                  </a:lnTo>
                  <a:lnTo>
                    <a:pt x="1921" y="1489"/>
                  </a:lnTo>
                  <a:lnTo>
                    <a:pt x="1729" y="1249"/>
                  </a:lnTo>
                  <a:lnTo>
                    <a:pt x="1537" y="1153"/>
                  </a:lnTo>
                  <a:lnTo>
                    <a:pt x="1489" y="1153"/>
                  </a:lnTo>
                  <a:lnTo>
                    <a:pt x="1393" y="1201"/>
                  </a:lnTo>
                  <a:lnTo>
                    <a:pt x="1297" y="1345"/>
                  </a:lnTo>
                  <a:lnTo>
                    <a:pt x="1201" y="1633"/>
                  </a:lnTo>
                  <a:lnTo>
                    <a:pt x="1153" y="1441"/>
                  </a:lnTo>
                  <a:lnTo>
                    <a:pt x="1009" y="1201"/>
                  </a:lnTo>
                  <a:lnTo>
                    <a:pt x="624" y="672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46"/>
            <p:cNvSpPr/>
            <p:nvPr/>
          </p:nvSpPr>
          <p:spPr>
            <a:xfrm>
              <a:off x="6432175" y="4407500"/>
              <a:ext cx="52850" cy="110475"/>
            </a:xfrm>
            <a:custGeom>
              <a:avLst/>
              <a:gdLst/>
              <a:ahLst/>
              <a:cxnLst/>
              <a:rect l="l" t="t" r="r" b="b"/>
              <a:pathLst>
                <a:path w="2114" h="4419" fill="none" extrusionOk="0">
                  <a:moveTo>
                    <a:pt x="961" y="4418"/>
                  </a:moveTo>
                  <a:lnTo>
                    <a:pt x="961" y="4418"/>
                  </a:lnTo>
                  <a:lnTo>
                    <a:pt x="432" y="2209"/>
                  </a:lnTo>
                  <a:lnTo>
                    <a:pt x="96" y="672"/>
                  </a:lnTo>
                  <a:lnTo>
                    <a:pt x="0" y="19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192"/>
                  </a:lnTo>
                  <a:lnTo>
                    <a:pt x="624" y="672"/>
                  </a:lnTo>
                  <a:lnTo>
                    <a:pt x="1009" y="1201"/>
                  </a:lnTo>
                  <a:lnTo>
                    <a:pt x="1153" y="1441"/>
                  </a:lnTo>
                  <a:lnTo>
                    <a:pt x="1201" y="1633"/>
                  </a:lnTo>
                  <a:lnTo>
                    <a:pt x="1201" y="1633"/>
                  </a:lnTo>
                  <a:lnTo>
                    <a:pt x="1297" y="1345"/>
                  </a:lnTo>
                  <a:lnTo>
                    <a:pt x="1393" y="1201"/>
                  </a:lnTo>
                  <a:lnTo>
                    <a:pt x="1489" y="1153"/>
                  </a:lnTo>
                  <a:lnTo>
                    <a:pt x="1537" y="1153"/>
                  </a:lnTo>
                  <a:lnTo>
                    <a:pt x="1537" y="1153"/>
                  </a:lnTo>
                  <a:lnTo>
                    <a:pt x="1729" y="1249"/>
                  </a:lnTo>
                  <a:lnTo>
                    <a:pt x="1921" y="1489"/>
                  </a:lnTo>
                  <a:lnTo>
                    <a:pt x="2017" y="1633"/>
                  </a:lnTo>
                  <a:lnTo>
                    <a:pt x="2065" y="1729"/>
                  </a:lnTo>
                  <a:lnTo>
                    <a:pt x="2113" y="1873"/>
                  </a:lnTo>
                  <a:lnTo>
                    <a:pt x="2065" y="2017"/>
                  </a:lnTo>
                  <a:lnTo>
                    <a:pt x="2065" y="2017"/>
                  </a:lnTo>
                  <a:lnTo>
                    <a:pt x="1969" y="2113"/>
                  </a:lnTo>
                  <a:lnTo>
                    <a:pt x="1873" y="2209"/>
                  </a:lnTo>
                  <a:lnTo>
                    <a:pt x="1681" y="2353"/>
                  </a:lnTo>
                  <a:lnTo>
                    <a:pt x="1441" y="2401"/>
                  </a:lnTo>
                  <a:lnTo>
                    <a:pt x="1441" y="2401"/>
                  </a:lnTo>
                  <a:lnTo>
                    <a:pt x="1681" y="3170"/>
                  </a:lnTo>
                  <a:lnTo>
                    <a:pt x="1873" y="3746"/>
                  </a:lnTo>
                  <a:lnTo>
                    <a:pt x="1921" y="4034"/>
                  </a:lnTo>
                  <a:lnTo>
                    <a:pt x="1921" y="4034"/>
                  </a:lnTo>
                  <a:lnTo>
                    <a:pt x="1729" y="4130"/>
                  </a:lnTo>
                  <a:lnTo>
                    <a:pt x="1393" y="4274"/>
                  </a:lnTo>
                  <a:lnTo>
                    <a:pt x="1105" y="4370"/>
                  </a:lnTo>
                  <a:lnTo>
                    <a:pt x="961" y="44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4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extrusionOk="0">
                  <a:moveTo>
                    <a:pt x="0" y="0"/>
                  </a:moveTo>
                  <a:lnTo>
                    <a:pt x="0" y="96"/>
                  </a:lnTo>
                  <a:lnTo>
                    <a:pt x="48" y="432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4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fill="none" extrusionOk="0">
                  <a:moveTo>
                    <a:pt x="816" y="961"/>
                  </a:move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96"/>
                  </a:lnTo>
                  <a:lnTo>
                    <a:pt x="48" y="432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4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extrusionOk="0">
                  <a:moveTo>
                    <a:pt x="0" y="0"/>
                  </a:moveTo>
                  <a:lnTo>
                    <a:pt x="0" y="48"/>
                  </a:lnTo>
                  <a:lnTo>
                    <a:pt x="48" y="528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46"/>
            <p:cNvSpPr/>
            <p:nvPr/>
          </p:nvSpPr>
          <p:spPr>
            <a:xfrm>
              <a:off x="6432175" y="4407500"/>
              <a:ext cx="20425" cy="36025"/>
            </a:xfrm>
            <a:custGeom>
              <a:avLst/>
              <a:gdLst/>
              <a:ahLst/>
              <a:cxnLst/>
              <a:rect l="l" t="t" r="r" b="b"/>
              <a:pathLst>
                <a:path w="817" h="144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8" y="528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576" y="1201"/>
                  </a:lnTo>
                  <a:lnTo>
                    <a:pt x="816" y="961"/>
                  </a:lnTo>
                  <a:lnTo>
                    <a:pt x="816" y="961"/>
                  </a:lnTo>
                  <a:lnTo>
                    <a:pt x="336" y="288"/>
                  </a:lnTo>
                  <a:lnTo>
                    <a:pt x="96" y="9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46"/>
            <p:cNvSpPr/>
            <p:nvPr/>
          </p:nvSpPr>
          <p:spPr>
            <a:xfrm>
              <a:off x="6617050" y="4310225"/>
              <a:ext cx="295400" cy="342225"/>
            </a:xfrm>
            <a:custGeom>
              <a:avLst/>
              <a:gdLst/>
              <a:ahLst/>
              <a:cxnLst/>
              <a:rect l="l" t="t" r="r" b="b"/>
              <a:pathLst>
                <a:path w="11816" h="13689" extrusionOk="0">
                  <a:moveTo>
                    <a:pt x="11815" y="1"/>
                  </a:moveTo>
                  <a:lnTo>
                    <a:pt x="6676" y="1442"/>
                  </a:lnTo>
                  <a:lnTo>
                    <a:pt x="6436" y="1682"/>
                  </a:lnTo>
                  <a:lnTo>
                    <a:pt x="5812" y="2402"/>
                  </a:lnTo>
                  <a:lnTo>
                    <a:pt x="4900" y="3507"/>
                  </a:lnTo>
                  <a:lnTo>
                    <a:pt x="4419" y="4179"/>
                  </a:lnTo>
                  <a:lnTo>
                    <a:pt x="3891" y="4900"/>
                  </a:lnTo>
                  <a:lnTo>
                    <a:pt x="3411" y="5668"/>
                  </a:lnTo>
                  <a:lnTo>
                    <a:pt x="2930" y="6484"/>
                  </a:lnTo>
                  <a:lnTo>
                    <a:pt x="2498" y="7301"/>
                  </a:lnTo>
                  <a:lnTo>
                    <a:pt x="2162" y="8165"/>
                  </a:lnTo>
                  <a:lnTo>
                    <a:pt x="1922" y="9030"/>
                  </a:lnTo>
                  <a:lnTo>
                    <a:pt x="1730" y="9894"/>
                  </a:lnTo>
                  <a:lnTo>
                    <a:pt x="1682" y="10326"/>
                  </a:lnTo>
                  <a:lnTo>
                    <a:pt x="1682" y="10711"/>
                  </a:lnTo>
                  <a:lnTo>
                    <a:pt x="1730" y="11143"/>
                  </a:lnTo>
                  <a:lnTo>
                    <a:pt x="1778" y="11527"/>
                  </a:lnTo>
                  <a:lnTo>
                    <a:pt x="1" y="10374"/>
                  </a:lnTo>
                  <a:lnTo>
                    <a:pt x="2690" y="13688"/>
                  </a:lnTo>
                  <a:lnTo>
                    <a:pt x="1181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46"/>
            <p:cNvSpPr/>
            <p:nvPr/>
          </p:nvSpPr>
          <p:spPr>
            <a:xfrm>
              <a:off x="6617050" y="4310225"/>
              <a:ext cx="295400" cy="342225"/>
            </a:xfrm>
            <a:custGeom>
              <a:avLst/>
              <a:gdLst/>
              <a:ahLst/>
              <a:cxnLst/>
              <a:rect l="l" t="t" r="r" b="b"/>
              <a:pathLst>
                <a:path w="11816" h="13689" fill="none" extrusionOk="0">
                  <a:moveTo>
                    <a:pt x="6676" y="1442"/>
                  </a:moveTo>
                  <a:lnTo>
                    <a:pt x="6676" y="1442"/>
                  </a:lnTo>
                  <a:lnTo>
                    <a:pt x="6436" y="1682"/>
                  </a:lnTo>
                  <a:lnTo>
                    <a:pt x="5812" y="2402"/>
                  </a:lnTo>
                  <a:lnTo>
                    <a:pt x="4900" y="3507"/>
                  </a:lnTo>
                  <a:lnTo>
                    <a:pt x="4419" y="4179"/>
                  </a:lnTo>
                  <a:lnTo>
                    <a:pt x="3891" y="4900"/>
                  </a:lnTo>
                  <a:lnTo>
                    <a:pt x="3411" y="5668"/>
                  </a:lnTo>
                  <a:lnTo>
                    <a:pt x="2930" y="6484"/>
                  </a:lnTo>
                  <a:lnTo>
                    <a:pt x="2498" y="7301"/>
                  </a:lnTo>
                  <a:lnTo>
                    <a:pt x="2162" y="8165"/>
                  </a:lnTo>
                  <a:lnTo>
                    <a:pt x="1922" y="9030"/>
                  </a:lnTo>
                  <a:lnTo>
                    <a:pt x="1730" y="9894"/>
                  </a:lnTo>
                  <a:lnTo>
                    <a:pt x="1682" y="10326"/>
                  </a:lnTo>
                  <a:lnTo>
                    <a:pt x="1682" y="10711"/>
                  </a:lnTo>
                  <a:lnTo>
                    <a:pt x="1730" y="11143"/>
                  </a:lnTo>
                  <a:lnTo>
                    <a:pt x="1778" y="11527"/>
                  </a:lnTo>
                  <a:lnTo>
                    <a:pt x="1" y="10374"/>
                  </a:lnTo>
                  <a:lnTo>
                    <a:pt x="2690" y="13688"/>
                  </a:lnTo>
                  <a:lnTo>
                    <a:pt x="11815" y="1"/>
                  </a:lnTo>
                  <a:lnTo>
                    <a:pt x="6676" y="14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46"/>
            <p:cNvSpPr/>
            <p:nvPr/>
          </p:nvSpPr>
          <p:spPr>
            <a:xfrm>
              <a:off x="6711900" y="4592375"/>
              <a:ext cx="12050" cy="19250"/>
            </a:xfrm>
            <a:custGeom>
              <a:avLst/>
              <a:gdLst/>
              <a:ahLst/>
              <a:cxnLst/>
              <a:rect l="l" t="t" r="r" b="b"/>
              <a:pathLst>
                <a:path w="482" h="770" extrusionOk="0">
                  <a:moveTo>
                    <a:pt x="481" y="1"/>
                  </a:moveTo>
                  <a:lnTo>
                    <a:pt x="1" y="769"/>
                  </a:lnTo>
                  <a:lnTo>
                    <a:pt x="1" y="769"/>
                  </a:lnTo>
                  <a:lnTo>
                    <a:pt x="481" y="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46"/>
            <p:cNvSpPr/>
            <p:nvPr/>
          </p:nvSpPr>
          <p:spPr>
            <a:xfrm>
              <a:off x="6711900" y="4592375"/>
              <a:ext cx="12050" cy="19250"/>
            </a:xfrm>
            <a:custGeom>
              <a:avLst/>
              <a:gdLst/>
              <a:ahLst/>
              <a:cxnLst/>
              <a:rect l="l" t="t" r="r" b="b"/>
              <a:pathLst>
                <a:path w="482" h="770" fill="none" extrusionOk="0">
                  <a:moveTo>
                    <a:pt x="481" y="1"/>
                  </a:moveTo>
                  <a:lnTo>
                    <a:pt x="1" y="769"/>
                  </a:lnTo>
                  <a:lnTo>
                    <a:pt x="1" y="769"/>
                  </a:lnTo>
                  <a:lnTo>
                    <a:pt x="481" y="1"/>
                  </a:lnTo>
                  <a:lnTo>
                    <a:pt x="4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46"/>
            <p:cNvSpPr/>
            <p:nvPr/>
          </p:nvSpPr>
          <p:spPr>
            <a:xfrm>
              <a:off x="6659075" y="4558775"/>
              <a:ext cx="64875" cy="52850"/>
            </a:xfrm>
            <a:custGeom>
              <a:avLst/>
              <a:gdLst/>
              <a:ahLst/>
              <a:cxnLst/>
              <a:rect l="l" t="t" r="r" b="b"/>
              <a:pathLst>
                <a:path w="2595" h="2114" extrusionOk="0">
                  <a:moveTo>
                    <a:pt x="49" y="0"/>
                  </a:moveTo>
                  <a:lnTo>
                    <a:pt x="1" y="673"/>
                  </a:lnTo>
                  <a:lnTo>
                    <a:pt x="241" y="721"/>
                  </a:lnTo>
                  <a:lnTo>
                    <a:pt x="481" y="865"/>
                  </a:lnTo>
                  <a:lnTo>
                    <a:pt x="721" y="1009"/>
                  </a:lnTo>
                  <a:lnTo>
                    <a:pt x="769" y="1105"/>
                  </a:lnTo>
                  <a:lnTo>
                    <a:pt x="769" y="1249"/>
                  </a:lnTo>
                  <a:lnTo>
                    <a:pt x="769" y="1297"/>
                  </a:lnTo>
                  <a:lnTo>
                    <a:pt x="2114" y="2113"/>
                  </a:lnTo>
                  <a:lnTo>
                    <a:pt x="2594" y="1345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46"/>
            <p:cNvSpPr/>
            <p:nvPr/>
          </p:nvSpPr>
          <p:spPr>
            <a:xfrm>
              <a:off x="6659075" y="4558775"/>
              <a:ext cx="64875" cy="52850"/>
            </a:xfrm>
            <a:custGeom>
              <a:avLst/>
              <a:gdLst/>
              <a:ahLst/>
              <a:cxnLst/>
              <a:rect l="l" t="t" r="r" b="b"/>
              <a:pathLst>
                <a:path w="2595" h="2114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673"/>
                  </a:lnTo>
                  <a:lnTo>
                    <a:pt x="1" y="673"/>
                  </a:lnTo>
                  <a:lnTo>
                    <a:pt x="241" y="721"/>
                  </a:lnTo>
                  <a:lnTo>
                    <a:pt x="481" y="865"/>
                  </a:lnTo>
                  <a:lnTo>
                    <a:pt x="721" y="1009"/>
                  </a:lnTo>
                  <a:lnTo>
                    <a:pt x="769" y="1105"/>
                  </a:lnTo>
                  <a:lnTo>
                    <a:pt x="769" y="1249"/>
                  </a:lnTo>
                  <a:lnTo>
                    <a:pt x="769" y="1249"/>
                  </a:lnTo>
                  <a:lnTo>
                    <a:pt x="769" y="1297"/>
                  </a:lnTo>
                  <a:lnTo>
                    <a:pt x="2114" y="2113"/>
                  </a:lnTo>
                  <a:lnTo>
                    <a:pt x="2594" y="1345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46"/>
            <p:cNvSpPr/>
            <p:nvPr/>
          </p:nvSpPr>
          <p:spPr>
            <a:xfrm>
              <a:off x="6609850" y="4567175"/>
              <a:ext cx="87675" cy="88875"/>
            </a:xfrm>
            <a:custGeom>
              <a:avLst/>
              <a:gdLst/>
              <a:ahLst/>
              <a:cxnLst/>
              <a:rect l="l" t="t" r="r" b="b"/>
              <a:pathLst>
                <a:path w="3507" h="3555" extrusionOk="0">
                  <a:moveTo>
                    <a:pt x="1" y="0"/>
                  </a:moveTo>
                  <a:lnTo>
                    <a:pt x="97" y="192"/>
                  </a:lnTo>
                  <a:lnTo>
                    <a:pt x="433" y="577"/>
                  </a:lnTo>
                  <a:lnTo>
                    <a:pt x="1394" y="1777"/>
                  </a:lnTo>
                  <a:lnTo>
                    <a:pt x="2834" y="3554"/>
                  </a:lnTo>
                  <a:lnTo>
                    <a:pt x="2930" y="3458"/>
                  </a:lnTo>
                  <a:lnTo>
                    <a:pt x="3170" y="3218"/>
                  </a:lnTo>
                  <a:lnTo>
                    <a:pt x="3411" y="2978"/>
                  </a:lnTo>
                  <a:lnTo>
                    <a:pt x="3507" y="2786"/>
                  </a:lnTo>
                  <a:lnTo>
                    <a:pt x="3363" y="2546"/>
                  </a:lnTo>
                  <a:lnTo>
                    <a:pt x="2930" y="2113"/>
                  </a:lnTo>
                  <a:lnTo>
                    <a:pt x="2354" y="1537"/>
                  </a:lnTo>
                  <a:lnTo>
                    <a:pt x="2546" y="1345"/>
                  </a:lnTo>
                  <a:lnTo>
                    <a:pt x="2690" y="1153"/>
                  </a:lnTo>
                  <a:lnTo>
                    <a:pt x="2738" y="1057"/>
                  </a:lnTo>
                  <a:lnTo>
                    <a:pt x="2738" y="913"/>
                  </a:lnTo>
                  <a:lnTo>
                    <a:pt x="2738" y="769"/>
                  </a:lnTo>
                  <a:lnTo>
                    <a:pt x="2642" y="673"/>
                  </a:lnTo>
                  <a:lnTo>
                    <a:pt x="2546" y="577"/>
                  </a:lnTo>
                  <a:lnTo>
                    <a:pt x="2402" y="481"/>
                  </a:lnTo>
                  <a:lnTo>
                    <a:pt x="2162" y="385"/>
                  </a:lnTo>
                  <a:lnTo>
                    <a:pt x="1922" y="337"/>
                  </a:lnTo>
                  <a:lnTo>
                    <a:pt x="1874" y="385"/>
                  </a:lnTo>
                  <a:lnTo>
                    <a:pt x="1826" y="433"/>
                  </a:lnTo>
                  <a:lnTo>
                    <a:pt x="1778" y="673"/>
                  </a:lnTo>
                  <a:lnTo>
                    <a:pt x="1826" y="961"/>
                  </a:lnTo>
                  <a:lnTo>
                    <a:pt x="1682" y="817"/>
                  </a:lnTo>
                  <a:lnTo>
                    <a:pt x="1442" y="673"/>
                  </a:lnTo>
                  <a:lnTo>
                    <a:pt x="865" y="337"/>
                  </a:lnTo>
                  <a:lnTo>
                    <a:pt x="337" y="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46"/>
            <p:cNvSpPr/>
            <p:nvPr/>
          </p:nvSpPr>
          <p:spPr>
            <a:xfrm>
              <a:off x="6609850" y="4567175"/>
              <a:ext cx="87675" cy="88875"/>
            </a:xfrm>
            <a:custGeom>
              <a:avLst/>
              <a:gdLst/>
              <a:ahLst/>
              <a:cxnLst/>
              <a:rect l="l" t="t" r="r" b="b"/>
              <a:pathLst>
                <a:path w="3507" h="3555" fill="none" extrusionOk="0">
                  <a:moveTo>
                    <a:pt x="2834" y="3554"/>
                  </a:moveTo>
                  <a:lnTo>
                    <a:pt x="2834" y="3554"/>
                  </a:lnTo>
                  <a:lnTo>
                    <a:pt x="1394" y="1777"/>
                  </a:lnTo>
                  <a:lnTo>
                    <a:pt x="433" y="577"/>
                  </a:lnTo>
                  <a:lnTo>
                    <a:pt x="97" y="192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96"/>
                  </a:lnTo>
                  <a:lnTo>
                    <a:pt x="865" y="337"/>
                  </a:lnTo>
                  <a:lnTo>
                    <a:pt x="1442" y="673"/>
                  </a:lnTo>
                  <a:lnTo>
                    <a:pt x="1682" y="817"/>
                  </a:lnTo>
                  <a:lnTo>
                    <a:pt x="1826" y="961"/>
                  </a:lnTo>
                  <a:lnTo>
                    <a:pt x="1826" y="961"/>
                  </a:lnTo>
                  <a:lnTo>
                    <a:pt x="1778" y="673"/>
                  </a:lnTo>
                  <a:lnTo>
                    <a:pt x="1826" y="433"/>
                  </a:lnTo>
                  <a:lnTo>
                    <a:pt x="1874" y="385"/>
                  </a:lnTo>
                  <a:lnTo>
                    <a:pt x="1922" y="337"/>
                  </a:lnTo>
                  <a:lnTo>
                    <a:pt x="1922" y="337"/>
                  </a:lnTo>
                  <a:lnTo>
                    <a:pt x="2162" y="385"/>
                  </a:lnTo>
                  <a:lnTo>
                    <a:pt x="2402" y="481"/>
                  </a:lnTo>
                  <a:lnTo>
                    <a:pt x="2546" y="577"/>
                  </a:lnTo>
                  <a:lnTo>
                    <a:pt x="2642" y="673"/>
                  </a:lnTo>
                  <a:lnTo>
                    <a:pt x="2738" y="769"/>
                  </a:lnTo>
                  <a:lnTo>
                    <a:pt x="2738" y="913"/>
                  </a:lnTo>
                  <a:lnTo>
                    <a:pt x="2738" y="913"/>
                  </a:lnTo>
                  <a:lnTo>
                    <a:pt x="2738" y="1057"/>
                  </a:lnTo>
                  <a:lnTo>
                    <a:pt x="2690" y="1153"/>
                  </a:lnTo>
                  <a:lnTo>
                    <a:pt x="2546" y="1345"/>
                  </a:lnTo>
                  <a:lnTo>
                    <a:pt x="2354" y="1537"/>
                  </a:lnTo>
                  <a:lnTo>
                    <a:pt x="2354" y="1537"/>
                  </a:lnTo>
                  <a:lnTo>
                    <a:pt x="2930" y="2113"/>
                  </a:lnTo>
                  <a:lnTo>
                    <a:pt x="3363" y="2546"/>
                  </a:lnTo>
                  <a:lnTo>
                    <a:pt x="3507" y="2786"/>
                  </a:lnTo>
                  <a:lnTo>
                    <a:pt x="3507" y="2786"/>
                  </a:lnTo>
                  <a:lnTo>
                    <a:pt x="3411" y="2978"/>
                  </a:lnTo>
                  <a:lnTo>
                    <a:pt x="3170" y="3218"/>
                  </a:lnTo>
                  <a:lnTo>
                    <a:pt x="2930" y="3458"/>
                  </a:lnTo>
                  <a:lnTo>
                    <a:pt x="2834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4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1" y="0"/>
                  </a:moveTo>
                  <a:lnTo>
                    <a:pt x="49" y="144"/>
                  </a:lnTo>
                  <a:lnTo>
                    <a:pt x="241" y="385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433" y="144"/>
                  </a:lnTo>
                  <a:lnTo>
                    <a:pt x="145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4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fill="none" extrusionOk="0">
                  <a:moveTo>
                    <a:pt x="1201" y="529"/>
                  </a:moveTo>
                  <a:lnTo>
                    <a:pt x="1201" y="529"/>
                  </a:lnTo>
                  <a:lnTo>
                    <a:pt x="433" y="144"/>
                  </a:lnTo>
                  <a:lnTo>
                    <a:pt x="145" y="48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144"/>
                  </a:lnTo>
                  <a:lnTo>
                    <a:pt x="241" y="385"/>
                  </a:lnTo>
                  <a:lnTo>
                    <a:pt x="913" y="1201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4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extrusionOk="0">
                  <a:moveTo>
                    <a:pt x="1" y="0"/>
                  </a:moveTo>
                  <a:lnTo>
                    <a:pt x="1" y="48"/>
                  </a:lnTo>
                  <a:lnTo>
                    <a:pt x="289" y="433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481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CFA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46"/>
            <p:cNvSpPr/>
            <p:nvPr/>
          </p:nvSpPr>
          <p:spPr>
            <a:xfrm>
              <a:off x="6609850" y="4567175"/>
              <a:ext cx="30050" cy="30025"/>
            </a:xfrm>
            <a:custGeom>
              <a:avLst/>
              <a:gdLst/>
              <a:ahLst/>
              <a:cxnLst/>
              <a:rect l="l" t="t" r="r" b="b"/>
              <a:pathLst>
                <a:path w="1202" h="120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289" y="433"/>
                  </a:lnTo>
                  <a:lnTo>
                    <a:pt x="913" y="1201"/>
                  </a:lnTo>
                  <a:lnTo>
                    <a:pt x="913" y="1201"/>
                  </a:lnTo>
                  <a:lnTo>
                    <a:pt x="1057" y="865"/>
                  </a:lnTo>
                  <a:lnTo>
                    <a:pt x="1201" y="529"/>
                  </a:lnTo>
                  <a:lnTo>
                    <a:pt x="1201" y="529"/>
                  </a:lnTo>
                  <a:lnTo>
                    <a:pt x="481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4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extrusionOk="0">
                  <a:moveTo>
                    <a:pt x="9317" y="1"/>
                  </a:moveTo>
                  <a:lnTo>
                    <a:pt x="9173" y="433"/>
                  </a:lnTo>
                  <a:lnTo>
                    <a:pt x="8981" y="817"/>
                  </a:lnTo>
                  <a:lnTo>
                    <a:pt x="8837" y="1153"/>
                  </a:lnTo>
                  <a:lnTo>
                    <a:pt x="8645" y="1393"/>
                  </a:lnTo>
                  <a:lnTo>
                    <a:pt x="8452" y="1586"/>
                  </a:lnTo>
                  <a:lnTo>
                    <a:pt x="8260" y="1778"/>
                  </a:lnTo>
                  <a:lnTo>
                    <a:pt x="8068" y="1874"/>
                  </a:lnTo>
                  <a:lnTo>
                    <a:pt x="7876" y="1970"/>
                  </a:lnTo>
                  <a:lnTo>
                    <a:pt x="7540" y="2114"/>
                  </a:lnTo>
                  <a:lnTo>
                    <a:pt x="7252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8154" y="7156"/>
                  </a:lnTo>
                  <a:lnTo>
                    <a:pt x="18298" y="6436"/>
                  </a:lnTo>
                  <a:lnTo>
                    <a:pt x="18394" y="5716"/>
                  </a:lnTo>
                  <a:lnTo>
                    <a:pt x="18490" y="5091"/>
                  </a:lnTo>
                  <a:lnTo>
                    <a:pt x="18538" y="4179"/>
                  </a:lnTo>
                  <a:lnTo>
                    <a:pt x="18538" y="3795"/>
                  </a:lnTo>
                  <a:lnTo>
                    <a:pt x="17865" y="3843"/>
                  </a:lnTo>
                  <a:lnTo>
                    <a:pt x="17193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281" y="3603"/>
                  </a:lnTo>
                  <a:lnTo>
                    <a:pt x="16185" y="3458"/>
                  </a:lnTo>
                  <a:lnTo>
                    <a:pt x="16089" y="3314"/>
                  </a:lnTo>
                  <a:lnTo>
                    <a:pt x="15992" y="3074"/>
                  </a:lnTo>
                  <a:lnTo>
                    <a:pt x="15944" y="2594"/>
                  </a:lnTo>
                  <a:lnTo>
                    <a:pt x="15944" y="2066"/>
                  </a:lnTo>
                  <a:lnTo>
                    <a:pt x="15992" y="1489"/>
                  </a:lnTo>
                  <a:lnTo>
                    <a:pt x="16089" y="1057"/>
                  </a:lnTo>
                  <a:lnTo>
                    <a:pt x="16185" y="57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4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fill="none" extrusionOk="0">
                  <a:moveTo>
                    <a:pt x="1777" y="13448"/>
                  </a:moveTo>
                  <a:lnTo>
                    <a:pt x="0" y="9702"/>
                  </a:lnTo>
                  <a:lnTo>
                    <a:pt x="0" y="9702"/>
                  </a:lnTo>
                  <a:lnTo>
                    <a:pt x="2401" y="7925"/>
                  </a:lnTo>
                  <a:lnTo>
                    <a:pt x="4418" y="6532"/>
                  </a:lnTo>
                  <a:lnTo>
                    <a:pt x="5331" y="5956"/>
                  </a:lnTo>
                  <a:lnTo>
                    <a:pt x="6051" y="5524"/>
                  </a:lnTo>
                  <a:lnTo>
                    <a:pt x="7012" y="2066"/>
                  </a:lnTo>
                  <a:lnTo>
                    <a:pt x="7012" y="2066"/>
                  </a:lnTo>
                  <a:lnTo>
                    <a:pt x="7252" y="2114"/>
                  </a:lnTo>
                  <a:lnTo>
                    <a:pt x="7540" y="2114"/>
                  </a:lnTo>
                  <a:lnTo>
                    <a:pt x="7876" y="1970"/>
                  </a:lnTo>
                  <a:lnTo>
                    <a:pt x="8068" y="1874"/>
                  </a:lnTo>
                  <a:lnTo>
                    <a:pt x="8260" y="1778"/>
                  </a:lnTo>
                  <a:lnTo>
                    <a:pt x="8452" y="1586"/>
                  </a:lnTo>
                  <a:lnTo>
                    <a:pt x="8645" y="1393"/>
                  </a:lnTo>
                  <a:lnTo>
                    <a:pt x="8837" y="1153"/>
                  </a:lnTo>
                  <a:lnTo>
                    <a:pt x="8981" y="817"/>
                  </a:lnTo>
                  <a:lnTo>
                    <a:pt x="9173" y="433"/>
                  </a:lnTo>
                  <a:lnTo>
                    <a:pt x="9317" y="1"/>
                  </a:lnTo>
                  <a:lnTo>
                    <a:pt x="16185" y="577"/>
                  </a:lnTo>
                  <a:lnTo>
                    <a:pt x="16185" y="577"/>
                  </a:lnTo>
                  <a:lnTo>
                    <a:pt x="16089" y="1057"/>
                  </a:lnTo>
                  <a:lnTo>
                    <a:pt x="15992" y="1489"/>
                  </a:lnTo>
                  <a:lnTo>
                    <a:pt x="15944" y="2066"/>
                  </a:lnTo>
                  <a:lnTo>
                    <a:pt x="15944" y="2594"/>
                  </a:lnTo>
                  <a:lnTo>
                    <a:pt x="15992" y="3074"/>
                  </a:lnTo>
                  <a:lnTo>
                    <a:pt x="16089" y="3314"/>
                  </a:lnTo>
                  <a:lnTo>
                    <a:pt x="16185" y="3458"/>
                  </a:lnTo>
                  <a:lnTo>
                    <a:pt x="16281" y="3603"/>
                  </a:lnTo>
                  <a:lnTo>
                    <a:pt x="16473" y="3699"/>
                  </a:lnTo>
                  <a:lnTo>
                    <a:pt x="16473" y="3699"/>
                  </a:lnTo>
                  <a:lnTo>
                    <a:pt x="16857" y="3747"/>
                  </a:lnTo>
                  <a:lnTo>
                    <a:pt x="17193" y="3795"/>
                  </a:lnTo>
                  <a:lnTo>
                    <a:pt x="17865" y="3843"/>
                  </a:lnTo>
                  <a:lnTo>
                    <a:pt x="18538" y="3795"/>
                  </a:lnTo>
                  <a:lnTo>
                    <a:pt x="18538" y="3795"/>
                  </a:lnTo>
                  <a:lnTo>
                    <a:pt x="18538" y="4179"/>
                  </a:lnTo>
                  <a:lnTo>
                    <a:pt x="18490" y="5091"/>
                  </a:lnTo>
                  <a:lnTo>
                    <a:pt x="18394" y="5716"/>
                  </a:lnTo>
                  <a:lnTo>
                    <a:pt x="18298" y="6436"/>
                  </a:lnTo>
                  <a:lnTo>
                    <a:pt x="18154" y="7156"/>
                  </a:lnTo>
                  <a:lnTo>
                    <a:pt x="17961" y="7877"/>
                  </a:lnTo>
                  <a:lnTo>
                    <a:pt x="17961" y="7877"/>
                  </a:lnTo>
                  <a:lnTo>
                    <a:pt x="17817" y="8309"/>
                  </a:lnTo>
                  <a:lnTo>
                    <a:pt x="17481" y="8885"/>
                  </a:lnTo>
                  <a:lnTo>
                    <a:pt x="17097" y="9558"/>
                  </a:lnTo>
                  <a:lnTo>
                    <a:pt x="16569" y="10326"/>
                  </a:lnTo>
                  <a:lnTo>
                    <a:pt x="15368" y="11959"/>
                  </a:lnTo>
                  <a:lnTo>
                    <a:pt x="14023" y="13688"/>
                  </a:lnTo>
                  <a:lnTo>
                    <a:pt x="11574" y="16665"/>
                  </a:lnTo>
                  <a:lnTo>
                    <a:pt x="10518" y="17962"/>
                  </a:lnTo>
                  <a:lnTo>
                    <a:pt x="6435" y="15801"/>
                  </a:lnTo>
                  <a:lnTo>
                    <a:pt x="6435" y="15801"/>
                  </a:lnTo>
                  <a:lnTo>
                    <a:pt x="6964" y="14744"/>
                  </a:lnTo>
                  <a:lnTo>
                    <a:pt x="8212" y="12439"/>
                  </a:lnTo>
                  <a:lnTo>
                    <a:pt x="9605" y="9990"/>
                  </a:lnTo>
                  <a:lnTo>
                    <a:pt x="10181" y="9077"/>
                  </a:lnTo>
                  <a:lnTo>
                    <a:pt x="10422" y="8789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6435" y="10806"/>
                  </a:lnTo>
                  <a:lnTo>
                    <a:pt x="3458" y="12439"/>
                  </a:lnTo>
                  <a:lnTo>
                    <a:pt x="2353" y="13064"/>
                  </a:lnTo>
                  <a:lnTo>
                    <a:pt x="1777" y="134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4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extrusionOk="0">
                  <a:moveTo>
                    <a:pt x="9317" y="1"/>
                  </a:moveTo>
                  <a:lnTo>
                    <a:pt x="9077" y="625"/>
                  </a:lnTo>
                  <a:lnTo>
                    <a:pt x="8837" y="1105"/>
                  </a:lnTo>
                  <a:lnTo>
                    <a:pt x="8549" y="1489"/>
                  </a:lnTo>
                  <a:lnTo>
                    <a:pt x="8260" y="1778"/>
                  </a:lnTo>
                  <a:lnTo>
                    <a:pt x="7972" y="1922"/>
                  </a:lnTo>
                  <a:lnTo>
                    <a:pt x="7732" y="2066"/>
                  </a:lnTo>
                  <a:lnTo>
                    <a:pt x="7492" y="2114"/>
                  </a:lnTo>
                  <a:lnTo>
                    <a:pt x="7300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8154" y="7252"/>
                  </a:lnTo>
                  <a:lnTo>
                    <a:pt x="18298" y="6580"/>
                  </a:lnTo>
                  <a:lnTo>
                    <a:pt x="18442" y="5428"/>
                  </a:lnTo>
                  <a:lnTo>
                    <a:pt x="18490" y="4467"/>
                  </a:lnTo>
                  <a:lnTo>
                    <a:pt x="18538" y="3891"/>
                  </a:lnTo>
                  <a:lnTo>
                    <a:pt x="18538" y="3795"/>
                  </a:lnTo>
                  <a:lnTo>
                    <a:pt x="17913" y="3843"/>
                  </a:lnTo>
                  <a:lnTo>
                    <a:pt x="17241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329" y="3603"/>
                  </a:lnTo>
                  <a:lnTo>
                    <a:pt x="16233" y="3507"/>
                  </a:lnTo>
                  <a:lnTo>
                    <a:pt x="16137" y="3410"/>
                  </a:lnTo>
                  <a:lnTo>
                    <a:pt x="16040" y="3266"/>
                  </a:lnTo>
                  <a:lnTo>
                    <a:pt x="15944" y="2882"/>
                  </a:lnTo>
                  <a:lnTo>
                    <a:pt x="15944" y="2450"/>
                  </a:lnTo>
                  <a:lnTo>
                    <a:pt x="15992" y="1778"/>
                  </a:lnTo>
                  <a:lnTo>
                    <a:pt x="16040" y="1201"/>
                  </a:lnTo>
                  <a:lnTo>
                    <a:pt x="16185" y="577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B4D3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46"/>
            <p:cNvSpPr/>
            <p:nvPr/>
          </p:nvSpPr>
          <p:spPr>
            <a:xfrm>
              <a:off x="6479000" y="4152950"/>
              <a:ext cx="463450" cy="449075"/>
            </a:xfrm>
            <a:custGeom>
              <a:avLst/>
              <a:gdLst/>
              <a:ahLst/>
              <a:cxnLst/>
              <a:rect l="l" t="t" r="r" b="b"/>
              <a:pathLst>
                <a:path w="18538" h="17963" fill="none" extrusionOk="0">
                  <a:moveTo>
                    <a:pt x="9317" y="1"/>
                  </a:moveTo>
                  <a:lnTo>
                    <a:pt x="9317" y="1"/>
                  </a:lnTo>
                  <a:lnTo>
                    <a:pt x="9077" y="625"/>
                  </a:lnTo>
                  <a:lnTo>
                    <a:pt x="8837" y="1105"/>
                  </a:lnTo>
                  <a:lnTo>
                    <a:pt x="8549" y="1489"/>
                  </a:lnTo>
                  <a:lnTo>
                    <a:pt x="8260" y="1778"/>
                  </a:lnTo>
                  <a:lnTo>
                    <a:pt x="7972" y="1922"/>
                  </a:lnTo>
                  <a:lnTo>
                    <a:pt x="7732" y="2066"/>
                  </a:lnTo>
                  <a:lnTo>
                    <a:pt x="7492" y="2114"/>
                  </a:lnTo>
                  <a:lnTo>
                    <a:pt x="7300" y="2114"/>
                  </a:lnTo>
                  <a:lnTo>
                    <a:pt x="7300" y="2114"/>
                  </a:lnTo>
                  <a:lnTo>
                    <a:pt x="7012" y="2066"/>
                  </a:lnTo>
                  <a:lnTo>
                    <a:pt x="6051" y="5524"/>
                  </a:lnTo>
                  <a:lnTo>
                    <a:pt x="6051" y="5524"/>
                  </a:lnTo>
                  <a:lnTo>
                    <a:pt x="5331" y="5956"/>
                  </a:lnTo>
                  <a:lnTo>
                    <a:pt x="4418" y="6532"/>
                  </a:lnTo>
                  <a:lnTo>
                    <a:pt x="2401" y="7925"/>
                  </a:lnTo>
                  <a:lnTo>
                    <a:pt x="0" y="9702"/>
                  </a:lnTo>
                  <a:lnTo>
                    <a:pt x="1777" y="13448"/>
                  </a:lnTo>
                  <a:lnTo>
                    <a:pt x="1777" y="13448"/>
                  </a:lnTo>
                  <a:lnTo>
                    <a:pt x="2353" y="13064"/>
                  </a:lnTo>
                  <a:lnTo>
                    <a:pt x="3458" y="12439"/>
                  </a:lnTo>
                  <a:lnTo>
                    <a:pt x="6435" y="10806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566" y="8597"/>
                  </a:lnTo>
                  <a:lnTo>
                    <a:pt x="10422" y="8789"/>
                  </a:lnTo>
                  <a:lnTo>
                    <a:pt x="10181" y="9077"/>
                  </a:lnTo>
                  <a:lnTo>
                    <a:pt x="9605" y="9990"/>
                  </a:lnTo>
                  <a:lnTo>
                    <a:pt x="8212" y="12439"/>
                  </a:lnTo>
                  <a:lnTo>
                    <a:pt x="6964" y="14744"/>
                  </a:lnTo>
                  <a:lnTo>
                    <a:pt x="6435" y="15801"/>
                  </a:lnTo>
                  <a:lnTo>
                    <a:pt x="10518" y="17962"/>
                  </a:lnTo>
                  <a:lnTo>
                    <a:pt x="10518" y="17962"/>
                  </a:lnTo>
                  <a:lnTo>
                    <a:pt x="11574" y="16665"/>
                  </a:lnTo>
                  <a:lnTo>
                    <a:pt x="14023" y="13688"/>
                  </a:lnTo>
                  <a:lnTo>
                    <a:pt x="15368" y="11959"/>
                  </a:lnTo>
                  <a:lnTo>
                    <a:pt x="16569" y="10326"/>
                  </a:lnTo>
                  <a:lnTo>
                    <a:pt x="17097" y="9558"/>
                  </a:lnTo>
                  <a:lnTo>
                    <a:pt x="17481" y="8885"/>
                  </a:lnTo>
                  <a:lnTo>
                    <a:pt x="17817" y="8309"/>
                  </a:lnTo>
                  <a:lnTo>
                    <a:pt x="17961" y="7877"/>
                  </a:lnTo>
                  <a:lnTo>
                    <a:pt x="17961" y="7877"/>
                  </a:lnTo>
                  <a:lnTo>
                    <a:pt x="18154" y="7252"/>
                  </a:lnTo>
                  <a:lnTo>
                    <a:pt x="18298" y="6580"/>
                  </a:lnTo>
                  <a:lnTo>
                    <a:pt x="18442" y="5428"/>
                  </a:lnTo>
                  <a:lnTo>
                    <a:pt x="18490" y="4467"/>
                  </a:lnTo>
                  <a:lnTo>
                    <a:pt x="18538" y="3891"/>
                  </a:lnTo>
                  <a:lnTo>
                    <a:pt x="18538" y="3891"/>
                  </a:lnTo>
                  <a:lnTo>
                    <a:pt x="18538" y="3795"/>
                  </a:lnTo>
                  <a:lnTo>
                    <a:pt x="18538" y="3795"/>
                  </a:lnTo>
                  <a:lnTo>
                    <a:pt x="17913" y="3843"/>
                  </a:lnTo>
                  <a:lnTo>
                    <a:pt x="17913" y="3843"/>
                  </a:lnTo>
                  <a:lnTo>
                    <a:pt x="17241" y="3795"/>
                  </a:lnTo>
                  <a:lnTo>
                    <a:pt x="16857" y="3747"/>
                  </a:lnTo>
                  <a:lnTo>
                    <a:pt x="16473" y="3699"/>
                  </a:lnTo>
                  <a:lnTo>
                    <a:pt x="16473" y="3699"/>
                  </a:lnTo>
                  <a:lnTo>
                    <a:pt x="16329" y="3603"/>
                  </a:lnTo>
                  <a:lnTo>
                    <a:pt x="16233" y="3507"/>
                  </a:lnTo>
                  <a:lnTo>
                    <a:pt x="16137" y="3410"/>
                  </a:lnTo>
                  <a:lnTo>
                    <a:pt x="16040" y="3266"/>
                  </a:lnTo>
                  <a:lnTo>
                    <a:pt x="15944" y="2882"/>
                  </a:lnTo>
                  <a:lnTo>
                    <a:pt x="15944" y="2450"/>
                  </a:lnTo>
                  <a:lnTo>
                    <a:pt x="15944" y="2450"/>
                  </a:lnTo>
                  <a:lnTo>
                    <a:pt x="15992" y="1778"/>
                  </a:lnTo>
                  <a:lnTo>
                    <a:pt x="16040" y="1201"/>
                  </a:lnTo>
                  <a:lnTo>
                    <a:pt x="16185" y="577"/>
                  </a:lnTo>
                  <a:lnTo>
                    <a:pt x="93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46"/>
            <p:cNvSpPr/>
            <p:nvPr/>
          </p:nvSpPr>
          <p:spPr>
            <a:xfrm>
              <a:off x="6683100" y="4336650"/>
              <a:ext cx="142900" cy="34850"/>
            </a:xfrm>
            <a:custGeom>
              <a:avLst/>
              <a:gdLst/>
              <a:ahLst/>
              <a:cxnLst/>
              <a:rect l="l" t="t" r="r" b="b"/>
              <a:pathLst>
                <a:path w="5716" h="1394" extrusionOk="0">
                  <a:moveTo>
                    <a:pt x="0" y="1"/>
                  </a:moveTo>
                  <a:lnTo>
                    <a:pt x="96" y="97"/>
                  </a:lnTo>
                  <a:lnTo>
                    <a:pt x="433" y="337"/>
                  </a:lnTo>
                  <a:lnTo>
                    <a:pt x="913" y="673"/>
                  </a:lnTo>
                  <a:lnTo>
                    <a:pt x="1201" y="865"/>
                  </a:lnTo>
                  <a:lnTo>
                    <a:pt x="1585" y="1009"/>
                  </a:lnTo>
                  <a:lnTo>
                    <a:pt x="1969" y="1153"/>
                  </a:lnTo>
                  <a:lnTo>
                    <a:pt x="2402" y="1297"/>
                  </a:lnTo>
                  <a:lnTo>
                    <a:pt x="2882" y="1345"/>
                  </a:lnTo>
                  <a:lnTo>
                    <a:pt x="3410" y="1393"/>
                  </a:lnTo>
                  <a:lnTo>
                    <a:pt x="3938" y="1345"/>
                  </a:lnTo>
                  <a:lnTo>
                    <a:pt x="4515" y="1249"/>
                  </a:lnTo>
                  <a:lnTo>
                    <a:pt x="5091" y="1105"/>
                  </a:lnTo>
                  <a:lnTo>
                    <a:pt x="5715" y="817"/>
                  </a:lnTo>
                  <a:lnTo>
                    <a:pt x="5235" y="913"/>
                  </a:lnTo>
                  <a:lnTo>
                    <a:pt x="3938" y="913"/>
                  </a:lnTo>
                  <a:lnTo>
                    <a:pt x="3074" y="865"/>
                  </a:lnTo>
                  <a:lnTo>
                    <a:pt x="2113" y="721"/>
                  </a:lnTo>
                  <a:lnTo>
                    <a:pt x="1585" y="577"/>
                  </a:lnTo>
                  <a:lnTo>
                    <a:pt x="1057" y="433"/>
                  </a:lnTo>
                  <a:lnTo>
                    <a:pt x="529" y="2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46"/>
            <p:cNvSpPr/>
            <p:nvPr/>
          </p:nvSpPr>
          <p:spPr>
            <a:xfrm>
              <a:off x="6637475" y="4508350"/>
              <a:ext cx="127300" cy="106875"/>
            </a:xfrm>
            <a:custGeom>
              <a:avLst/>
              <a:gdLst/>
              <a:ahLst/>
              <a:cxnLst/>
              <a:rect l="l" t="t" r="r" b="b"/>
              <a:pathLst>
                <a:path w="5092" h="4275" extrusionOk="0">
                  <a:moveTo>
                    <a:pt x="673" y="0"/>
                  </a:moveTo>
                  <a:lnTo>
                    <a:pt x="0" y="1585"/>
                  </a:lnTo>
                  <a:lnTo>
                    <a:pt x="4227" y="4274"/>
                  </a:lnTo>
                  <a:lnTo>
                    <a:pt x="5091" y="297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46"/>
            <p:cNvSpPr/>
            <p:nvPr/>
          </p:nvSpPr>
          <p:spPr>
            <a:xfrm>
              <a:off x="6469375" y="4359475"/>
              <a:ext cx="76875" cy="136875"/>
            </a:xfrm>
            <a:custGeom>
              <a:avLst/>
              <a:gdLst/>
              <a:ahLst/>
              <a:cxnLst/>
              <a:rect l="l" t="t" r="r" b="b"/>
              <a:pathLst>
                <a:path w="3075" h="5475" extrusionOk="0">
                  <a:moveTo>
                    <a:pt x="1298" y="0"/>
                  </a:moveTo>
                  <a:lnTo>
                    <a:pt x="1" y="1153"/>
                  </a:lnTo>
                  <a:lnTo>
                    <a:pt x="1586" y="5475"/>
                  </a:lnTo>
                  <a:lnTo>
                    <a:pt x="3074" y="4851"/>
                  </a:lnTo>
                  <a:lnTo>
                    <a:pt x="129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46"/>
            <p:cNvSpPr/>
            <p:nvPr/>
          </p:nvSpPr>
          <p:spPr>
            <a:xfrm>
              <a:off x="6697500" y="4199775"/>
              <a:ext cx="168125" cy="99675"/>
            </a:xfrm>
            <a:custGeom>
              <a:avLst/>
              <a:gdLst/>
              <a:ahLst/>
              <a:cxnLst/>
              <a:rect l="l" t="t" r="r" b="b"/>
              <a:pathLst>
                <a:path w="6725" h="3987" extrusionOk="0">
                  <a:moveTo>
                    <a:pt x="481" y="1"/>
                  </a:moveTo>
                  <a:lnTo>
                    <a:pt x="433" y="145"/>
                  </a:lnTo>
                  <a:lnTo>
                    <a:pt x="241" y="577"/>
                  </a:lnTo>
                  <a:lnTo>
                    <a:pt x="97" y="1153"/>
                  </a:lnTo>
                  <a:lnTo>
                    <a:pt x="49" y="1489"/>
                  </a:lnTo>
                  <a:lnTo>
                    <a:pt x="1" y="1826"/>
                  </a:lnTo>
                  <a:lnTo>
                    <a:pt x="1" y="2162"/>
                  </a:lnTo>
                  <a:lnTo>
                    <a:pt x="97" y="2546"/>
                  </a:lnTo>
                  <a:lnTo>
                    <a:pt x="241" y="2882"/>
                  </a:lnTo>
                  <a:lnTo>
                    <a:pt x="433" y="3170"/>
                  </a:lnTo>
                  <a:lnTo>
                    <a:pt x="721" y="3458"/>
                  </a:lnTo>
                  <a:lnTo>
                    <a:pt x="1153" y="3651"/>
                  </a:lnTo>
                  <a:lnTo>
                    <a:pt x="1634" y="3843"/>
                  </a:lnTo>
                  <a:lnTo>
                    <a:pt x="2258" y="3939"/>
                  </a:lnTo>
                  <a:lnTo>
                    <a:pt x="3122" y="3987"/>
                  </a:lnTo>
                  <a:lnTo>
                    <a:pt x="3843" y="3939"/>
                  </a:lnTo>
                  <a:lnTo>
                    <a:pt x="4467" y="3843"/>
                  </a:lnTo>
                  <a:lnTo>
                    <a:pt x="4947" y="3651"/>
                  </a:lnTo>
                  <a:lnTo>
                    <a:pt x="5427" y="3410"/>
                  </a:lnTo>
                  <a:lnTo>
                    <a:pt x="5764" y="3122"/>
                  </a:lnTo>
                  <a:lnTo>
                    <a:pt x="6052" y="2786"/>
                  </a:lnTo>
                  <a:lnTo>
                    <a:pt x="6292" y="2498"/>
                  </a:lnTo>
                  <a:lnTo>
                    <a:pt x="6436" y="2162"/>
                  </a:lnTo>
                  <a:lnTo>
                    <a:pt x="6580" y="1826"/>
                  </a:lnTo>
                  <a:lnTo>
                    <a:pt x="6628" y="1489"/>
                  </a:lnTo>
                  <a:lnTo>
                    <a:pt x="6676" y="1201"/>
                  </a:lnTo>
                  <a:lnTo>
                    <a:pt x="6724" y="769"/>
                  </a:lnTo>
                  <a:lnTo>
                    <a:pt x="6676" y="529"/>
                  </a:lnTo>
                  <a:lnTo>
                    <a:pt x="6436" y="481"/>
                  </a:lnTo>
                  <a:lnTo>
                    <a:pt x="5716" y="433"/>
                  </a:lnTo>
                  <a:lnTo>
                    <a:pt x="3603" y="24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46"/>
            <p:cNvSpPr/>
            <p:nvPr/>
          </p:nvSpPr>
          <p:spPr>
            <a:xfrm>
              <a:off x="6698700" y="4034100"/>
              <a:ext cx="57650" cy="90075"/>
            </a:xfrm>
            <a:custGeom>
              <a:avLst/>
              <a:gdLst/>
              <a:ahLst/>
              <a:cxnLst/>
              <a:rect l="l" t="t" r="r" b="b"/>
              <a:pathLst>
                <a:path w="2306" h="3603" extrusionOk="0">
                  <a:moveTo>
                    <a:pt x="865" y="0"/>
                  </a:moveTo>
                  <a:lnTo>
                    <a:pt x="673" y="48"/>
                  </a:lnTo>
                  <a:lnTo>
                    <a:pt x="529" y="96"/>
                  </a:lnTo>
                  <a:lnTo>
                    <a:pt x="481" y="288"/>
                  </a:lnTo>
                  <a:lnTo>
                    <a:pt x="433" y="721"/>
                  </a:lnTo>
                  <a:lnTo>
                    <a:pt x="241" y="1921"/>
                  </a:lnTo>
                  <a:lnTo>
                    <a:pt x="1" y="3602"/>
                  </a:lnTo>
                  <a:lnTo>
                    <a:pt x="1922" y="3362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46"/>
            <p:cNvSpPr/>
            <p:nvPr/>
          </p:nvSpPr>
          <p:spPr>
            <a:xfrm>
              <a:off x="6689100" y="4115725"/>
              <a:ext cx="68450" cy="51650"/>
            </a:xfrm>
            <a:custGeom>
              <a:avLst/>
              <a:gdLst/>
              <a:ahLst/>
              <a:cxnLst/>
              <a:rect l="l" t="t" r="r" b="b"/>
              <a:pathLst>
                <a:path w="2738" h="2066" extrusionOk="0">
                  <a:moveTo>
                    <a:pt x="2498" y="193"/>
                  </a:moveTo>
                  <a:lnTo>
                    <a:pt x="2546" y="289"/>
                  </a:lnTo>
                  <a:lnTo>
                    <a:pt x="2546" y="481"/>
                  </a:lnTo>
                  <a:lnTo>
                    <a:pt x="2546" y="721"/>
                  </a:lnTo>
                  <a:lnTo>
                    <a:pt x="2546" y="769"/>
                  </a:lnTo>
                  <a:lnTo>
                    <a:pt x="1633" y="1778"/>
                  </a:lnTo>
                  <a:lnTo>
                    <a:pt x="1489" y="1874"/>
                  </a:lnTo>
                  <a:lnTo>
                    <a:pt x="1201" y="1874"/>
                  </a:lnTo>
                  <a:lnTo>
                    <a:pt x="1105" y="1778"/>
                  </a:lnTo>
                  <a:lnTo>
                    <a:pt x="529" y="1298"/>
                  </a:lnTo>
                  <a:lnTo>
                    <a:pt x="289" y="1105"/>
                  </a:lnTo>
                  <a:lnTo>
                    <a:pt x="241" y="1057"/>
                  </a:lnTo>
                  <a:lnTo>
                    <a:pt x="193" y="1009"/>
                  </a:lnTo>
                  <a:lnTo>
                    <a:pt x="193" y="913"/>
                  </a:lnTo>
                  <a:lnTo>
                    <a:pt x="193" y="721"/>
                  </a:lnTo>
                  <a:lnTo>
                    <a:pt x="193" y="424"/>
                  </a:lnTo>
                  <a:lnTo>
                    <a:pt x="193" y="424"/>
                  </a:lnTo>
                  <a:lnTo>
                    <a:pt x="385" y="385"/>
                  </a:lnTo>
                  <a:lnTo>
                    <a:pt x="1345" y="289"/>
                  </a:lnTo>
                  <a:lnTo>
                    <a:pt x="2354" y="193"/>
                  </a:lnTo>
                  <a:close/>
                  <a:moveTo>
                    <a:pt x="2354" y="1"/>
                  </a:moveTo>
                  <a:lnTo>
                    <a:pt x="1729" y="49"/>
                  </a:lnTo>
                  <a:lnTo>
                    <a:pt x="961" y="145"/>
                  </a:lnTo>
                  <a:lnTo>
                    <a:pt x="97" y="241"/>
                  </a:lnTo>
                  <a:lnTo>
                    <a:pt x="0" y="289"/>
                  </a:lnTo>
                  <a:lnTo>
                    <a:pt x="0" y="337"/>
                  </a:lnTo>
                  <a:lnTo>
                    <a:pt x="0" y="721"/>
                  </a:lnTo>
                  <a:lnTo>
                    <a:pt x="0" y="961"/>
                  </a:lnTo>
                  <a:lnTo>
                    <a:pt x="0" y="1057"/>
                  </a:lnTo>
                  <a:lnTo>
                    <a:pt x="48" y="1105"/>
                  </a:lnTo>
                  <a:lnTo>
                    <a:pt x="48" y="1154"/>
                  </a:lnTo>
                  <a:lnTo>
                    <a:pt x="193" y="1298"/>
                  </a:lnTo>
                  <a:lnTo>
                    <a:pt x="961" y="1922"/>
                  </a:lnTo>
                  <a:lnTo>
                    <a:pt x="1153" y="2018"/>
                  </a:lnTo>
                  <a:lnTo>
                    <a:pt x="1345" y="2066"/>
                  </a:lnTo>
                  <a:lnTo>
                    <a:pt x="1585" y="2018"/>
                  </a:lnTo>
                  <a:lnTo>
                    <a:pt x="1777" y="1874"/>
                  </a:lnTo>
                  <a:lnTo>
                    <a:pt x="2690" y="913"/>
                  </a:lnTo>
                  <a:lnTo>
                    <a:pt x="2738" y="865"/>
                  </a:lnTo>
                  <a:lnTo>
                    <a:pt x="2738" y="481"/>
                  </a:lnTo>
                  <a:lnTo>
                    <a:pt x="2738" y="289"/>
                  </a:lnTo>
                  <a:lnTo>
                    <a:pt x="2690" y="97"/>
                  </a:lnTo>
                  <a:lnTo>
                    <a:pt x="2642" y="49"/>
                  </a:lnTo>
                  <a:lnTo>
                    <a:pt x="2594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46"/>
            <p:cNvSpPr/>
            <p:nvPr/>
          </p:nvSpPr>
          <p:spPr>
            <a:xfrm>
              <a:off x="6709500" y="4138550"/>
              <a:ext cx="28850" cy="25225"/>
            </a:xfrm>
            <a:custGeom>
              <a:avLst/>
              <a:gdLst/>
              <a:ahLst/>
              <a:cxnLst/>
              <a:rect l="l" t="t" r="r" b="b"/>
              <a:pathLst>
                <a:path w="1154" h="1009" extrusionOk="0">
                  <a:moveTo>
                    <a:pt x="385" y="0"/>
                  </a:moveTo>
                  <a:lnTo>
                    <a:pt x="193" y="96"/>
                  </a:lnTo>
                  <a:lnTo>
                    <a:pt x="49" y="241"/>
                  </a:lnTo>
                  <a:lnTo>
                    <a:pt x="1" y="433"/>
                  </a:lnTo>
                  <a:lnTo>
                    <a:pt x="49" y="673"/>
                  </a:lnTo>
                  <a:lnTo>
                    <a:pt x="145" y="817"/>
                  </a:lnTo>
                  <a:lnTo>
                    <a:pt x="337" y="961"/>
                  </a:lnTo>
                  <a:lnTo>
                    <a:pt x="577" y="1009"/>
                  </a:lnTo>
                  <a:lnTo>
                    <a:pt x="817" y="961"/>
                  </a:lnTo>
                  <a:lnTo>
                    <a:pt x="1009" y="817"/>
                  </a:lnTo>
                  <a:lnTo>
                    <a:pt x="1105" y="673"/>
                  </a:lnTo>
                  <a:lnTo>
                    <a:pt x="1154" y="481"/>
                  </a:lnTo>
                  <a:lnTo>
                    <a:pt x="1154" y="337"/>
                  </a:lnTo>
                  <a:lnTo>
                    <a:pt x="1057" y="192"/>
                  </a:lnTo>
                  <a:lnTo>
                    <a:pt x="913" y="48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46"/>
            <p:cNvSpPr/>
            <p:nvPr/>
          </p:nvSpPr>
          <p:spPr>
            <a:xfrm>
              <a:off x="6849975" y="4059300"/>
              <a:ext cx="74475" cy="86475"/>
            </a:xfrm>
            <a:custGeom>
              <a:avLst/>
              <a:gdLst/>
              <a:ahLst/>
              <a:cxnLst/>
              <a:rect l="l" t="t" r="r" b="b"/>
              <a:pathLst>
                <a:path w="2979" h="3459" extrusionOk="0">
                  <a:moveTo>
                    <a:pt x="1153" y="1"/>
                  </a:moveTo>
                  <a:lnTo>
                    <a:pt x="529" y="1586"/>
                  </a:lnTo>
                  <a:lnTo>
                    <a:pt x="1" y="3026"/>
                  </a:lnTo>
                  <a:lnTo>
                    <a:pt x="1730" y="3459"/>
                  </a:lnTo>
                  <a:lnTo>
                    <a:pt x="2978" y="577"/>
                  </a:lnTo>
                  <a:lnTo>
                    <a:pt x="2114" y="241"/>
                  </a:lnTo>
                  <a:lnTo>
                    <a:pt x="149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46"/>
            <p:cNvSpPr/>
            <p:nvPr/>
          </p:nvSpPr>
          <p:spPr>
            <a:xfrm>
              <a:off x="6833175" y="4128950"/>
              <a:ext cx="70850" cy="54050"/>
            </a:xfrm>
            <a:custGeom>
              <a:avLst/>
              <a:gdLst/>
              <a:ahLst/>
              <a:cxnLst/>
              <a:rect l="l" t="t" r="r" b="b"/>
              <a:pathLst>
                <a:path w="2834" h="2162" extrusionOk="0">
                  <a:moveTo>
                    <a:pt x="370" y="202"/>
                  </a:moveTo>
                  <a:lnTo>
                    <a:pt x="673" y="240"/>
                  </a:lnTo>
                  <a:lnTo>
                    <a:pt x="1970" y="528"/>
                  </a:lnTo>
                  <a:lnTo>
                    <a:pt x="2498" y="673"/>
                  </a:lnTo>
                  <a:lnTo>
                    <a:pt x="2631" y="717"/>
                  </a:lnTo>
                  <a:lnTo>
                    <a:pt x="2594" y="865"/>
                  </a:lnTo>
                  <a:lnTo>
                    <a:pt x="2498" y="1153"/>
                  </a:lnTo>
                  <a:lnTo>
                    <a:pt x="2450" y="1297"/>
                  </a:lnTo>
                  <a:lnTo>
                    <a:pt x="2450" y="1322"/>
                  </a:lnTo>
                  <a:lnTo>
                    <a:pt x="2450" y="1322"/>
                  </a:lnTo>
                  <a:lnTo>
                    <a:pt x="1297" y="1921"/>
                  </a:lnTo>
                  <a:lnTo>
                    <a:pt x="1105" y="1969"/>
                  </a:lnTo>
                  <a:lnTo>
                    <a:pt x="913" y="1921"/>
                  </a:lnTo>
                  <a:lnTo>
                    <a:pt x="769" y="1777"/>
                  </a:lnTo>
                  <a:lnTo>
                    <a:pt x="385" y="1105"/>
                  </a:lnTo>
                  <a:lnTo>
                    <a:pt x="241" y="865"/>
                  </a:lnTo>
                  <a:lnTo>
                    <a:pt x="193" y="769"/>
                  </a:lnTo>
                  <a:lnTo>
                    <a:pt x="193" y="721"/>
                  </a:lnTo>
                  <a:lnTo>
                    <a:pt x="337" y="336"/>
                  </a:lnTo>
                  <a:lnTo>
                    <a:pt x="370" y="202"/>
                  </a:lnTo>
                  <a:close/>
                  <a:moveTo>
                    <a:pt x="241" y="0"/>
                  </a:moveTo>
                  <a:lnTo>
                    <a:pt x="241" y="48"/>
                  </a:lnTo>
                  <a:lnTo>
                    <a:pt x="97" y="336"/>
                  </a:lnTo>
                  <a:lnTo>
                    <a:pt x="49" y="576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0" y="817"/>
                  </a:lnTo>
                  <a:lnTo>
                    <a:pt x="97" y="1009"/>
                  </a:lnTo>
                  <a:lnTo>
                    <a:pt x="625" y="1873"/>
                  </a:lnTo>
                  <a:lnTo>
                    <a:pt x="721" y="1969"/>
                  </a:lnTo>
                  <a:lnTo>
                    <a:pt x="865" y="2065"/>
                  </a:lnTo>
                  <a:lnTo>
                    <a:pt x="961" y="2113"/>
                  </a:lnTo>
                  <a:lnTo>
                    <a:pt x="1105" y="2161"/>
                  </a:lnTo>
                  <a:lnTo>
                    <a:pt x="1249" y="2113"/>
                  </a:lnTo>
                  <a:lnTo>
                    <a:pt x="1393" y="2065"/>
                  </a:lnTo>
                  <a:lnTo>
                    <a:pt x="2594" y="1441"/>
                  </a:lnTo>
                  <a:lnTo>
                    <a:pt x="2642" y="1393"/>
                  </a:lnTo>
                  <a:lnTo>
                    <a:pt x="2738" y="1153"/>
                  </a:lnTo>
                  <a:lnTo>
                    <a:pt x="2786" y="913"/>
                  </a:lnTo>
                  <a:lnTo>
                    <a:pt x="2834" y="673"/>
                  </a:lnTo>
                  <a:lnTo>
                    <a:pt x="2786" y="625"/>
                  </a:lnTo>
                  <a:lnTo>
                    <a:pt x="2738" y="528"/>
                  </a:lnTo>
                  <a:lnTo>
                    <a:pt x="2498" y="480"/>
                  </a:lnTo>
                  <a:lnTo>
                    <a:pt x="1873" y="288"/>
                  </a:lnTo>
                  <a:lnTo>
                    <a:pt x="1153" y="14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46"/>
            <p:cNvSpPr/>
            <p:nvPr/>
          </p:nvSpPr>
          <p:spPr>
            <a:xfrm>
              <a:off x="6848775" y="4152950"/>
              <a:ext cx="28850" cy="26450"/>
            </a:xfrm>
            <a:custGeom>
              <a:avLst/>
              <a:gdLst/>
              <a:ahLst/>
              <a:cxnLst/>
              <a:rect l="l" t="t" r="r" b="b"/>
              <a:pathLst>
                <a:path w="1154" h="1058" extrusionOk="0">
                  <a:moveTo>
                    <a:pt x="577" y="1"/>
                  </a:moveTo>
                  <a:lnTo>
                    <a:pt x="337" y="49"/>
                  </a:lnTo>
                  <a:lnTo>
                    <a:pt x="145" y="145"/>
                  </a:lnTo>
                  <a:lnTo>
                    <a:pt x="49" y="337"/>
                  </a:lnTo>
                  <a:lnTo>
                    <a:pt x="1" y="529"/>
                  </a:lnTo>
                  <a:lnTo>
                    <a:pt x="49" y="721"/>
                  </a:lnTo>
                  <a:lnTo>
                    <a:pt x="193" y="913"/>
                  </a:lnTo>
                  <a:lnTo>
                    <a:pt x="385" y="1009"/>
                  </a:lnTo>
                  <a:lnTo>
                    <a:pt x="625" y="1057"/>
                  </a:lnTo>
                  <a:lnTo>
                    <a:pt x="865" y="1009"/>
                  </a:lnTo>
                  <a:lnTo>
                    <a:pt x="1009" y="865"/>
                  </a:lnTo>
                  <a:lnTo>
                    <a:pt x="1105" y="721"/>
                  </a:lnTo>
                  <a:lnTo>
                    <a:pt x="1153" y="577"/>
                  </a:lnTo>
                  <a:lnTo>
                    <a:pt x="1105" y="385"/>
                  </a:lnTo>
                  <a:lnTo>
                    <a:pt x="1009" y="241"/>
                  </a:lnTo>
                  <a:lnTo>
                    <a:pt x="865" y="97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6" name="Google Shape;3166;p46"/>
          <p:cNvGrpSpPr/>
          <p:nvPr/>
        </p:nvGrpSpPr>
        <p:grpSpPr>
          <a:xfrm>
            <a:off x="4575103" y="630001"/>
            <a:ext cx="954083" cy="869661"/>
            <a:chOff x="4890550" y="655525"/>
            <a:chExt cx="312200" cy="284575"/>
          </a:xfrm>
        </p:grpSpPr>
        <p:sp>
          <p:nvSpPr>
            <p:cNvPr id="3167" name="Google Shape;3167;p46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extrusionOk="0">
                  <a:moveTo>
                    <a:pt x="5668" y="0"/>
                  </a:moveTo>
                  <a:lnTo>
                    <a:pt x="2930" y="1153"/>
                  </a:lnTo>
                  <a:lnTo>
                    <a:pt x="1009" y="1969"/>
                  </a:lnTo>
                  <a:lnTo>
                    <a:pt x="337" y="2306"/>
                  </a:lnTo>
                  <a:lnTo>
                    <a:pt x="1" y="2498"/>
                  </a:lnTo>
                  <a:lnTo>
                    <a:pt x="1" y="2594"/>
                  </a:lnTo>
                  <a:lnTo>
                    <a:pt x="1" y="2882"/>
                  </a:lnTo>
                  <a:lnTo>
                    <a:pt x="97" y="3698"/>
                  </a:lnTo>
                  <a:lnTo>
                    <a:pt x="481" y="6100"/>
                  </a:lnTo>
                  <a:lnTo>
                    <a:pt x="1057" y="9557"/>
                  </a:lnTo>
                  <a:lnTo>
                    <a:pt x="3603" y="10470"/>
                  </a:lnTo>
                  <a:lnTo>
                    <a:pt x="5524" y="11094"/>
                  </a:lnTo>
                  <a:lnTo>
                    <a:pt x="6244" y="11286"/>
                  </a:lnTo>
                  <a:lnTo>
                    <a:pt x="6724" y="11382"/>
                  </a:lnTo>
                  <a:lnTo>
                    <a:pt x="6916" y="11334"/>
                  </a:lnTo>
                  <a:lnTo>
                    <a:pt x="7204" y="11238"/>
                  </a:lnTo>
                  <a:lnTo>
                    <a:pt x="7925" y="10854"/>
                  </a:lnTo>
                  <a:lnTo>
                    <a:pt x="8885" y="10326"/>
                  </a:lnTo>
                  <a:lnTo>
                    <a:pt x="9894" y="9701"/>
                  </a:lnTo>
                  <a:lnTo>
                    <a:pt x="11671" y="8501"/>
                  </a:lnTo>
                  <a:lnTo>
                    <a:pt x="12487" y="7972"/>
                  </a:lnTo>
                  <a:lnTo>
                    <a:pt x="11863" y="1153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46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fill="none" extrusionOk="0">
                  <a:moveTo>
                    <a:pt x="1057" y="9557"/>
                  </a:moveTo>
                  <a:lnTo>
                    <a:pt x="1057" y="9557"/>
                  </a:lnTo>
                  <a:lnTo>
                    <a:pt x="481" y="6100"/>
                  </a:lnTo>
                  <a:lnTo>
                    <a:pt x="97" y="3698"/>
                  </a:lnTo>
                  <a:lnTo>
                    <a:pt x="1" y="2882"/>
                  </a:lnTo>
                  <a:lnTo>
                    <a:pt x="1" y="2594"/>
                  </a:lnTo>
                  <a:lnTo>
                    <a:pt x="1" y="2498"/>
                  </a:lnTo>
                  <a:lnTo>
                    <a:pt x="1" y="2498"/>
                  </a:lnTo>
                  <a:lnTo>
                    <a:pt x="337" y="2306"/>
                  </a:lnTo>
                  <a:lnTo>
                    <a:pt x="1009" y="1969"/>
                  </a:lnTo>
                  <a:lnTo>
                    <a:pt x="2930" y="1153"/>
                  </a:lnTo>
                  <a:lnTo>
                    <a:pt x="5668" y="0"/>
                  </a:lnTo>
                  <a:lnTo>
                    <a:pt x="11863" y="1153"/>
                  </a:lnTo>
                  <a:lnTo>
                    <a:pt x="12487" y="7972"/>
                  </a:lnTo>
                  <a:lnTo>
                    <a:pt x="12487" y="7972"/>
                  </a:lnTo>
                  <a:lnTo>
                    <a:pt x="11671" y="8501"/>
                  </a:lnTo>
                  <a:lnTo>
                    <a:pt x="9894" y="9701"/>
                  </a:lnTo>
                  <a:lnTo>
                    <a:pt x="8885" y="10326"/>
                  </a:lnTo>
                  <a:lnTo>
                    <a:pt x="7925" y="10854"/>
                  </a:lnTo>
                  <a:lnTo>
                    <a:pt x="7204" y="11238"/>
                  </a:lnTo>
                  <a:lnTo>
                    <a:pt x="6916" y="11334"/>
                  </a:lnTo>
                  <a:lnTo>
                    <a:pt x="6724" y="11382"/>
                  </a:lnTo>
                  <a:lnTo>
                    <a:pt x="6724" y="11382"/>
                  </a:lnTo>
                  <a:lnTo>
                    <a:pt x="6244" y="11286"/>
                  </a:lnTo>
                  <a:lnTo>
                    <a:pt x="5524" y="11094"/>
                  </a:lnTo>
                  <a:lnTo>
                    <a:pt x="3603" y="10470"/>
                  </a:lnTo>
                  <a:lnTo>
                    <a:pt x="1057" y="95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46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extrusionOk="0">
                  <a:moveTo>
                    <a:pt x="5668" y="0"/>
                  </a:moveTo>
                  <a:lnTo>
                    <a:pt x="2930" y="1153"/>
                  </a:lnTo>
                  <a:lnTo>
                    <a:pt x="1009" y="1969"/>
                  </a:lnTo>
                  <a:lnTo>
                    <a:pt x="337" y="2306"/>
                  </a:lnTo>
                  <a:lnTo>
                    <a:pt x="1" y="2498"/>
                  </a:lnTo>
                  <a:lnTo>
                    <a:pt x="1" y="2594"/>
                  </a:lnTo>
                  <a:lnTo>
                    <a:pt x="1" y="2882"/>
                  </a:lnTo>
                  <a:lnTo>
                    <a:pt x="97" y="3698"/>
                  </a:lnTo>
                  <a:lnTo>
                    <a:pt x="481" y="6100"/>
                  </a:lnTo>
                  <a:lnTo>
                    <a:pt x="1057" y="9557"/>
                  </a:lnTo>
                  <a:lnTo>
                    <a:pt x="3603" y="10470"/>
                  </a:lnTo>
                  <a:lnTo>
                    <a:pt x="5524" y="11094"/>
                  </a:lnTo>
                  <a:lnTo>
                    <a:pt x="6244" y="11286"/>
                  </a:lnTo>
                  <a:lnTo>
                    <a:pt x="6724" y="11382"/>
                  </a:lnTo>
                  <a:lnTo>
                    <a:pt x="6916" y="11334"/>
                  </a:lnTo>
                  <a:lnTo>
                    <a:pt x="7204" y="11238"/>
                  </a:lnTo>
                  <a:lnTo>
                    <a:pt x="7925" y="10854"/>
                  </a:lnTo>
                  <a:lnTo>
                    <a:pt x="8885" y="10326"/>
                  </a:lnTo>
                  <a:lnTo>
                    <a:pt x="9894" y="9701"/>
                  </a:lnTo>
                  <a:lnTo>
                    <a:pt x="11671" y="8501"/>
                  </a:lnTo>
                  <a:lnTo>
                    <a:pt x="12487" y="7972"/>
                  </a:lnTo>
                  <a:lnTo>
                    <a:pt x="11863" y="1153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46"/>
            <p:cNvSpPr/>
            <p:nvPr/>
          </p:nvSpPr>
          <p:spPr>
            <a:xfrm>
              <a:off x="4890550" y="655525"/>
              <a:ext cx="312200" cy="284575"/>
            </a:xfrm>
            <a:custGeom>
              <a:avLst/>
              <a:gdLst/>
              <a:ahLst/>
              <a:cxnLst/>
              <a:rect l="l" t="t" r="r" b="b"/>
              <a:pathLst>
                <a:path w="12488" h="11383" fill="none" extrusionOk="0">
                  <a:moveTo>
                    <a:pt x="1057" y="9557"/>
                  </a:moveTo>
                  <a:lnTo>
                    <a:pt x="1057" y="9557"/>
                  </a:lnTo>
                  <a:lnTo>
                    <a:pt x="481" y="6100"/>
                  </a:lnTo>
                  <a:lnTo>
                    <a:pt x="97" y="3698"/>
                  </a:lnTo>
                  <a:lnTo>
                    <a:pt x="1" y="2882"/>
                  </a:lnTo>
                  <a:lnTo>
                    <a:pt x="1" y="2594"/>
                  </a:lnTo>
                  <a:lnTo>
                    <a:pt x="1" y="2498"/>
                  </a:lnTo>
                  <a:lnTo>
                    <a:pt x="1" y="2498"/>
                  </a:lnTo>
                  <a:lnTo>
                    <a:pt x="337" y="2306"/>
                  </a:lnTo>
                  <a:lnTo>
                    <a:pt x="1009" y="1969"/>
                  </a:lnTo>
                  <a:lnTo>
                    <a:pt x="2930" y="1153"/>
                  </a:lnTo>
                  <a:lnTo>
                    <a:pt x="5668" y="0"/>
                  </a:lnTo>
                  <a:lnTo>
                    <a:pt x="11863" y="1153"/>
                  </a:lnTo>
                  <a:lnTo>
                    <a:pt x="12487" y="7972"/>
                  </a:lnTo>
                  <a:lnTo>
                    <a:pt x="12487" y="7972"/>
                  </a:lnTo>
                  <a:lnTo>
                    <a:pt x="11671" y="8501"/>
                  </a:lnTo>
                  <a:lnTo>
                    <a:pt x="9894" y="9701"/>
                  </a:lnTo>
                  <a:lnTo>
                    <a:pt x="8885" y="10326"/>
                  </a:lnTo>
                  <a:lnTo>
                    <a:pt x="7925" y="10854"/>
                  </a:lnTo>
                  <a:lnTo>
                    <a:pt x="7204" y="11238"/>
                  </a:lnTo>
                  <a:lnTo>
                    <a:pt x="6916" y="11334"/>
                  </a:lnTo>
                  <a:lnTo>
                    <a:pt x="6724" y="11382"/>
                  </a:lnTo>
                  <a:lnTo>
                    <a:pt x="6724" y="11382"/>
                  </a:lnTo>
                  <a:lnTo>
                    <a:pt x="6244" y="11286"/>
                  </a:lnTo>
                  <a:lnTo>
                    <a:pt x="5524" y="11094"/>
                  </a:lnTo>
                  <a:lnTo>
                    <a:pt x="3603" y="10470"/>
                  </a:lnTo>
                  <a:lnTo>
                    <a:pt x="1057" y="95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46"/>
            <p:cNvSpPr/>
            <p:nvPr/>
          </p:nvSpPr>
          <p:spPr>
            <a:xfrm>
              <a:off x="4963800" y="656725"/>
              <a:ext cx="132075" cy="27625"/>
            </a:xfrm>
            <a:custGeom>
              <a:avLst/>
              <a:gdLst/>
              <a:ahLst/>
              <a:cxnLst/>
              <a:rect l="l" t="t" r="r" b="b"/>
              <a:pathLst>
                <a:path w="5283" h="1105" extrusionOk="0">
                  <a:moveTo>
                    <a:pt x="3266" y="48"/>
                  </a:moveTo>
                  <a:lnTo>
                    <a:pt x="5283" y="433"/>
                  </a:lnTo>
                  <a:lnTo>
                    <a:pt x="3266" y="48"/>
                  </a:lnTo>
                  <a:lnTo>
                    <a:pt x="3266" y="48"/>
                  </a:lnTo>
                  <a:lnTo>
                    <a:pt x="3266" y="48"/>
                  </a:lnTo>
                  <a:close/>
                  <a:moveTo>
                    <a:pt x="2690" y="0"/>
                  </a:moveTo>
                  <a:lnTo>
                    <a:pt x="2690" y="0"/>
                  </a:lnTo>
                  <a:lnTo>
                    <a:pt x="0" y="1105"/>
                  </a:lnTo>
                  <a:lnTo>
                    <a:pt x="0" y="1105"/>
                  </a:lnTo>
                  <a:lnTo>
                    <a:pt x="2690" y="0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F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46"/>
            <p:cNvSpPr/>
            <p:nvPr/>
          </p:nvSpPr>
          <p:spPr>
            <a:xfrm>
              <a:off x="5045425" y="657925"/>
              <a:ext cx="50450" cy="9625"/>
            </a:xfrm>
            <a:custGeom>
              <a:avLst/>
              <a:gdLst/>
              <a:ahLst/>
              <a:cxnLst/>
              <a:rect l="l" t="t" r="r" b="b"/>
              <a:pathLst>
                <a:path w="2018" h="385" fill="none" extrusionOk="0">
                  <a:moveTo>
                    <a:pt x="1" y="0"/>
                  </a:moveTo>
                  <a:lnTo>
                    <a:pt x="2018" y="385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46"/>
            <p:cNvSpPr/>
            <p:nvPr/>
          </p:nvSpPr>
          <p:spPr>
            <a:xfrm>
              <a:off x="4963800" y="656725"/>
              <a:ext cx="67250" cy="27625"/>
            </a:xfrm>
            <a:custGeom>
              <a:avLst/>
              <a:gdLst/>
              <a:ahLst/>
              <a:cxnLst/>
              <a:rect l="l" t="t" r="r" b="b"/>
              <a:pathLst>
                <a:path w="2690" h="1105" fill="none" extrusionOk="0">
                  <a:moveTo>
                    <a:pt x="2690" y="0"/>
                  </a:moveTo>
                  <a:lnTo>
                    <a:pt x="2690" y="0"/>
                  </a:lnTo>
                  <a:lnTo>
                    <a:pt x="0" y="1105"/>
                  </a:lnTo>
                  <a:lnTo>
                    <a:pt x="0" y="1105"/>
                  </a:lnTo>
                  <a:lnTo>
                    <a:pt x="2690" y="0"/>
                  </a:lnTo>
                  <a:lnTo>
                    <a:pt x="26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46"/>
            <p:cNvSpPr/>
            <p:nvPr/>
          </p:nvSpPr>
          <p:spPr>
            <a:xfrm>
              <a:off x="4890550" y="656725"/>
              <a:ext cx="296575" cy="106875"/>
            </a:xfrm>
            <a:custGeom>
              <a:avLst/>
              <a:gdLst/>
              <a:ahLst/>
              <a:cxnLst/>
              <a:rect l="l" t="t" r="r" b="b"/>
              <a:pathLst>
                <a:path w="11863" h="4275" extrusionOk="0">
                  <a:moveTo>
                    <a:pt x="5620" y="0"/>
                  </a:moveTo>
                  <a:lnTo>
                    <a:pt x="2930" y="1105"/>
                  </a:lnTo>
                  <a:lnTo>
                    <a:pt x="1009" y="1921"/>
                  </a:lnTo>
                  <a:lnTo>
                    <a:pt x="337" y="2258"/>
                  </a:lnTo>
                  <a:lnTo>
                    <a:pt x="1" y="2450"/>
                  </a:lnTo>
                  <a:lnTo>
                    <a:pt x="2930" y="3458"/>
                  </a:lnTo>
                  <a:lnTo>
                    <a:pt x="4659" y="4034"/>
                  </a:lnTo>
                  <a:lnTo>
                    <a:pt x="5331" y="4227"/>
                  </a:lnTo>
                  <a:lnTo>
                    <a:pt x="5668" y="4275"/>
                  </a:lnTo>
                  <a:lnTo>
                    <a:pt x="5716" y="4275"/>
                  </a:lnTo>
                  <a:lnTo>
                    <a:pt x="8789" y="2738"/>
                  </a:lnTo>
                  <a:lnTo>
                    <a:pt x="10854" y="1681"/>
                  </a:lnTo>
                  <a:lnTo>
                    <a:pt x="11527" y="1345"/>
                  </a:lnTo>
                  <a:lnTo>
                    <a:pt x="11863" y="1153"/>
                  </a:lnTo>
                  <a:lnTo>
                    <a:pt x="11863" y="1105"/>
                  </a:lnTo>
                  <a:lnTo>
                    <a:pt x="11719" y="1057"/>
                  </a:lnTo>
                  <a:lnTo>
                    <a:pt x="8213" y="433"/>
                  </a:lnTo>
                  <a:lnTo>
                    <a:pt x="6196" y="48"/>
                  </a:lnTo>
                  <a:lnTo>
                    <a:pt x="5620" y="0"/>
                  </a:lnTo>
                  <a:close/>
                </a:path>
              </a:pathLst>
            </a:custGeom>
            <a:solidFill>
              <a:srgbClr val="FF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46"/>
            <p:cNvSpPr/>
            <p:nvPr/>
          </p:nvSpPr>
          <p:spPr>
            <a:xfrm>
              <a:off x="4890550" y="656725"/>
              <a:ext cx="296575" cy="106875"/>
            </a:xfrm>
            <a:custGeom>
              <a:avLst/>
              <a:gdLst/>
              <a:ahLst/>
              <a:cxnLst/>
              <a:rect l="l" t="t" r="r" b="b"/>
              <a:pathLst>
                <a:path w="11863" h="4275" fill="none" extrusionOk="0">
                  <a:moveTo>
                    <a:pt x="5620" y="0"/>
                  </a:moveTo>
                  <a:lnTo>
                    <a:pt x="5620" y="0"/>
                  </a:lnTo>
                  <a:lnTo>
                    <a:pt x="2930" y="1105"/>
                  </a:lnTo>
                  <a:lnTo>
                    <a:pt x="2930" y="1105"/>
                  </a:lnTo>
                  <a:lnTo>
                    <a:pt x="1009" y="1921"/>
                  </a:lnTo>
                  <a:lnTo>
                    <a:pt x="337" y="2258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1" y="2450"/>
                  </a:lnTo>
                  <a:lnTo>
                    <a:pt x="2930" y="3458"/>
                  </a:lnTo>
                  <a:lnTo>
                    <a:pt x="4659" y="4034"/>
                  </a:lnTo>
                  <a:lnTo>
                    <a:pt x="5331" y="4227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668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5716" y="4275"/>
                  </a:lnTo>
                  <a:lnTo>
                    <a:pt x="8789" y="2738"/>
                  </a:lnTo>
                  <a:lnTo>
                    <a:pt x="10854" y="1681"/>
                  </a:lnTo>
                  <a:lnTo>
                    <a:pt x="11527" y="1345"/>
                  </a:lnTo>
                  <a:lnTo>
                    <a:pt x="11863" y="1153"/>
                  </a:lnTo>
                  <a:lnTo>
                    <a:pt x="11863" y="1105"/>
                  </a:lnTo>
                  <a:lnTo>
                    <a:pt x="11863" y="1105"/>
                  </a:lnTo>
                  <a:lnTo>
                    <a:pt x="11719" y="1057"/>
                  </a:lnTo>
                  <a:lnTo>
                    <a:pt x="8213" y="433"/>
                  </a:lnTo>
                  <a:lnTo>
                    <a:pt x="6196" y="48"/>
                  </a:lnTo>
                  <a:lnTo>
                    <a:pt x="6196" y="48"/>
                  </a:lnTo>
                  <a:lnTo>
                    <a:pt x="56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46"/>
            <p:cNvSpPr/>
            <p:nvPr/>
          </p:nvSpPr>
          <p:spPr>
            <a:xfrm>
              <a:off x="4890550" y="717950"/>
              <a:ext cx="164525" cy="222150"/>
            </a:xfrm>
            <a:custGeom>
              <a:avLst/>
              <a:gdLst/>
              <a:ahLst/>
              <a:cxnLst/>
              <a:rect l="l" t="t" r="r" b="b"/>
              <a:pathLst>
                <a:path w="6581" h="8886" extrusionOk="0">
                  <a:moveTo>
                    <a:pt x="1" y="1"/>
                  </a:moveTo>
                  <a:lnTo>
                    <a:pt x="1" y="145"/>
                  </a:lnTo>
                  <a:lnTo>
                    <a:pt x="49" y="769"/>
                  </a:lnTo>
                  <a:lnTo>
                    <a:pt x="145" y="1730"/>
                  </a:lnTo>
                  <a:lnTo>
                    <a:pt x="529" y="4035"/>
                  </a:lnTo>
                  <a:lnTo>
                    <a:pt x="1057" y="7060"/>
                  </a:lnTo>
                  <a:lnTo>
                    <a:pt x="3410" y="7925"/>
                  </a:lnTo>
                  <a:lnTo>
                    <a:pt x="5283" y="8501"/>
                  </a:lnTo>
                  <a:lnTo>
                    <a:pt x="6052" y="8741"/>
                  </a:lnTo>
                  <a:lnTo>
                    <a:pt x="6580" y="8885"/>
                  </a:lnTo>
                  <a:lnTo>
                    <a:pt x="5716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46"/>
            <p:cNvSpPr/>
            <p:nvPr/>
          </p:nvSpPr>
          <p:spPr>
            <a:xfrm>
              <a:off x="4890550" y="717950"/>
              <a:ext cx="164525" cy="222150"/>
            </a:xfrm>
            <a:custGeom>
              <a:avLst/>
              <a:gdLst/>
              <a:ahLst/>
              <a:cxnLst/>
              <a:rect l="l" t="t" r="r" b="b"/>
              <a:pathLst>
                <a:path w="6581" h="888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49" y="769"/>
                  </a:lnTo>
                  <a:lnTo>
                    <a:pt x="145" y="1730"/>
                  </a:lnTo>
                  <a:lnTo>
                    <a:pt x="529" y="4035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1057" y="7060"/>
                  </a:lnTo>
                  <a:lnTo>
                    <a:pt x="3410" y="7925"/>
                  </a:lnTo>
                  <a:lnTo>
                    <a:pt x="5283" y="8501"/>
                  </a:lnTo>
                  <a:lnTo>
                    <a:pt x="6052" y="8741"/>
                  </a:lnTo>
                  <a:lnTo>
                    <a:pt x="6580" y="8885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46"/>
            <p:cNvSpPr/>
            <p:nvPr/>
          </p:nvSpPr>
          <p:spPr>
            <a:xfrm>
              <a:off x="4890550" y="717950"/>
              <a:ext cx="142900" cy="45650"/>
            </a:xfrm>
            <a:custGeom>
              <a:avLst/>
              <a:gdLst/>
              <a:ahLst/>
              <a:cxnLst/>
              <a:rect l="l" t="t" r="r" b="b"/>
              <a:pathLst>
                <a:path w="5716" h="1826" extrusionOk="0">
                  <a:moveTo>
                    <a:pt x="5716" y="1826"/>
                  </a:moveTo>
                  <a:lnTo>
                    <a:pt x="5716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716" y="1826"/>
                  </a:lnTo>
                  <a:close/>
                  <a:moveTo>
                    <a:pt x="5716" y="1826"/>
                  </a:moveTo>
                  <a:lnTo>
                    <a:pt x="5716" y="1826"/>
                  </a:lnTo>
                  <a:lnTo>
                    <a:pt x="5716" y="1826"/>
                  </a:lnTo>
                  <a:lnTo>
                    <a:pt x="5716" y="1826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930" y="1009"/>
                  </a:lnTo>
                  <a:lnTo>
                    <a:pt x="4659" y="1585"/>
                  </a:lnTo>
                  <a:lnTo>
                    <a:pt x="5331" y="1778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A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46"/>
            <p:cNvSpPr/>
            <p:nvPr/>
          </p:nvSpPr>
          <p:spPr>
            <a:xfrm>
              <a:off x="5032225" y="7635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1"/>
                  </a:moveTo>
                  <a:lnTo>
                    <a:pt x="49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46"/>
            <p:cNvSpPr/>
            <p:nvPr/>
          </p:nvSpPr>
          <p:spPr>
            <a:xfrm>
              <a:off x="5033425" y="763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46"/>
            <p:cNvSpPr/>
            <p:nvPr/>
          </p:nvSpPr>
          <p:spPr>
            <a:xfrm>
              <a:off x="4890550" y="717950"/>
              <a:ext cx="141700" cy="45650"/>
            </a:xfrm>
            <a:custGeom>
              <a:avLst/>
              <a:gdLst/>
              <a:ahLst/>
              <a:cxnLst/>
              <a:rect l="l" t="t" r="r" b="b"/>
              <a:pathLst>
                <a:path w="5668" h="1826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2930" y="1009"/>
                  </a:lnTo>
                  <a:lnTo>
                    <a:pt x="4659" y="1585"/>
                  </a:lnTo>
                  <a:lnTo>
                    <a:pt x="5331" y="1778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668" y="1826"/>
                  </a:lnTo>
                  <a:lnTo>
                    <a:pt x="5331" y="1778"/>
                  </a:lnTo>
                  <a:lnTo>
                    <a:pt x="4659" y="1585"/>
                  </a:lnTo>
                  <a:lnTo>
                    <a:pt x="2930" y="100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46"/>
            <p:cNvSpPr/>
            <p:nvPr/>
          </p:nvSpPr>
          <p:spPr>
            <a:xfrm>
              <a:off x="4890550" y="71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46"/>
            <p:cNvSpPr/>
            <p:nvPr/>
          </p:nvSpPr>
          <p:spPr>
            <a:xfrm>
              <a:off x="4890550" y="717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46"/>
            <p:cNvSpPr/>
            <p:nvPr/>
          </p:nvSpPr>
          <p:spPr>
            <a:xfrm>
              <a:off x="5075450" y="747975"/>
              <a:ext cx="106875" cy="136900"/>
            </a:xfrm>
            <a:custGeom>
              <a:avLst/>
              <a:gdLst/>
              <a:ahLst/>
              <a:cxnLst/>
              <a:rect l="l" t="t" r="r" b="b"/>
              <a:pathLst>
                <a:path w="4275" h="5476" extrusionOk="0">
                  <a:moveTo>
                    <a:pt x="1874" y="625"/>
                  </a:moveTo>
                  <a:lnTo>
                    <a:pt x="2114" y="673"/>
                  </a:lnTo>
                  <a:lnTo>
                    <a:pt x="2258" y="769"/>
                  </a:lnTo>
                  <a:lnTo>
                    <a:pt x="2402" y="865"/>
                  </a:lnTo>
                  <a:lnTo>
                    <a:pt x="2450" y="1009"/>
                  </a:lnTo>
                  <a:lnTo>
                    <a:pt x="2498" y="1201"/>
                  </a:lnTo>
                  <a:lnTo>
                    <a:pt x="2402" y="1393"/>
                  </a:lnTo>
                  <a:lnTo>
                    <a:pt x="2210" y="1585"/>
                  </a:lnTo>
                  <a:lnTo>
                    <a:pt x="1922" y="1825"/>
                  </a:lnTo>
                  <a:lnTo>
                    <a:pt x="1441" y="2017"/>
                  </a:lnTo>
                  <a:lnTo>
                    <a:pt x="1345" y="673"/>
                  </a:lnTo>
                  <a:lnTo>
                    <a:pt x="1585" y="625"/>
                  </a:lnTo>
                  <a:close/>
                  <a:moveTo>
                    <a:pt x="2546" y="2834"/>
                  </a:moveTo>
                  <a:lnTo>
                    <a:pt x="2834" y="2882"/>
                  </a:lnTo>
                  <a:lnTo>
                    <a:pt x="3074" y="2978"/>
                  </a:lnTo>
                  <a:lnTo>
                    <a:pt x="3314" y="3122"/>
                  </a:lnTo>
                  <a:lnTo>
                    <a:pt x="3458" y="3362"/>
                  </a:lnTo>
                  <a:lnTo>
                    <a:pt x="3506" y="3602"/>
                  </a:lnTo>
                  <a:lnTo>
                    <a:pt x="3506" y="3698"/>
                  </a:lnTo>
                  <a:lnTo>
                    <a:pt x="3458" y="3842"/>
                  </a:lnTo>
                  <a:lnTo>
                    <a:pt x="3266" y="4130"/>
                  </a:lnTo>
                  <a:lnTo>
                    <a:pt x="2930" y="4371"/>
                  </a:lnTo>
                  <a:lnTo>
                    <a:pt x="2450" y="4659"/>
                  </a:lnTo>
                  <a:lnTo>
                    <a:pt x="1826" y="4851"/>
                  </a:lnTo>
                  <a:lnTo>
                    <a:pt x="1489" y="2930"/>
                  </a:lnTo>
                  <a:lnTo>
                    <a:pt x="1633" y="2882"/>
                  </a:lnTo>
                  <a:lnTo>
                    <a:pt x="2066" y="2834"/>
                  </a:lnTo>
                  <a:close/>
                  <a:moveTo>
                    <a:pt x="1970" y="0"/>
                  </a:moveTo>
                  <a:lnTo>
                    <a:pt x="1489" y="48"/>
                  </a:lnTo>
                  <a:lnTo>
                    <a:pt x="1057" y="144"/>
                  </a:lnTo>
                  <a:lnTo>
                    <a:pt x="337" y="384"/>
                  </a:lnTo>
                  <a:lnTo>
                    <a:pt x="1" y="529"/>
                  </a:lnTo>
                  <a:lnTo>
                    <a:pt x="625" y="5475"/>
                  </a:lnTo>
                  <a:lnTo>
                    <a:pt x="1297" y="5331"/>
                  </a:lnTo>
                  <a:lnTo>
                    <a:pt x="1922" y="5187"/>
                  </a:lnTo>
                  <a:lnTo>
                    <a:pt x="2450" y="4995"/>
                  </a:lnTo>
                  <a:lnTo>
                    <a:pt x="2882" y="4851"/>
                  </a:lnTo>
                  <a:lnTo>
                    <a:pt x="3266" y="4611"/>
                  </a:lnTo>
                  <a:lnTo>
                    <a:pt x="3602" y="4419"/>
                  </a:lnTo>
                  <a:lnTo>
                    <a:pt x="3843" y="4226"/>
                  </a:lnTo>
                  <a:lnTo>
                    <a:pt x="4035" y="4034"/>
                  </a:lnTo>
                  <a:lnTo>
                    <a:pt x="4179" y="3794"/>
                  </a:lnTo>
                  <a:lnTo>
                    <a:pt x="4227" y="3602"/>
                  </a:lnTo>
                  <a:lnTo>
                    <a:pt x="4275" y="3410"/>
                  </a:lnTo>
                  <a:lnTo>
                    <a:pt x="4275" y="3218"/>
                  </a:lnTo>
                  <a:lnTo>
                    <a:pt x="4227" y="3074"/>
                  </a:lnTo>
                  <a:lnTo>
                    <a:pt x="4131" y="2930"/>
                  </a:lnTo>
                  <a:lnTo>
                    <a:pt x="4035" y="2786"/>
                  </a:lnTo>
                  <a:lnTo>
                    <a:pt x="3939" y="2690"/>
                  </a:lnTo>
                  <a:lnTo>
                    <a:pt x="3699" y="2546"/>
                  </a:lnTo>
                  <a:lnTo>
                    <a:pt x="3506" y="2450"/>
                  </a:lnTo>
                  <a:lnTo>
                    <a:pt x="3074" y="2402"/>
                  </a:lnTo>
                  <a:lnTo>
                    <a:pt x="2594" y="2402"/>
                  </a:lnTo>
                  <a:lnTo>
                    <a:pt x="2834" y="2305"/>
                  </a:lnTo>
                  <a:lnTo>
                    <a:pt x="3026" y="2161"/>
                  </a:lnTo>
                  <a:lnTo>
                    <a:pt x="3170" y="2017"/>
                  </a:lnTo>
                  <a:lnTo>
                    <a:pt x="3314" y="1825"/>
                  </a:lnTo>
                  <a:lnTo>
                    <a:pt x="3362" y="1681"/>
                  </a:lnTo>
                  <a:lnTo>
                    <a:pt x="3458" y="1537"/>
                  </a:lnTo>
                  <a:lnTo>
                    <a:pt x="3458" y="1201"/>
                  </a:lnTo>
                  <a:lnTo>
                    <a:pt x="3362" y="865"/>
                  </a:lnTo>
                  <a:lnTo>
                    <a:pt x="3218" y="577"/>
                  </a:lnTo>
                  <a:lnTo>
                    <a:pt x="2978" y="288"/>
                  </a:lnTo>
                  <a:lnTo>
                    <a:pt x="2690" y="96"/>
                  </a:lnTo>
                  <a:lnTo>
                    <a:pt x="2546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5" name="Google Shape;3185;p46"/>
          <p:cNvGrpSpPr/>
          <p:nvPr/>
        </p:nvGrpSpPr>
        <p:grpSpPr>
          <a:xfrm rot="-4665238">
            <a:off x="4756603" y="1322530"/>
            <a:ext cx="413119" cy="961979"/>
            <a:chOff x="4194880" y="328742"/>
            <a:chExt cx="413138" cy="962024"/>
          </a:xfrm>
        </p:grpSpPr>
        <p:sp>
          <p:nvSpPr>
            <p:cNvPr id="3186" name="Google Shape;3186;p46"/>
            <p:cNvSpPr/>
            <p:nvPr/>
          </p:nvSpPr>
          <p:spPr>
            <a:xfrm flipH="1">
              <a:off x="4194880" y="328742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46"/>
            <p:cNvSpPr/>
            <p:nvPr/>
          </p:nvSpPr>
          <p:spPr>
            <a:xfrm rot="-2306925" flipH="1">
              <a:off x="4256692" y="959568"/>
              <a:ext cx="247590" cy="285134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" name="Google Shape;3710;p59"/>
          <p:cNvSpPr/>
          <p:nvPr/>
        </p:nvSpPr>
        <p:spPr>
          <a:xfrm>
            <a:off x="1279366" y="113655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3712;p59"/>
          <p:cNvSpPr txBox="1">
            <a:spLocks/>
          </p:cNvSpPr>
          <p:nvPr/>
        </p:nvSpPr>
        <p:spPr>
          <a:xfrm>
            <a:off x="1389781" y="1334060"/>
            <a:ext cx="1008300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" sz="4400" b="1" dirty="0">
                <a:solidFill>
                  <a:schemeClr val="tx2">
                    <a:lumMod val="50000"/>
                  </a:schemeClr>
                </a:solidFill>
              </a:rPr>
              <a:t>02</a:t>
            </a:r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527821" y="514105"/>
            <a:ext cx="9624848" cy="573088"/>
          </a:xfrm>
        </p:spPr>
        <p:txBody>
          <a:bodyPr/>
          <a:lstStyle/>
          <a:p>
            <a:r>
              <a:rPr lang="en-US" sz="4000" dirty="0"/>
              <a:t>Look and describe the picture.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526" y="1260372"/>
            <a:ext cx="5253897" cy="31050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13" b="97933" l="5000" r="97188">
                        <a14:foregroundMark x1="36719" y1="13355" x2="56094" y2="139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40301" y="1852448"/>
            <a:ext cx="3285325" cy="3228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45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245899" y="54409"/>
            <a:ext cx="7186012" cy="882000"/>
          </a:xfrm>
        </p:spPr>
        <p:txBody>
          <a:bodyPr/>
          <a:lstStyle/>
          <a:p>
            <a:r>
              <a:rPr lang="en-US" dirty="0"/>
              <a:t>Task 1. Look and write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222" y="800649"/>
            <a:ext cx="7048862" cy="4165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0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33752" y="331076"/>
            <a:ext cx="5431220" cy="336329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4821;p72"/>
          <p:cNvSpPr/>
          <p:nvPr/>
        </p:nvSpPr>
        <p:spPr>
          <a:xfrm>
            <a:off x="1899745" y="141879"/>
            <a:ext cx="5770179" cy="4832141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223" y="378362"/>
            <a:ext cx="4965859" cy="29347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0952" y="3232706"/>
            <a:ext cx="665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1. _______________(reading)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987566" y="1119351"/>
            <a:ext cx="315310" cy="299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45221" y="3207122"/>
            <a:ext cx="2392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She’s reading.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7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21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6319" y="646386"/>
            <a:ext cx="6537971" cy="334789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4821;p72"/>
          <p:cNvSpPr/>
          <p:nvPr/>
        </p:nvSpPr>
        <p:spPr>
          <a:xfrm>
            <a:off x="1223314" y="646386"/>
            <a:ext cx="6839780" cy="4497114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492" y="911184"/>
            <a:ext cx="4342292" cy="25662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2184" y="3477439"/>
            <a:ext cx="6700345" cy="462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2. ___________________(kicking the ball) 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929555" y="1119350"/>
            <a:ext cx="315310" cy="299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909114" y="3425702"/>
            <a:ext cx="3890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She isn’t kicking the ball.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5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21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93683" y="331076"/>
            <a:ext cx="6700345" cy="334789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4821;p72"/>
          <p:cNvSpPr/>
          <p:nvPr/>
        </p:nvSpPr>
        <p:spPr>
          <a:xfrm>
            <a:off x="504497" y="141879"/>
            <a:ext cx="7165427" cy="4832141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182" y="425660"/>
            <a:ext cx="4729376" cy="27950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65226" y="3218454"/>
            <a:ext cx="6700345" cy="462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3. ___________________(running) 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3929555" y="1119350"/>
            <a:ext cx="315310" cy="299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142139" y="3218454"/>
            <a:ext cx="3890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She is running.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4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21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81048" y="331076"/>
            <a:ext cx="5383924" cy="3363295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4821;p72"/>
          <p:cNvSpPr/>
          <p:nvPr/>
        </p:nvSpPr>
        <p:spPr>
          <a:xfrm>
            <a:off x="1899745" y="141879"/>
            <a:ext cx="5770179" cy="4832141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549" y="425660"/>
            <a:ext cx="4965859" cy="29347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0952" y="3232706"/>
            <a:ext cx="665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4. _______________(singing)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399824" y="2408176"/>
            <a:ext cx="315310" cy="2995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29689" y="3199093"/>
            <a:ext cx="2940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She isn’t singing.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29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21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57400" y="307428"/>
            <a:ext cx="5446986" cy="336135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4821;p72"/>
          <p:cNvSpPr/>
          <p:nvPr/>
        </p:nvSpPr>
        <p:spPr>
          <a:xfrm>
            <a:off x="1899745" y="141879"/>
            <a:ext cx="5770179" cy="4832141"/>
          </a:xfrm>
          <a:custGeom>
            <a:avLst/>
            <a:gdLst/>
            <a:ahLst/>
            <a:cxnLst/>
            <a:rect l="l" t="t" r="r" b="b"/>
            <a:pathLst>
              <a:path w="131696" h="100673" extrusionOk="0">
                <a:moveTo>
                  <a:pt x="128192" y="0"/>
                </a:moveTo>
                <a:lnTo>
                  <a:pt x="3504" y="0"/>
                </a:lnTo>
                <a:lnTo>
                  <a:pt x="3504" y="0"/>
                </a:lnTo>
                <a:lnTo>
                  <a:pt x="2821" y="0"/>
                </a:lnTo>
                <a:lnTo>
                  <a:pt x="2137" y="257"/>
                </a:lnTo>
                <a:lnTo>
                  <a:pt x="1624" y="598"/>
                </a:lnTo>
                <a:lnTo>
                  <a:pt x="1026" y="1026"/>
                </a:lnTo>
                <a:lnTo>
                  <a:pt x="599" y="1538"/>
                </a:lnTo>
                <a:lnTo>
                  <a:pt x="342" y="2137"/>
                </a:lnTo>
                <a:lnTo>
                  <a:pt x="86" y="2735"/>
                </a:lnTo>
                <a:lnTo>
                  <a:pt x="0" y="3504"/>
                </a:lnTo>
                <a:lnTo>
                  <a:pt x="0" y="79991"/>
                </a:lnTo>
                <a:lnTo>
                  <a:pt x="0" y="79991"/>
                </a:lnTo>
                <a:lnTo>
                  <a:pt x="86" y="80675"/>
                </a:lnTo>
                <a:lnTo>
                  <a:pt x="342" y="81359"/>
                </a:lnTo>
                <a:lnTo>
                  <a:pt x="599" y="81957"/>
                </a:lnTo>
                <a:lnTo>
                  <a:pt x="1026" y="82470"/>
                </a:lnTo>
                <a:lnTo>
                  <a:pt x="1624" y="82897"/>
                </a:lnTo>
                <a:lnTo>
                  <a:pt x="2137" y="83239"/>
                </a:lnTo>
                <a:lnTo>
                  <a:pt x="2821" y="83410"/>
                </a:lnTo>
                <a:lnTo>
                  <a:pt x="3504" y="83495"/>
                </a:lnTo>
                <a:lnTo>
                  <a:pt x="52132" y="83495"/>
                </a:lnTo>
                <a:lnTo>
                  <a:pt x="51191" y="89990"/>
                </a:lnTo>
                <a:lnTo>
                  <a:pt x="51191" y="89990"/>
                </a:lnTo>
                <a:lnTo>
                  <a:pt x="50850" y="91272"/>
                </a:lnTo>
                <a:lnTo>
                  <a:pt x="50251" y="92640"/>
                </a:lnTo>
                <a:lnTo>
                  <a:pt x="49910" y="93238"/>
                </a:lnTo>
                <a:lnTo>
                  <a:pt x="49482" y="93836"/>
                </a:lnTo>
                <a:lnTo>
                  <a:pt x="49055" y="94349"/>
                </a:lnTo>
                <a:lnTo>
                  <a:pt x="48628" y="94862"/>
                </a:lnTo>
                <a:lnTo>
                  <a:pt x="43842" y="98024"/>
                </a:lnTo>
                <a:lnTo>
                  <a:pt x="43842" y="98024"/>
                </a:lnTo>
                <a:lnTo>
                  <a:pt x="43585" y="98280"/>
                </a:lnTo>
                <a:lnTo>
                  <a:pt x="43415" y="98536"/>
                </a:lnTo>
                <a:lnTo>
                  <a:pt x="43329" y="98878"/>
                </a:lnTo>
                <a:lnTo>
                  <a:pt x="43244" y="99220"/>
                </a:lnTo>
                <a:lnTo>
                  <a:pt x="43329" y="99562"/>
                </a:lnTo>
                <a:lnTo>
                  <a:pt x="43415" y="99818"/>
                </a:lnTo>
                <a:lnTo>
                  <a:pt x="43585" y="100160"/>
                </a:lnTo>
                <a:lnTo>
                  <a:pt x="43842" y="100417"/>
                </a:lnTo>
                <a:lnTo>
                  <a:pt x="43842" y="100417"/>
                </a:lnTo>
                <a:lnTo>
                  <a:pt x="44269" y="100588"/>
                </a:lnTo>
                <a:lnTo>
                  <a:pt x="44782" y="100673"/>
                </a:lnTo>
                <a:lnTo>
                  <a:pt x="65891" y="100673"/>
                </a:lnTo>
                <a:lnTo>
                  <a:pt x="86914" y="100673"/>
                </a:lnTo>
                <a:lnTo>
                  <a:pt x="86914" y="100673"/>
                </a:lnTo>
                <a:lnTo>
                  <a:pt x="87427" y="100588"/>
                </a:lnTo>
                <a:lnTo>
                  <a:pt x="87854" y="100417"/>
                </a:lnTo>
                <a:lnTo>
                  <a:pt x="87854" y="100417"/>
                </a:lnTo>
                <a:lnTo>
                  <a:pt x="88111" y="100160"/>
                </a:lnTo>
                <a:lnTo>
                  <a:pt x="88281" y="99818"/>
                </a:lnTo>
                <a:lnTo>
                  <a:pt x="88367" y="99562"/>
                </a:lnTo>
                <a:lnTo>
                  <a:pt x="88452" y="99220"/>
                </a:lnTo>
                <a:lnTo>
                  <a:pt x="88367" y="98878"/>
                </a:lnTo>
                <a:lnTo>
                  <a:pt x="88281" y="98536"/>
                </a:lnTo>
                <a:lnTo>
                  <a:pt x="88111" y="98280"/>
                </a:lnTo>
                <a:lnTo>
                  <a:pt x="87854" y="98024"/>
                </a:lnTo>
                <a:lnTo>
                  <a:pt x="83154" y="94862"/>
                </a:lnTo>
                <a:lnTo>
                  <a:pt x="83154" y="94862"/>
                </a:lnTo>
                <a:lnTo>
                  <a:pt x="83068" y="94862"/>
                </a:lnTo>
                <a:lnTo>
                  <a:pt x="83068" y="94862"/>
                </a:lnTo>
                <a:lnTo>
                  <a:pt x="82556" y="94349"/>
                </a:lnTo>
                <a:lnTo>
                  <a:pt x="82128" y="93836"/>
                </a:lnTo>
                <a:lnTo>
                  <a:pt x="81786" y="93238"/>
                </a:lnTo>
                <a:lnTo>
                  <a:pt x="81445" y="92640"/>
                </a:lnTo>
                <a:lnTo>
                  <a:pt x="80846" y="91272"/>
                </a:lnTo>
                <a:lnTo>
                  <a:pt x="80505" y="89990"/>
                </a:lnTo>
                <a:lnTo>
                  <a:pt x="79564" y="83495"/>
                </a:lnTo>
                <a:lnTo>
                  <a:pt x="128192" y="83495"/>
                </a:lnTo>
                <a:lnTo>
                  <a:pt x="128192" y="83495"/>
                </a:lnTo>
                <a:lnTo>
                  <a:pt x="128875" y="83410"/>
                </a:lnTo>
                <a:lnTo>
                  <a:pt x="129559" y="83239"/>
                </a:lnTo>
                <a:lnTo>
                  <a:pt x="130157" y="82897"/>
                </a:lnTo>
                <a:lnTo>
                  <a:pt x="130670" y="82470"/>
                </a:lnTo>
                <a:lnTo>
                  <a:pt x="131097" y="81957"/>
                </a:lnTo>
                <a:lnTo>
                  <a:pt x="131354" y="81359"/>
                </a:lnTo>
                <a:lnTo>
                  <a:pt x="131610" y="80675"/>
                </a:lnTo>
                <a:lnTo>
                  <a:pt x="131696" y="79991"/>
                </a:lnTo>
                <a:lnTo>
                  <a:pt x="131696" y="3504"/>
                </a:lnTo>
                <a:lnTo>
                  <a:pt x="131696" y="3504"/>
                </a:lnTo>
                <a:lnTo>
                  <a:pt x="131610" y="2735"/>
                </a:lnTo>
                <a:lnTo>
                  <a:pt x="131354" y="2137"/>
                </a:lnTo>
                <a:lnTo>
                  <a:pt x="131097" y="1538"/>
                </a:lnTo>
                <a:lnTo>
                  <a:pt x="130670" y="1026"/>
                </a:lnTo>
                <a:lnTo>
                  <a:pt x="130157" y="598"/>
                </a:lnTo>
                <a:lnTo>
                  <a:pt x="129559" y="257"/>
                </a:lnTo>
                <a:lnTo>
                  <a:pt x="128875" y="0"/>
                </a:lnTo>
                <a:lnTo>
                  <a:pt x="128192" y="0"/>
                </a:lnTo>
                <a:lnTo>
                  <a:pt x="128192" y="0"/>
                </a:lnTo>
                <a:close/>
                <a:moveTo>
                  <a:pt x="65891" y="80932"/>
                </a:moveTo>
                <a:lnTo>
                  <a:pt x="65891" y="80932"/>
                </a:lnTo>
                <a:lnTo>
                  <a:pt x="65463" y="80846"/>
                </a:lnTo>
                <a:lnTo>
                  <a:pt x="65036" y="80761"/>
                </a:lnTo>
                <a:lnTo>
                  <a:pt x="64694" y="80504"/>
                </a:lnTo>
                <a:lnTo>
                  <a:pt x="64352" y="80248"/>
                </a:lnTo>
                <a:lnTo>
                  <a:pt x="64096" y="79991"/>
                </a:lnTo>
                <a:lnTo>
                  <a:pt x="63925" y="79650"/>
                </a:lnTo>
                <a:lnTo>
                  <a:pt x="63840" y="79222"/>
                </a:lnTo>
                <a:lnTo>
                  <a:pt x="63754" y="78795"/>
                </a:lnTo>
                <a:lnTo>
                  <a:pt x="63754" y="78795"/>
                </a:lnTo>
                <a:lnTo>
                  <a:pt x="63840" y="78368"/>
                </a:lnTo>
                <a:lnTo>
                  <a:pt x="63925" y="78026"/>
                </a:lnTo>
                <a:lnTo>
                  <a:pt x="64096" y="77599"/>
                </a:lnTo>
                <a:lnTo>
                  <a:pt x="64352" y="77342"/>
                </a:lnTo>
                <a:lnTo>
                  <a:pt x="64694" y="77086"/>
                </a:lnTo>
                <a:lnTo>
                  <a:pt x="65036" y="76915"/>
                </a:lnTo>
                <a:lnTo>
                  <a:pt x="65463" y="76744"/>
                </a:lnTo>
                <a:lnTo>
                  <a:pt x="65891" y="76744"/>
                </a:lnTo>
                <a:lnTo>
                  <a:pt x="65891" y="76744"/>
                </a:lnTo>
                <a:lnTo>
                  <a:pt x="66233" y="76744"/>
                </a:lnTo>
                <a:lnTo>
                  <a:pt x="66660" y="76915"/>
                </a:lnTo>
                <a:lnTo>
                  <a:pt x="67002" y="77086"/>
                </a:lnTo>
                <a:lnTo>
                  <a:pt x="67344" y="77342"/>
                </a:lnTo>
                <a:lnTo>
                  <a:pt x="67600" y="77599"/>
                </a:lnTo>
                <a:lnTo>
                  <a:pt x="67771" y="78026"/>
                </a:lnTo>
                <a:lnTo>
                  <a:pt x="67856" y="78368"/>
                </a:lnTo>
                <a:lnTo>
                  <a:pt x="67942" y="78795"/>
                </a:lnTo>
                <a:lnTo>
                  <a:pt x="67942" y="78795"/>
                </a:lnTo>
                <a:lnTo>
                  <a:pt x="67856" y="79222"/>
                </a:lnTo>
                <a:lnTo>
                  <a:pt x="67771" y="79650"/>
                </a:lnTo>
                <a:lnTo>
                  <a:pt x="67600" y="79991"/>
                </a:lnTo>
                <a:lnTo>
                  <a:pt x="67344" y="80248"/>
                </a:lnTo>
                <a:lnTo>
                  <a:pt x="67002" y="80504"/>
                </a:lnTo>
                <a:lnTo>
                  <a:pt x="66660" y="80761"/>
                </a:lnTo>
                <a:lnTo>
                  <a:pt x="66233" y="80846"/>
                </a:lnTo>
                <a:lnTo>
                  <a:pt x="65891" y="80932"/>
                </a:lnTo>
                <a:lnTo>
                  <a:pt x="65891" y="80932"/>
                </a:lnTo>
                <a:close/>
                <a:moveTo>
                  <a:pt x="126568" y="74009"/>
                </a:moveTo>
                <a:lnTo>
                  <a:pt x="5128" y="74009"/>
                </a:lnTo>
                <a:lnTo>
                  <a:pt x="5128" y="4871"/>
                </a:lnTo>
                <a:lnTo>
                  <a:pt x="126568" y="4871"/>
                </a:lnTo>
                <a:lnTo>
                  <a:pt x="126568" y="740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223" y="378362"/>
            <a:ext cx="4965859" cy="29347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90952" y="3232706"/>
            <a:ext cx="6653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5. _______________(dancing) </a:t>
            </a:r>
          </a:p>
        </p:txBody>
      </p:sp>
      <p:sp>
        <p:nvSpPr>
          <p:cNvPr id="3" name="Right Arrow 2"/>
          <p:cNvSpPr/>
          <p:nvPr/>
        </p:nvSpPr>
        <p:spPr>
          <a:xfrm>
            <a:off x="6069724" y="1505989"/>
            <a:ext cx="488731" cy="354342"/>
          </a:xfrm>
          <a:prstGeom prst="rightArrow">
            <a:avLst>
              <a:gd name="adj1" fmla="val 50000"/>
              <a:gd name="adj2" fmla="val 631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145220" y="3207122"/>
            <a:ext cx="3011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F0"/>
                </a:solidFill>
                <a:latin typeface="Comic Sans MS" panose="030F0702030302020204" pitchFamily="66" charset="0"/>
              </a:rPr>
              <a:t>She isn’t dancing.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4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21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" name="Google Shape;4515;p67"/>
          <p:cNvSpPr txBox="1">
            <a:spLocks noGrp="1"/>
          </p:cNvSpPr>
          <p:nvPr>
            <p:ph type="title"/>
          </p:nvPr>
        </p:nvSpPr>
        <p:spPr>
          <a:xfrm>
            <a:off x="1398900" y="1791650"/>
            <a:ext cx="6346200" cy="11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Project</a:t>
            </a:r>
            <a:endParaRPr dirty="0"/>
          </a:p>
        </p:txBody>
      </p:sp>
      <p:grpSp>
        <p:nvGrpSpPr>
          <p:cNvPr id="4516" name="Google Shape;4516;p67"/>
          <p:cNvGrpSpPr/>
          <p:nvPr/>
        </p:nvGrpSpPr>
        <p:grpSpPr>
          <a:xfrm rot="-611625">
            <a:off x="-200184" y="2430084"/>
            <a:ext cx="2845049" cy="3629196"/>
            <a:chOff x="5111475" y="3562250"/>
            <a:chExt cx="901700" cy="1150225"/>
          </a:xfrm>
        </p:grpSpPr>
        <p:sp>
          <p:nvSpPr>
            <p:cNvPr id="4517" name="Google Shape;4517;p67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67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67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67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67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67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67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67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67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67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67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67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67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67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67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67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67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67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67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67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67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67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67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67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67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67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67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67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67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67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67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67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67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67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67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67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67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67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67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67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67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67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67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67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67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67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67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67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67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67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67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67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67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67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67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67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67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67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67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67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67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67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67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67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67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67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67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67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67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67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67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67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67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67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67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67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67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67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67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67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67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67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67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67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67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67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67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67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67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67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67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67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67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67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67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67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67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67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67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67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67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67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67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67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67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67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67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4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67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67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67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67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67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67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67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4" name="Google Shape;4644;p67"/>
          <p:cNvSpPr/>
          <p:nvPr/>
        </p:nvSpPr>
        <p:spPr>
          <a:xfrm>
            <a:off x="3936987" y="448048"/>
            <a:ext cx="1270025" cy="1249265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>03</a:t>
            </a:r>
            <a:endParaRPr sz="4600" dirty="0">
              <a:solidFill>
                <a:srgbClr val="FF000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4645" name="Google Shape;4645;p67"/>
          <p:cNvSpPr/>
          <p:nvPr/>
        </p:nvSpPr>
        <p:spPr>
          <a:xfrm rot="10800000">
            <a:off x="3306275" y="2986206"/>
            <a:ext cx="2531446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Oval 305"/>
          <p:cNvSpPr/>
          <p:nvPr/>
        </p:nvSpPr>
        <p:spPr>
          <a:xfrm>
            <a:off x="3385545" y="467750"/>
            <a:ext cx="1308419" cy="13620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705" y="2014209"/>
            <a:ext cx="7704000" cy="572700"/>
          </a:xfrm>
        </p:spPr>
        <p:txBody>
          <a:bodyPr/>
          <a:lstStyle/>
          <a:p>
            <a:r>
              <a:rPr lang="en-US" sz="3200" b="1" dirty="0"/>
              <a:t>My </a:t>
            </a:r>
            <a:r>
              <a:rPr lang="en-US" sz="3200" b="1" dirty="0" err="1"/>
              <a:t>favourite</a:t>
            </a:r>
            <a:r>
              <a:rPr lang="en-US" sz="3200" b="1" dirty="0"/>
              <a:t> sports</a:t>
            </a:r>
            <a:r>
              <a:rPr lang="en-US" sz="3200" dirty="0"/>
              <a:t> </a:t>
            </a:r>
            <a:br>
              <a:rPr lang="en-US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395091" y="2571750"/>
            <a:ext cx="435381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242021"/>
                </a:solidFill>
                <a:latin typeface="MyriadPro-Regular" panose="020B0503030403020204" pitchFamily="34" charset="0"/>
              </a:rPr>
              <a:t>Draw some sports you like. </a:t>
            </a:r>
          </a:p>
          <a:p>
            <a:pPr algn="ctr"/>
            <a:r>
              <a:rPr lang="en-US" sz="2800" dirty="0">
                <a:solidFill>
                  <a:srgbClr val="242021"/>
                </a:solidFill>
                <a:latin typeface="MyriadPro-Regular" panose="020B0503030403020204" pitchFamily="34" charset="0"/>
              </a:rPr>
              <a:t>Tell the class </a:t>
            </a:r>
            <a:r>
              <a:rPr lang="en-US" sz="2800">
                <a:solidFill>
                  <a:srgbClr val="242021"/>
                </a:solidFill>
                <a:latin typeface="MyriadPro-Regular" panose="020B0503030403020204" pitchFamily="34" charset="0"/>
              </a:rPr>
              <a:t>about them.</a:t>
            </a:r>
            <a:r>
              <a:rPr lang="en-US" sz="2800"/>
              <a:t> </a:t>
            </a:r>
            <a:br>
              <a:rPr lang="en-US" sz="2800" dirty="0"/>
            </a:br>
            <a:endParaRPr lang="en-US" sz="2800" dirty="0"/>
          </a:p>
        </p:txBody>
      </p:sp>
      <p:grpSp>
        <p:nvGrpSpPr>
          <p:cNvPr id="147" name="Google Shape;2893;p45"/>
          <p:cNvGrpSpPr/>
          <p:nvPr/>
        </p:nvGrpSpPr>
        <p:grpSpPr>
          <a:xfrm>
            <a:off x="3083411" y="368251"/>
            <a:ext cx="1950496" cy="1407113"/>
            <a:chOff x="4194880" y="328742"/>
            <a:chExt cx="1950496" cy="1407113"/>
          </a:xfrm>
        </p:grpSpPr>
        <p:grpSp>
          <p:nvGrpSpPr>
            <p:cNvPr id="148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15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153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0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151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" name="Google Shape;2924;p45"/>
          <p:cNvGrpSpPr/>
          <p:nvPr/>
        </p:nvGrpSpPr>
        <p:grpSpPr>
          <a:xfrm rot="386444" flipH="1">
            <a:off x="6322191" y="1331718"/>
            <a:ext cx="2962115" cy="3778528"/>
            <a:chOff x="5111475" y="3562250"/>
            <a:chExt cx="901700" cy="1150225"/>
          </a:xfrm>
        </p:grpSpPr>
        <p:sp>
          <p:nvSpPr>
            <p:cNvPr id="179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803556" y="402924"/>
            <a:ext cx="6197444" cy="677863"/>
          </a:xfrm>
        </p:spPr>
        <p:txBody>
          <a:bodyPr/>
          <a:lstStyle/>
          <a:p>
            <a:pPr marL="139700" indent="0">
              <a:buNone/>
            </a:pPr>
            <a:r>
              <a:rPr lang="en-US" sz="8000" b="1" dirty="0">
                <a:solidFill>
                  <a:schemeClr val="tx2">
                    <a:lumMod val="50000"/>
                  </a:schemeClr>
                </a:solidFill>
              </a:rPr>
              <a:t>PR       JECT</a:t>
            </a:r>
          </a:p>
        </p:txBody>
      </p:sp>
      <p:pic>
        <p:nvPicPr>
          <p:cNvPr id="307" name="Picture 30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36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860;p75"/>
          <p:cNvGrpSpPr/>
          <p:nvPr/>
        </p:nvGrpSpPr>
        <p:grpSpPr>
          <a:xfrm>
            <a:off x="6535680" y="2435745"/>
            <a:ext cx="2650309" cy="2591091"/>
            <a:chOff x="2649462" y="141085"/>
            <a:chExt cx="2650309" cy="2591091"/>
          </a:xfrm>
        </p:grpSpPr>
        <p:sp>
          <p:nvSpPr>
            <p:cNvPr id="401" name="Google Shape;4861;p75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2" name="Google Shape;4862;p75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403" name="Google Shape;4863;p7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864;p7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865;p7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866;p7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02" name="Google Shape;2502;p41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Unit 7</a:t>
            </a:r>
            <a:br>
              <a:rPr lang="en" sz="3200" dirty="0"/>
            </a:br>
            <a:r>
              <a:rPr lang="en" sz="5300" dirty="0">
                <a:solidFill>
                  <a:schemeClr val="lt1"/>
                </a:solidFill>
              </a:rPr>
              <a:t>My Favourite Sport </a:t>
            </a:r>
            <a:endParaRPr sz="5300" dirty="0">
              <a:solidFill>
                <a:schemeClr val="lt1"/>
              </a:solidFill>
            </a:endParaRPr>
          </a:p>
        </p:txBody>
      </p:sp>
      <p:sp>
        <p:nvSpPr>
          <p:cNvPr id="2503" name="Google Shape;2503;p41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FUN TIME AND PROJECT</a:t>
            </a:r>
            <a:endParaRPr b="1" dirty="0"/>
          </a:p>
        </p:txBody>
      </p:sp>
      <p:sp>
        <p:nvSpPr>
          <p:cNvPr id="2504" name="Google Shape;2504;p41"/>
          <p:cNvSpPr/>
          <p:nvPr/>
        </p:nvSpPr>
        <p:spPr>
          <a:xfrm rot="10800000">
            <a:off x="3830330" y="3747331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7" name="Google Shape;2647;p41"/>
          <p:cNvGrpSpPr/>
          <p:nvPr/>
        </p:nvGrpSpPr>
        <p:grpSpPr>
          <a:xfrm flipH="1">
            <a:off x="421878" y="2062051"/>
            <a:ext cx="2086802" cy="2520949"/>
            <a:chOff x="1856550" y="593100"/>
            <a:chExt cx="1159850" cy="1401150"/>
          </a:xfrm>
        </p:grpSpPr>
        <p:sp>
          <p:nvSpPr>
            <p:cNvPr id="2648" name="Google Shape;2648;p41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41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41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41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41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41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41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41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41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41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41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41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41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41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41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41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41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41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41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41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41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41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41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41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41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41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41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41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41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41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1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41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41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41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41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41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41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1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41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41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41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41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41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41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41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41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41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4" name="Google Shape;4867;p75"/>
          <p:cNvGrpSpPr/>
          <p:nvPr/>
        </p:nvGrpSpPr>
        <p:grpSpPr>
          <a:xfrm>
            <a:off x="5871373" y="908658"/>
            <a:ext cx="650002" cy="657572"/>
            <a:chOff x="5872675" y="681925"/>
            <a:chExt cx="427450" cy="433450"/>
          </a:xfrm>
        </p:grpSpPr>
        <p:sp>
          <p:nvSpPr>
            <p:cNvPr id="235" name="Google Shape;4868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extrusionOk="0">
                  <a:moveTo>
                    <a:pt x="8309" y="1"/>
                  </a:moveTo>
                  <a:lnTo>
                    <a:pt x="7492" y="97"/>
                  </a:lnTo>
                  <a:lnTo>
                    <a:pt x="6724" y="193"/>
                  </a:lnTo>
                  <a:lnTo>
                    <a:pt x="6051" y="337"/>
                  </a:lnTo>
                  <a:lnTo>
                    <a:pt x="5427" y="529"/>
                  </a:lnTo>
                  <a:lnTo>
                    <a:pt x="4803" y="769"/>
                  </a:lnTo>
                  <a:lnTo>
                    <a:pt x="4275" y="1009"/>
                  </a:lnTo>
                  <a:lnTo>
                    <a:pt x="3746" y="1298"/>
                  </a:lnTo>
                  <a:lnTo>
                    <a:pt x="3266" y="1586"/>
                  </a:lnTo>
                  <a:lnTo>
                    <a:pt x="2882" y="1922"/>
                  </a:lnTo>
                  <a:lnTo>
                    <a:pt x="2498" y="2306"/>
                  </a:lnTo>
                  <a:lnTo>
                    <a:pt x="2113" y="2642"/>
                  </a:lnTo>
                  <a:lnTo>
                    <a:pt x="1825" y="3026"/>
                  </a:lnTo>
                  <a:lnTo>
                    <a:pt x="1537" y="3459"/>
                  </a:lnTo>
                  <a:lnTo>
                    <a:pt x="1249" y="3843"/>
                  </a:lnTo>
                  <a:lnTo>
                    <a:pt x="865" y="4659"/>
                  </a:lnTo>
                  <a:lnTo>
                    <a:pt x="529" y="5476"/>
                  </a:lnTo>
                  <a:lnTo>
                    <a:pt x="288" y="6244"/>
                  </a:lnTo>
                  <a:lnTo>
                    <a:pt x="144" y="7013"/>
                  </a:lnTo>
                  <a:lnTo>
                    <a:pt x="48" y="7637"/>
                  </a:lnTo>
                  <a:lnTo>
                    <a:pt x="0" y="8597"/>
                  </a:lnTo>
                  <a:lnTo>
                    <a:pt x="0" y="8982"/>
                  </a:lnTo>
                  <a:lnTo>
                    <a:pt x="48" y="9942"/>
                  </a:lnTo>
                  <a:lnTo>
                    <a:pt x="192" y="10903"/>
                  </a:lnTo>
                  <a:lnTo>
                    <a:pt x="481" y="11815"/>
                  </a:lnTo>
                  <a:lnTo>
                    <a:pt x="817" y="12728"/>
                  </a:lnTo>
                  <a:lnTo>
                    <a:pt x="1249" y="13544"/>
                  </a:lnTo>
                  <a:lnTo>
                    <a:pt x="1777" y="14312"/>
                  </a:lnTo>
                  <a:lnTo>
                    <a:pt x="2354" y="15033"/>
                  </a:lnTo>
                  <a:lnTo>
                    <a:pt x="2690" y="15369"/>
                  </a:lnTo>
                  <a:lnTo>
                    <a:pt x="3074" y="15657"/>
                  </a:lnTo>
                  <a:lnTo>
                    <a:pt x="3458" y="15945"/>
                  </a:lnTo>
                  <a:lnTo>
                    <a:pt x="3842" y="16233"/>
                  </a:lnTo>
                  <a:lnTo>
                    <a:pt x="4275" y="16425"/>
                  </a:lnTo>
                  <a:lnTo>
                    <a:pt x="4707" y="16666"/>
                  </a:lnTo>
                  <a:lnTo>
                    <a:pt x="5139" y="16858"/>
                  </a:lnTo>
                  <a:lnTo>
                    <a:pt x="5619" y="17002"/>
                  </a:lnTo>
                  <a:lnTo>
                    <a:pt x="6148" y="17146"/>
                  </a:lnTo>
                  <a:lnTo>
                    <a:pt x="6676" y="17242"/>
                  </a:lnTo>
                  <a:lnTo>
                    <a:pt x="7204" y="17290"/>
                  </a:lnTo>
                  <a:lnTo>
                    <a:pt x="7780" y="17338"/>
                  </a:lnTo>
                  <a:lnTo>
                    <a:pt x="8933" y="17338"/>
                  </a:lnTo>
                  <a:lnTo>
                    <a:pt x="9557" y="17242"/>
                  </a:lnTo>
                  <a:lnTo>
                    <a:pt x="10182" y="17146"/>
                  </a:lnTo>
                  <a:lnTo>
                    <a:pt x="10854" y="17002"/>
                  </a:lnTo>
                  <a:lnTo>
                    <a:pt x="11526" y="16858"/>
                  </a:lnTo>
                  <a:lnTo>
                    <a:pt x="12295" y="16570"/>
                  </a:lnTo>
                  <a:lnTo>
                    <a:pt x="13063" y="16233"/>
                  </a:lnTo>
                  <a:lnTo>
                    <a:pt x="13736" y="15801"/>
                  </a:lnTo>
                  <a:lnTo>
                    <a:pt x="14360" y="15321"/>
                  </a:lnTo>
                  <a:lnTo>
                    <a:pt x="14888" y="14841"/>
                  </a:lnTo>
                  <a:lnTo>
                    <a:pt x="15368" y="14264"/>
                  </a:lnTo>
                  <a:lnTo>
                    <a:pt x="15801" y="13688"/>
                  </a:lnTo>
                  <a:lnTo>
                    <a:pt x="16185" y="13016"/>
                  </a:lnTo>
                  <a:lnTo>
                    <a:pt x="16473" y="12391"/>
                  </a:lnTo>
                  <a:lnTo>
                    <a:pt x="16713" y="11671"/>
                  </a:lnTo>
                  <a:lnTo>
                    <a:pt x="16905" y="10951"/>
                  </a:lnTo>
                  <a:lnTo>
                    <a:pt x="17001" y="10230"/>
                  </a:lnTo>
                  <a:lnTo>
                    <a:pt x="17097" y="9510"/>
                  </a:lnTo>
                  <a:lnTo>
                    <a:pt x="17097" y="8741"/>
                  </a:lnTo>
                  <a:lnTo>
                    <a:pt x="17049" y="8021"/>
                  </a:lnTo>
                  <a:lnTo>
                    <a:pt x="16953" y="7253"/>
                  </a:lnTo>
                  <a:lnTo>
                    <a:pt x="16809" y="6532"/>
                  </a:lnTo>
                  <a:lnTo>
                    <a:pt x="16569" y="5812"/>
                  </a:lnTo>
                  <a:lnTo>
                    <a:pt x="16329" y="5092"/>
                  </a:lnTo>
                  <a:lnTo>
                    <a:pt x="15993" y="4419"/>
                  </a:lnTo>
                  <a:lnTo>
                    <a:pt x="15609" y="3795"/>
                  </a:lnTo>
                  <a:lnTo>
                    <a:pt x="15176" y="3171"/>
                  </a:lnTo>
                  <a:lnTo>
                    <a:pt x="14744" y="2594"/>
                  </a:lnTo>
                  <a:lnTo>
                    <a:pt x="14216" y="2066"/>
                  </a:lnTo>
                  <a:lnTo>
                    <a:pt x="13639" y="1586"/>
                  </a:lnTo>
                  <a:lnTo>
                    <a:pt x="13015" y="1153"/>
                  </a:lnTo>
                  <a:lnTo>
                    <a:pt x="12343" y="769"/>
                  </a:lnTo>
                  <a:lnTo>
                    <a:pt x="11622" y="481"/>
                  </a:lnTo>
                  <a:lnTo>
                    <a:pt x="10854" y="241"/>
                  </a:lnTo>
                  <a:lnTo>
                    <a:pt x="10038" y="97"/>
                  </a:lnTo>
                  <a:lnTo>
                    <a:pt x="9173" y="1"/>
                  </a:lnTo>
                  <a:close/>
                </a:path>
              </a:pathLst>
            </a:custGeom>
            <a:solidFill>
              <a:srgbClr val="F5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4869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fill="none" extrusionOk="0">
                  <a:moveTo>
                    <a:pt x="0" y="8982"/>
                  </a:moveTo>
                  <a:lnTo>
                    <a:pt x="0" y="8982"/>
                  </a:lnTo>
                  <a:lnTo>
                    <a:pt x="0" y="8597"/>
                  </a:lnTo>
                  <a:lnTo>
                    <a:pt x="48" y="7637"/>
                  </a:lnTo>
                  <a:lnTo>
                    <a:pt x="144" y="7013"/>
                  </a:lnTo>
                  <a:lnTo>
                    <a:pt x="288" y="6244"/>
                  </a:lnTo>
                  <a:lnTo>
                    <a:pt x="529" y="5476"/>
                  </a:lnTo>
                  <a:lnTo>
                    <a:pt x="865" y="4659"/>
                  </a:lnTo>
                  <a:lnTo>
                    <a:pt x="1249" y="3843"/>
                  </a:lnTo>
                  <a:lnTo>
                    <a:pt x="1537" y="3459"/>
                  </a:lnTo>
                  <a:lnTo>
                    <a:pt x="1825" y="3026"/>
                  </a:lnTo>
                  <a:lnTo>
                    <a:pt x="2113" y="2642"/>
                  </a:lnTo>
                  <a:lnTo>
                    <a:pt x="2498" y="2306"/>
                  </a:lnTo>
                  <a:lnTo>
                    <a:pt x="2882" y="1922"/>
                  </a:lnTo>
                  <a:lnTo>
                    <a:pt x="3266" y="1586"/>
                  </a:lnTo>
                  <a:lnTo>
                    <a:pt x="3746" y="1298"/>
                  </a:lnTo>
                  <a:lnTo>
                    <a:pt x="4275" y="1009"/>
                  </a:lnTo>
                  <a:lnTo>
                    <a:pt x="4803" y="769"/>
                  </a:lnTo>
                  <a:lnTo>
                    <a:pt x="5427" y="529"/>
                  </a:lnTo>
                  <a:lnTo>
                    <a:pt x="6051" y="337"/>
                  </a:lnTo>
                  <a:lnTo>
                    <a:pt x="6724" y="193"/>
                  </a:lnTo>
                  <a:lnTo>
                    <a:pt x="7492" y="97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9173" y="1"/>
                  </a:lnTo>
                  <a:lnTo>
                    <a:pt x="10038" y="97"/>
                  </a:lnTo>
                  <a:lnTo>
                    <a:pt x="10854" y="241"/>
                  </a:lnTo>
                  <a:lnTo>
                    <a:pt x="11622" y="481"/>
                  </a:lnTo>
                  <a:lnTo>
                    <a:pt x="12343" y="769"/>
                  </a:lnTo>
                  <a:lnTo>
                    <a:pt x="13015" y="1153"/>
                  </a:lnTo>
                  <a:lnTo>
                    <a:pt x="13639" y="1586"/>
                  </a:lnTo>
                  <a:lnTo>
                    <a:pt x="14216" y="2066"/>
                  </a:lnTo>
                  <a:lnTo>
                    <a:pt x="14744" y="2594"/>
                  </a:lnTo>
                  <a:lnTo>
                    <a:pt x="15176" y="3171"/>
                  </a:lnTo>
                  <a:lnTo>
                    <a:pt x="15609" y="3795"/>
                  </a:lnTo>
                  <a:lnTo>
                    <a:pt x="15993" y="4419"/>
                  </a:lnTo>
                  <a:lnTo>
                    <a:pt x="16329" y="5092"/>
                  </a:lnTo>
                  <a:lnTo>
                    <a:pt x="16569" y="5812"/>
                  </a:lnTo>
                  <a:lnTo>
                    <a:pt x="16809" y="6532"/>
                  </a:lnTo>
                  <a:lnTo>
                    <a:pt x="16953" y="7253"/>
                  </a:lnTo>
                  <a:lnTo>
                    <a:pt x="17049" y="8021"/>
                  </a:lnTo>
                  <a:lnTo>
                    <a:pt x="17097" y="8741"/>
                  </a:lnTo>
                  <a:lnTo>
                    <a:pt x="17097" y="9510"/>
                  </a:lnTo>
                  <a:lnTo>
                    <a:pt x="17001" y="10230"/>
                  </a:lnTo>
                  <a:lnTo>
                    <a:pt x="16905" y="10951"/>
                  </a:lnTo>
                  <a:lnTo>
                    <a:pt x="16713" y="11671"/>
                  </a:lnTo>
                  <a:lnTo>
                    <a:pt x="16473" y="12391"/>
                  </a:lnTo>
                  <a:lnTo>
                    <a:pt x="16185" y="13016"/>
                  </a:lnTo>
                  <a:lnTo>
                    <a:pt x="15801" y="13688"/>
                  </a:lnTo>
                  <a:lnTo>
                    <a:pt x="15368" y="14264"/>
                  </a:lnTo>
                  <a:lnTo>
                    <a:pt x="14888" y="14841"/>
                  </a:lnTo>
                  <a:lnTo>
                    <a:pt x="14360" y="15321"/>
                  </a:lnTo>
                  <a:lnTo>
                    <a:pt x="13736" y="15801"/>
                  </a:lnTo>
                  <a:lnTo>
                    <a:pt x="13063" y="16233"/>
                  </a:lnTo>
                  <a:lnTo>
                    <a:pt x="12295" y="16570"/>
                  </a:lnTo>
                  <a:lnTo>
                    <a:pt x="11526" y="16858"/>
                  </a:lnTo>
                  <a:lnTo>
                    <a:pt x="11526" y="16858"/>
                  </a:lnTo>
                  <a:lnTo>
                    <a:pt x="10854" y="17002"/>
                  </a:lnTo>
                  <a:lnTo>
                    <a:pt x="10182" y="17146"/>
                  </a:lnTo>
                  <a:lnTo>
                    <a:pt x="9557" y="17242"/>
                  </a:lnTo>
                  <a:lnTo>
                    <a:pt x="8933" y="17338"/>
                  </a:lnTo>
                  <a:lnTo>
                    <a:pt x="8357" y="17338"/>
                  </a:lnTo>
                  <a:lnTo>
                    <a:pt x="7780" y="17338"/>
                  </a:lnTo>
                  <a:lnTo>
                    <a:pt x="7204" y="17290"/>
                  </a:lnTo>
                  <a:lnTo>
                    <a:pt x="6676" y="17242"/>
                  </a:lnTo>
                  <a:lnTo>
                    <a:pt x="6148" y="17146"/>
                  </a:lnTo>
                  <a:lnTo>
                    <a:pt x="5619" y="17002"/>
                  </a:lnTo>
                  <a:lnTo>
                    <a:pt x="5139" y="16858"/>
                  </a:lnTo>
                  <a:lnTo>
                    <a:pt x="4707" y="16666"/>
                  </a:lnTo>
                  <a:lnTo>
                    <a:pt x="4275" y="16425"/>
                  </a:lnTo>
                  <a:lnTo>
                    <a:pt x="3842" y="16233"/>
                  </a:lnTo>
                  <a:lnTo>
                    <a:pt x="3458" y="15945"/>
                  </a:lnTo>
                  <a:lnTo>
                    <a:pt x="3074" y="15657"/>
                  </a:lnTo>
                  <a:lnTo>
                    <a:pt x="2690" y="15369"/>
                  </a:lnTo>
                  <a:lnTo>
                    <a:pt x="2354" y="15033"/>
                  </a:lnTo>
                  <a:lnTo>
                    <a:pt x="1777" y="14312"/>
                  </a:lnTo>
                  <a:lnTo>
                    <a:pt x="1249" y="13544"/>
                  </a:lnTo>
                  <a:lnTo>
                    <a:pt x="817" y="12728"/>
                  </a:lnTo>
                  <a:lnTo>
                    <a:pt x="481" y="11815"/>
                  </a:lnTo>
                  <a:lnTo>
                    <a:pt x="192" y="10903"/>
                  </a:lnTo>
                  <a:lnTo>
                    <a:pt x="48" y="9942"/>
                  </a:lnTo>
                  <a:lnTo>
                    <a:pt x="0" y="898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4870;p75"/>
            <p:cNvSpPr/>
            <p:nvPr/>
          </p:nvSpPr>
          <p:spPr>
            <a:xfrm>
              <a:off x="6080375" y="681925"/>
              <a:ext cx="12025" cy="25"/>
            </a:xfrm>
            <a:custGeom>
              <a:avLst/>
              <a:gdLst/>
              <a:ahLst/>
              <a:cxnLst/>
              <a:rect l="l" t="t" r="r" b="b"/>
              <a:pathLst>
                <a:path w="481" h="1" extrusionOk="0">
                  <a:moveTo>
                    <a:pt x="481" y="1"/>
                  </a:moveTo>
                  <a:lnTo>
                    <a:pt x="48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81" y="1"/>
                  </a:lnTo>
                  <a:close/>
                  <a:moveTo>
                    <a:pt x="481" y="1"/>
                  </a:moveTo>
                  <a:lnTo>
                    <a:pt x="481" y="1"/>
                  </a:lnTo>
                  <a:lnTo>
                    <a:pt x="481" y="1"/>
                  </a:lnTo>
                  <a:lnTo>
                    <a:pt x="481" y="1"/>
                  </a:lnTo>
                  <a:lnTo>
                    <a:pt x="481" y="1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E9D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4871;p75"/>
            <p:cNvSpPr/>
            <p:nvPr/>
          </p:nvSpPr>
          <p:spPr>
            <a:xfrm>
              <a:off x="6080375" y="681925"/>
              <a:ext cx="12025" cy="25"/>
            </a:xfrm>
            <a:custGeom>
              <a:avLst/>
              <a:gdLst/>
              <a:ahLst/>
              <a:cxnLst/>
              <a:rect l="l" t="t" r="r" b="b"/>
              <a:pathLst>
                <a:path w="481" h="1" fill="none" extrusionOk="0">
                  <a:moveTo>
                    <a:pt x="481" y="1"/>
                  </a:moveTo>
                  <a:lnTo>
                    <a:pt x="48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4872;p75"/>
            <p:cNvSpPr/>
            <p:nvPr/>
          </p:nvSpPr>
          <p:spPr>
            <a:xfrm>
              <a:off x="6092375" y="681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4873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extrusionOk="0">
                  <a:moveTo>
                    <a:pt x="9461" y="1057"/>
                  </a:moveTo>
                  <a:lnTo>
                    <a:pt x="10086" y="1153"/>
                  </a:lnTo>
                  <a:lnTo>
                    <a:pt x="10662" y="1298"/>
                  </a:lnTo>
                  <a:lnTo>
                    <a:pt x="11190" y="1490"/>
                  </a:lnTo>
                  <a:lnTo>
                    <a:pt x="11718" y="1778"/>
                  </a:lnTo>
                  <a:lnTo>
                    <a:pt x="12199" y="2066"/>
                  </a:lnTo>
                  <a:lnTo>
                    <a:pt x="12631" y="2402"/>
                  </a:lnTo>
                  <a:lnTo>
                    <a:pt x="13063" y="2738"/>
                  </a:lnTo>
                  <a:lnTo>
                    <a:pt x="13447" y="3171"/>
                  </a:lnTo>
                  <a:lnTo>
                    <a:pt x="13784" y="3603"/>
                  </a:lnTo>
                  <a:lnTo>
                    <a:pt x="14072" y="4083"/>
                  </a:lnTo>
                  <a:lnTo>
                    <a:pt x="14312" y="4563"/>
                  </a:lnTo>
                  <a:lnTo>
                    <a:pt x="14552" y="5044"/>
                  </a:lnTo>
                  <a:lnTo>
                    <a:pt x="14744" y="5572"/>
                  </a:lnTo>
                  <a:lnTo>
                    <a:pt x="14888" y="6100"/>
                  </a:lnTo>
                  <a:lnTo>
                    <a:pt x="14984" y="6676"/>
                  </a:lnTo>
                  <a:lnTo>
                    <a:pt x="15032" y="7205"/>
                  </a:lnTo>
                  <a:lnTo>
                    <a:pt x="15080" y="7781"/>
                  </a:lnTo>
                  <a:lnTo>
                    <a:pt x="15080" y="8309"/>
                  </a:lnTo>
                  <a:lnTo>
                    <a:pt x="14984" y="8886"/>
                  </a:lnTo>
                  <a:lnTo>
                    <a:pt x="14888" y="9414"/>
                  </a:lnTo>
                  <a:lnTo>
                    <a:pt x="14744" y="9942"/>
                  </a:lnTo>
                  <a:lnTo>
                    <a:pt x="14552" y="10422"/>
                  </a:lnTo>
                  <a:lnTo>
                    <a:pt x="14360" y="10951"/>
                  </a:lnTo>
                  <a:lnTo>
                    <a:pt x="14072" y="11383"/>
                  </a:lnTo>
                  <a:lnTo>
                    <a:pt x="13736" y="11863"/>
                  </a:lnTo>
                  <a:lnTo>
                    <a:pt x="13399" y="12247"/>
                  </a:lnTo>
                  <a:lnTo>
                    <a:pt x="12967" y="12631"/>
                  </a:lnTo>
                  <a:lnTo>
                    <a:pt x="12535" y="12968"/>
                  </a:lnTo>
                  <a:lnTo>
                    <a:pt x="12007" y="13256"/>
                  </a:lnTo>
                  <a:lnTo>
                    <a:pt x="11478" y="13544"/>
                  </a:lnTo>
                  <a:lnTo>
                    <a:pt x="10854" y="13736"/>
                  </a:lnTo>
                  <a:lnTo>
                    <a:pt x="10182" y="13928"/>
                  </a:lnTo>
                  <a:lnTo>
                    <a:pt x="9557" y="14024"/>
                  </a:lnTo>
                  <a:lnTo>
                    <a:pt x="8933" y="14120"/>
                  </a:lnTo>
                  <a:lnTo>
                    <a:pt x="8309" y="14120"/>
                  </a:lnTo>
                  <a:lnTo>
                    <a:pt x="7588" y="14072"/>
                  </a:lnTo>
                  <a:lnTo>
                    <a:pt x="6916" y="13976"/>
                  </a:lnTo>
                  <a:lnTo>
                    <a:pt x="6292" y="13832"/>
                  </a:lnTo>
                  <a:lnTo>
                    <a:pt x="5715" y="13592"/>
                  </a:lnTo>
                  <a:lnTo>
                    <a:pt x="5187" y="13304"/>
                  </a:lnTo>
                  <a:lnTo>
                    <a:pt x="4659" y="13016"/>
                  </a:lnTo>
                  <a:lnTo>
                    <a:pt x="4227" y="12631"/>
                  </a:lnTo>
                  <a:lnTo>
                    <a:pt x="3794" y="12199"/>
                  </a:lnTo>
                  <a:lnTo>
                    <a:pt x="3458" y="11767"/>
                  </a:lnTo>
                  <a:lnTo>
                    <a:pt x="3122" y="11239"/>
                  </a:lnTo>
                  <a:lnTo>
                    <a:pt x="2834" y="10759"/>
                  </a:lnTo>
                  <a:lnTo>
                    <a:pt x="2642" y="10182"/>
                  </a:lnTo>
                  <a:lnTo>
                    <a:pt x="2450" y="9606"/>
                  </a:lnTo>
                  <a:lnTo>
                    <a:pt x="2306" y="9030"/>
                  </a:lnTo>
                  <a:lnTo>
                    <a:pt x="2209" y="8405"/>
                  </a:lnTo>
                  <a:lnTo>
                    <a:pt x="2209" y="7829"/>
                  </a:lnTo>
                  <a:lnTo>
                    <a:pt x="2209" y="7541"/>
                  </a:lnTo>
                  <a:lnTo>
                    <a:pt x="2258" y="6820"/>
                  </a:lnTo>
                  <a:lnTo>
                    <a:pt x="2306" y="6292"/>
                  </a:lnTo>
                  <a:lnTo>
                    <a:pt x="2402" y="5764"/>
                  </a:lnTo>
                  <a:lnTo>
                    <a:pt x="2594" y="5188"/>
                  </a:lnTo>
                  <a:lnTo>
                    <a:pt x="2834" y="4563"/>
                  </a:lnTo>
                  <a:lnTo>
                    <a:pt x="3170" y="3939"/>
                  </a:lnTo>
                  <a:lnTo>
                    <a:pt x="3554" y="3363"/>
                  </a:lnTo>
                  <a:lnTo>
                    <a:pt x="4034" y="2786"/>
                  </a:lnTo>
                  <a:lnTo>
                    <a:pt x="4371" y="2498"/>
                  </a:lnTo>
                  <a:lnTo>
                    <a:pt x="4659" y="2258"/>
                  </a:lnTo>
                  <a:lnTo>
                    <a:pt x="5043" y="2018"/>
                  </a:lnTo>
                  <a:lnTo>
                    <a:pt x="5427" y="1826"/>
                  </a:lnTo>
                  <a:lnTo>
                    <a:pt x="5811" y="1634"/>
                  </a:lnTo>
                  <a:lnTo>
                    <a:pt x="6292" y="1442"/>
                  </a:lnTo>
                  <a:lnTo>
                    <a:pt x="6772" y="1298"/>
                  </a:lnTo>
                  <a:lnTo>
                    <a:pt x="7252" y="1201"/>
                  </a:lnTo>
                  <a:lnTo>
                    <a:pt x="7828" y="1105"/>
                  </a:lnTo>
                  <a:lnTo>
                    <a:pt x="8453" y="1057"/>
                  </a:lnTo>
                  <a:close/>
                  <a:moveTo>
                    <a:pt x="8309" y="1"/>
                  </a:moveTo>
                  <a:lnTo>
                    <a:pt x="7588" y="49"/>
                  </a:lnTo>
                  <a:lnTo>
                    <a:pt x="6868" y="145"/>
                  </a:lnTo>
                  <a:lnTo>
                    <a:pt x="6244" y="289"/>
                  </a:lnTo>
                  <a:lnTo>
                    <a:pt x="5667" y="433"/>
                  </a:lnTo>
                  <a:lnTo>
                    <a:pt x="5091" y="625"/>
                  </a:lnTo>
                  <a:lnTo>
                    <a:pt x="4611" y="865"/>
                  </a:lnTo>
                  <a:lnTo>
                    <a:pt x="4082" y="1105"/>
                  </a:lnTo>
                  <a:lnTo>
                    <a:pt x="3650" y="1346"/>
                  </a:lnTo>
                  <a:lnTo>
                    <a:pt x="3266" y="1634"/>
                  </a:lnTo>
                  <a:lnTo>
                    <a:pt x="2882" y="1922"/>
                  </a:lnTo>
                  <a:lnTo>
                    <a:pt x="2498" y="2258"/>
                  </a:lnTo>
                  <a:lnTo>
                    <a:pt x="2209" y="2594"/>
                  </a:lnTo>
                  <a:lnTo>
                    <a:pt x="1633" y="3267"/>
                  </a:lnTo>
                  <a:lnTo>
                    <a:pt x="1201" y="3987"/>
                  </a:lnTo>
                  <a:lnTo>
                    <a:pt x="817" y="4755"/>
                  </a:lnTo>
                  <a:lnTo>
                    <a:pt x="529" y="5476"/>
                  </a:lnTo>
                  <a:lnTo>
                    <a:pt x="336" y="6196"/>
                  </a:lnTo>
                  <a:lnTo>
                    <a:pt x="192" y="6868"/>
                  </a:lnTo>
                  <a:lnTo>
                    <a:pt x="96" y="7445"/>
                  </a:lnTo>
                  <a:lnTo>
                    <a:pt x="48" y="7973"/>
                  </a:lnTo>
                  <a:lnTo>
                    <a:pt x="0" y="8741"/>
                  </a:lnTo>
                  <a:lnTo>
                    <a:pt x="0" y="8982"/>
                  </a:lnTo>
                  <a:lnTo>
                    <a:pt x="48" y="9798"/>
                  </a:lnTo>
                  <a:lnTo>
                    <a:pt x="144" y="10614"/>
                  </a:lnTo>
                  <a:lnTo>
                    <a:pt x="336" y="11383"/>
                  </a:lnTo>
                  <a:lnTo>
                    <a:pt x="577" y="12151"/>
                  </a:lnTo>
                  <a:lnTo>
                    <a:pt x="865" y="12872"/>
                  </a:lnTo>
                  <a:lnTo>
                    <a:pt x="1249" y="13544"/>
                  </a:lnTo>
                  <a:lnTo>
                    <a:pt x="1681" y="14216"/>
                  </a:lnTo>
                  <a:lnTo>
                    <a:pt x="2161" y="14793"/>
                  </a:lnTo>
                  <a:lnTo>
                    <a:pt x="2690" y="15369"/>
                  </a:lnTo>
                  <a:lnTo>
                    <a:pt x="3314" y="15849"/>
                  </a:lnTo>
                  <a:lnTo>
                    <a:pt x="3986" y="16281"/>
                  </a:lnTo>
                  <a:lnTo>
                    <a:pt x="4707" y="16666"/>
                  </a:lnTo>
                  <a:lnTo>
                    <a:pt x="5475" y="16954"/>
                  </a:lnTo>
                  <a:lnTo>
                    <a:pt x="6292" y="17146"/>
                  </a:lnTo>
                  <a:lnTo>
                    <a:pt x="7204" y="17290"/>
                  </a:lnTo>
                  <a:lnTo>
                    <a:pt x="8117" y="17338"/>
                  </a:lnTo>
                  <a:lnTo>
                    <a:pt x="8933" y="17338"/>
                  </a:lnTo>
                  <a:lnTo>
                    <a:pt x="9749" y="17242"/>
                  </a:lnTo>
                  <a:lnTo>
                    <a:pt x="10614" y="17050"/>
                  </a:lnTo>
                  <a:lnTo>
                    <a:pt x="11526" y="16858"/>
                  </a:lnTo>
                  <a:lnTo>
                    <a:pt x="12295" y="16570"/>
                  </a:lnTo>
                  <a:lnTo>
                    <a:pt x="13015" y="16233"/>
                  </a:lnTo>
                  <a:lnTo>
                    <a:pt x="13688" y="15849"/>
                  </a:lnTo>
                  <a:lnTo>
                    <a:pt x="14312" y="15369"/>
                  </a:lnTo>
                  <a:lnTo>
                    <a:pt x="14840" y="14889"/>
                  </a:lnTo>
                  <a:lnTo>
                    <a:pt x="15320" y="14312"/>
                  </a:lnTo>
                  <a:lnTo>
                    <a:pt x="15753" y="13736"/>
                  </a:lnTo>
                  <a:lnTo>
                    <a:pt x="16137" y="13112"/>
                  </a:lnTo>
                  <a:lnTo>
                    <a:pt x="16425" y="12487"/>
                  </a:lnTo>
                  <a:lnTo>
                    <a:pt x="16665" y="11815"/>
                  </a:lnTo>
                  <a:lnTo>
                    <a:pt x="16857" y="11095"/>
                  </a:lnTo>
                  <a:lnTo>
                    <a:pt x="17001" y="10374"/>
                  </a:lnTo>
                  <a:lnTo>
                    <a:pt x="17097" y="9654"/>
                  </a:lnTo>
                  <a:lnTo>
                    <a:pt x="17097" y="8934"/>
                  </a:lnTo>
                  <a:lnTo>
                    <a:pt x="17049" y="8213"/>
                  </a:lnTo>
                  <a:lnTo>
                    <a:pt x="16953" y="7445"/>
                  </a:lnTo>
                  <a:lnTo>
                    <a:pt x="16857" y="6724"/>
                  </a:lnTo>
                  <a:lnTo>
                    <a:pt x="16665" y="6004"/>
                  </a:lnTo>
                  <a:lnTo>
                    <a:pt x="16377" y="5332"/>
                  </a:lnTo>
                  <a:lnTo>
                    <a:pt x="16089" y="4659"/>
                  </a:lnTo>
                  <a:lnTo>
                    <a:pt x="15753" y="3987"/>
                  </a:lnTo>
                  <a:lnTo>
                    <a:pt x="15368" y="3411"/>
                  </a:lnTo>
                  <a:lnTo>
                    <a:pt x="14888" y="2834"/>
                  </a:lnTo>
                  <a:lnTo>
                    <a:pt x="14408" y="2258"/>
                  </a:lnTo>
                  <a:lnTo>
                    <a:pt x="13880" y="1778"/>
                  </a:lnTo>
                  <a:lnTo>
                    <a:pt x="13255" y="1346"/>
                  </a:lnTo>
                  <a:lnTo>
                    <a:pt x="12631" y="961"/>
                  </a:lnTo>
                  <a:lnTo>
                    <a:pt x="11959" y="625"/>
                  </a:lnTo>
                  <a:lnTo>
                    <a:pt x="11238" y="337"/>
                  </a:lnTo>
                  <a:lnTo>
                    <a:pt x="10470" y="145"/>
                  </a:lnTo>
                  <a:lnTo>
                    <a:pt x="9653" y="49"/>
                  </a:lnTo>
                  <a:lnTo>
                    <a:pt x="8789" y="1"/>
                  </a:lnTo>
                  <a:close/>
                </a:path>
              </a:pathLst>
            </a:custGeom>
            <a:solidFill>
              <a:srgbClr val="E17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4874;p75"/>
            <p:cNvSpPr/>
            <p:nvPr/>
          </p:nvSpPr>
          <p:spPr>
            <a:xfrm>
              <a:off x="5927900" y="708350"/>
              <a:ext cx="321800" cy="326600"/>
            </a:xfrm>
            <a:custGeom>
              <a:avLst/>
              <a:gdLst/>
              <a:ahLst/>
              <a:cxnLst/>
              <a:rect l="l" t="t" r="r" b="b"/>
              <a:pathLst>
                <a:path w="12872" h="13064" fill="none" extrusionOk="0">
                  <a:moveTo>
                    <a:pt x="6100" y="13063"/>
                  </a:moveTo>
                  <a:lnTo>
                    <a:pt x="6100" y="13063"/>
                  </a:lnTo>
                  <a:lnTo>
                    <a:pt x="5379" y="13015"/>
                  </a:lnTo>
                  <a:lnTo>
                    <a:pt x="4707" y="12919"/>
                  </a:lnTo>
                  <a:lnTo>
                    <a:pt x="4083" y="12775"/>
                  </a:lnTo>
                  <a:lnTo>
                    <a:pt x="3506" y="12535"/>
                  </a:lnTo>
                  <a:lnTo>
                    <a:pt x="2978" y="12247"/>
                  </a:lnTo>
                  <a:lnTo>
                    <a:pt x="2450" y="11959"/>
                  </a:lnTo>
                  <a:lnTo>
                    <a:pt x="2018" y="11574"/>
                  </a:lnTo>
                  <a:lnTo>
                    <a:pt x="1585" y="11142"/>
                  </a:lnTo>
                  <a:lnTo>
                    <a:pt x="1249" y="10710"/>
                  </a:lnTo>
                  <a:lnTo>
                    <a:pt x="913" y="10182"/>
                  </a:lnTo>
                  <a:lnTo>
                    <a:pt x="625" y="9702"/>
                  </a:lnTo>
                  <a:lnTo>
                    <a:pt x="433" y="9125"/>
                  </a:lnTo>
                  <a:lnTo>
                    <a:pt x="241" y="8549"/>
                  </a:lnTo>
                  <a:lnTo>
                    <a:pt x="97" y="7973"/>
                  </a:lnTo>
                  <a:lnTo>
                    <a:pt x="0" y="7348"/>
                  </a:lnTo>
                  <a:lnTo>
                    <a:pt x="0" y="6772"/>
                  </a:lnTo>
                  <a:lnTo>
                    <a:pt x="0" y="6772"/>
                  </a:lnTo>
                  <a:lnTo>
                    <a:pt x="0" y="6484"/>
                  </a:lnTo>
                  <a:lnTo>
                    <a:pt x="49" y="5763"/>
                  </a:lnTo>
                  <a:lnTo>
                    <a:pt x="97" y="5235"/>
                  </a:lnTo>
                  <a:lnTo>
                    <a:pt x="193" y="4707"/>
                  </a:lnTo>
                  <a:lnTo>
                    <a:pt x="385" y="4131"/>
                  </a:lnTo>
                  <a:lnTo>
                    <a:pt x="625" y="3506"/>
                  </a:lnTo>
                  <a:lnTo>
                    <a:pt x="961" y="2882"/>
                  </a:lnTo>
                  <a:lnTo>
                    <a:pt x="1345" y="2306"/>
                  </a:lnTo>
                  <a:lnTo>
                    <a:pt x="1825" y="1729"/>
                  </a:lnTo>
                  <a:lnTo>
                    <a:pt x="2162" y="1441"/>
                  </a:lnTo>
                  <a:lnTo>
                    <a:pt x="2450" y="1201"/>
                  </a:lnTo>
                  <a:lnTo>
                    <a:pt x="2834" y="961"/>
                  </a:lnTo>
                  <a:lnTo>
                    <a:pt x="3218" y="769"/>
                  </a:lnTo>
                  <a:lnTo>
                    <a:pt x="3602" y="577"/>
                  </a:lnTo>
                  <a:lnTo>
                    <a:pt x="4083" y="385"/>
                  </a:lnTo>
                  <a:lnTo>
                    <a:pt x="4563" y="241"/>
                  </a:lnTo>
                  <a:lnTo>
                    <a:pt x="5043" y="144"/>
                  </a:lnTo>
                  <a:lnTo>
                    <a:pt x="5619" y="48"/>
                  </a:lnTo>
                  <a:lnTo>
                    <a:pt x="6244" y="0"/>
                  </a:lnTo>
                  <a:lnTo>
                    <a:pt x="6244" y="0"/>
                  </a:lnTo>
                  <a:lnTo>
                    <a:pt x="6580" y="0"/>
                  </a:lnTo>
                  <a:lnTo>
                    <a:pt x="6580" y="0"/>
                  </a:lnTo>
                  <a:lnTo>
                    <a:pt x="7252" y="0"/>
                  </a:lnTo>
                  <a:lnTo>
                    <a:pt x="7877" y="96"/>
                  </a:lnTo>
                  <a:lnTo>
                    <a:pt x="8453" y="241"/>
                  </a:lnTo>
                  <a:lnTo>
                    <a:pt x="8981" y="433"/>
                  </a:lnTo>
                  <a:lnTo>
                    <a:pt x="9509" y="721"/>
                  </a:lnTo>
                  <a:lnTo>
                    <a:pt x="9990" y="1009"/>
                  </a:lnTo>
                  <a:lnTo>
                    <a:pt x="10422" y="1345"/>
                  </a:lnTo>
                  <a:lnTo>
                    <a:pt x="10854" y="1681"/>
                  </a:lnTo>
                  <a:lnTo>
                    <a:pt x="11238" y="2114"/>
                  </a:lnTo>
                  <a:lnTo>
                    <a:pt x="11575" y="2546"/>
                  </a:lnTo>
                  <a:lnTo>
                    <a:pt x="11863" y="3026"/>
                  </a:lnTo>
                  <a:lnTo>
                    <a:pt x="12103" y="3506"/>
                  </a:lnTo>
                  <a:lnTo>
                    <a:pt x="12343" y="3987"/>
                  </a:lnTo>
                  <a:lnTo>
                    <a:pt x="12535" y="4515"/>
                  </a:lnTo>
                  <a:lnTo>
                    <a:pt x="12679" y="5043"/>
                  </a:lnTo>
                  <a:lnTo>
                    <a:pt x="12775" y="5619"/>
                  </a:lnTo>
                  <a:lnTo>
                    <a:pt x="12823" y="6148"/>
                  </a:lnTo>
                  <a:lnTo>
                    <a:pt x="12871" y="6724"/>
                  </a:lnTo>
                  <a:lnTo>
                    <a:pt x="12871" y="7252"/>
                  </a:lnTo>
                  <a:lnTo>
                    <a:pt x="12775" y="7829"/>
                  </a:lnTo>
                  <a:lnTo>
                    <a:pt x="12679" y="8357"/>
                  </a:lnTo>
                  <a:lnTo>
                    <a:pt x="12535" y="8885"/>
                  </a:lnTo>
                  <a:lnTo>
                    <a:pt x="12343" y="9365"/>
                  </a:lnTo>
                  <a:lnTo>
                    <a:pt x="12151" y="9894"/>
                  </a:lnTo>
                  <a:lnTo>
                    <a:pt x="11863" y="10326"/>
                  </a:lnTo>
                  <a:lnTo>
                    <a:pt x="11527" y="10806"/>
                  </a:lnTo>
                  <a:lnTo>
                    <a:pt x="11190" y="11190"/>
                  </a:lnTo>
                  <a:lnTo>
                    <a:pt x="10758" y="11574"/>
                  </a:lnTo>
                  <a:lnTo>
                    <a:pt x="10326" y="11911"/>
                  </a:lnTo>
                  <a:lnTo>
                    <a:pt x="9798" y="12199"/>
                  </a:lnTo>
                  <a:lnTo>
                    <a:pt x="9269" y="12487"/>
                  </a:lnTo>
                  <a:lnTo>
                    <a:pt x="8645" y="12679"/>
                  </a:lnTo>
                  <a:lnTo>
                    <a:pt x="8645" y="12679"/>
                  </a:lnTo>
                  <a:lnTo>
                    <a:pt x="7973" y="12871"/>
                  </a:lnTo>
                  <a:lnTo>
                    <a:pt x="7348" y="12967"/>
                  </a:lnTo>
                  <a:lnTo>
                    <a:pt x="6724" y="13063"/>
                  </a:lnTo>
                  <a:lnTo>
                    <a:pt x="6100" y="130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4875;p75"/>
            <p:cNvSpPr/>
            <p:nvPr/>
          </p:nvSpPr>
          <p:spPr>
            <a:xfrm>
              <a:off x="5872675" y="681925"/>
              <a:ext cx="427450" cy="433450"/>
            </a:xfrm>
            <a:custGeom>
              <a:avLst/>
              <a:gdLst/>
              <a:ahLst/>
              <a:cxnLst/>
              <a:rect l="l" t="t" r="r" b="b"/>
              <a:pathLst>
                <a:path w="17098" h="17338" fill="none" extrusionOk="0">
                  <a:moveTo>
                    <a:pt x="8789" y="1"/>
                  </a:moveTo>
                  <a:lnTo>
                    <a:pt x="8789" y="1"/>
                  </a:lnTo>
                  <a:lnTo>
                    <a:pt x="878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8309" y="1"/>
                  </a:lnTo>
                  <a:lnTo>
                    <a:pt x="7588" y="49"/>
                  </a:lnTo>
                  <a:lnTo>
                    <a:pt x="6868" y="145"/>
                  </a:lnTo>
                  <a:lnTo>
                    <a:pt x="6244" y="289"/>
                  </a:lnTo>
                  <a:lnTo>
                    <a:pt x="5667" y="433"/>
                  </a:lnTo>
                  <a:lnTo>
                    <a:pt x="5091" y="625"/>
                  </a:lnTo>
                  <a:lnTo>
                    <a:pt x="4611" y="865"/>
                  </a:lnTo>
                  <a:lnTo>
                    <a:pt x="4082" y="1105"/>
                  </a:lnTo>
                  <a:lnTo>
                    <a:pt x="3650" y="1346"/>
                  </a:lnTo>
                  <a:lnTo>
                    <a:pt x="3266" y="1634"/>
                  </a:lnTo>
                  <a:lnTo>
                    <a:pt x="2882" y="1922"/>
                  </a:lnTo>
                  <a:lnTo>
                    <a:pt x="2498" y="2258"/>
                  </a:lnTo>
                  <a:lnTo>
                    <a:pt x="2209" y="2594"/>
                  </a:lnTo>
                  <a:lnTo>
                    <a:pt x="1633" y="3267"/>
                  </a:lnTo>
                  <a:lnTo>
                    <a:pt x="1201" y="3987"/>
                  </a:lnTo>
                  <a:lnTo>
                    <a:pt x="817" y="4755"/>
                  </a:lnTo>
                  <a:lnTo>
                    <a:pt x="529" y="5476"/>
                  </a:lnTo>
                  <a:lnTo>
                    <a:pt x="336" y="6196"/>
                  </a:lnTo>
                  <a:lnTo>
                    <a:pt x="192" y="6868"/>
                  </a:lnTo>
                  <a:lnTo>
                    <a:pt x="96" y="7445"/>
                  </a:lnTo>
                  <a:lnTo>
                    <a:pt x="48" y="7973"/>
                  </a:lnTo>
                  <a:lnTo>
                    <a:pt x="0" y="8741"/>
                  </a:lnTo>
                  <a:lnTo>
                    <a:pt x="0" y="8741"/>
                  </a:lnTo>
                  <a:lnTo>
                    <a:pt x="0" y="8982"/>
                  </a:lnTo>
                  <a:lnTo>
                    <a:pt x="0" y="8982"/>
                  </a:lnTo>
                  <a:lnTo>
                    <a:pt x="48" y="9798"/>
                  </a:lnTo>
                  <a:lnTo>
                    <a:pt x="144" y="10614"/>
                  </a:lnTo>
                  <a:lnTo>
                    <a:pt x="336" y="11383"/>
                  </a:lnTo>
                  <a:lnTo>
                    <a:pt x="577" y="12151"/>
                  </a:lnTo>
                  <a:lnTo>
                    <a:pt x="865" y="12872"/>
                  </a:lnTo>
                  <a:lnTo>
                    <a:pt x="1249" y="13544"/>
                  </a:lnTo>
                  <a:lnTo>
                    <a:pt x="1681" y="14216"/>
                  </a:lnTo>
                  <a:lnTo>
                    <a:pt x="2161" y="14793"/>
                  </a:lnTo>
                  <a:lnTo>
                    <a:pt x="2690" y="15369"/>
                  </a:lnTo>
                  <a:lnTo>
                    <a:pt x="3314" y="15849"/>
                  </a:lnTo>
                  <a:lnTo>
                    <a:pt x="3986" y="16281"/>
                  </a:lnTo>
                  <a:lnTo>
                    <a:pt x="4707" y="16666"/>
                  </a:lnTo>
                  <a:lnTo>
                    <a:pt x="5475" y="16954"/>
                  </a:lnTo>
                  <a:lnTo>
                    <a:pt x="6292" y="17146"/>
                  </a:lnTo>
                  <a:lnTo>
                    <a:pt x="7204" y="17290"/>
                  </a:lnTo>
                  <a:lnTo>
                    <a:pt x="8117" y="17338"/>
                  </a:lnTo>
                  <a:lnTo>
                    <a:pt x="8117" y="17338"/>
                  </a:lnTo>
                  <a:lnTo>
                    <a:pt x="8933" y="17338"/>
                  </a:lnTo>
                  <a:lnTo>
                    <a:pt x="9749" y="17242"/>
                  </a:lnTo>
                  <a:lnTo>
                    <a:pt x="10614" y="17050"/>
                  </a:lnTo>
                  <a:lnTo>
                    <a:pt x="11526" y="16858"/>
                  </a:lnTo>
                  <a:lnTo>
                    <a:pt x="11526" y="16858"/>
                  </a:lnTo>
                  <a:lnTo>
                    <a:pt x="12295" y="16570"/>
                  </a:lnTo>
                  <a:lnTo>
                    <a:pt x="13015" y="16233"/>
                  </a:lnTo>
                  <a:lnTo>
                    <a:pt x="13688" y="15849"/>
                  </a:lnTo>
                  <a:lnTo>
                    <a:pt x="14312" y="15369"/>
                  </a:lnTo>
                  <a:lnTo>
                    <a:pt x="14840" y="14889"/>
                  </a:lnTo>
                  <a:lnTo>
                    <a:pt x="15320" y="14312"/>
                  </a:lnTo>
                  <a:lnTo>
                    <a:pt x="15753" y="13736"/>
                  </a:lnTo>
                  <a:lnTo>
                    <a:pt x="16137" y="13112"/>
                  </a:lnTo>
                  <a:lnTo>
                    <a:pt x="16425" y="12487"/>
                  </a:lnTo>
                  <a:lnTo>
                    <a:pt x="16665" y="11815"/>
                  </a:lnTo>
                  <a:lnTo>
                    <a:pt x="16857" y="11095"/>
                  </a:lnTo>
                  <a:lnTo>
                    <a:pt x="17001" y="10374"/>
                  </a:lnTo>
                  <a:lnTo>
                    <a:pt x="17097" y="9654"/>
                  </a:lnTo>
                  <a:lnTo>
                    <a:pt x="17097" y="8934"/>
                  </a:lnTo>
                  <a:lnTo>
                    <a:pt x="17049" y="8213"/>
                  </a:lnTo>
                  <a:lnTo>
                    <a:pt x="16953" y="7445"/>
                  </a:lnTo>
                  <a:lnTo>
                    <a:pt x="16857" y="6724"/>
                  </a:lnTo>
                  <a:lnTo>
                    <a:pt x="16665" y="6004"/>
                  </a:lnTo>
                  <a:lnTo>
                    <a:pt x="16377" y="5332"/>
                  </a:lnTo>
                  <a:lnTo>
                    <a:pt x="16089" y="4659"/>
                  </a:lnTo>
                  <a:lnTo>
                    <a:pt x="15753" y="3987"/>
                  </a:lnTo>
                  <a:lnTo>
                    <a:pt x="15368" y="3411"/>
                  </a:lnTo>
                  <a:lnTo>
                    <a:pt x="14888" y="2834"/>
                  </a:lnTo>
                  <a:lnTo>
                    <a:pt x="14408" y="2258"/>
                  </a:lnTo>
                  <a:lnTo>
                    <a:pt x="13880" y="1778"/>
                  </a:lnTo>
                  <a:lnTo>
                    <a:pt x="13255" y="1346"/>
                  </a:lnTo>
                  <a:lnTo>
                    <a:pt x="12631" y="961"/>
                  </a:lnTo>
                  <a:lnTo>
                    <a:pt x="11959" y="625"/>
                  </a:lnTo>
                  <a:lnTo>
                    <a:pt x="11238" y="337"/>
                  </a:lnTo>
                  <a:lnTo>
                    <a:pt x="10470" y="145"/>
                  </a:lnTo>
                  <a:lnTo>
                    <a:pt x="9653" y="49"/>
                  </a:lnTo>
                  <a:lnTo>
                    <a:pt x="8789" y="1"/>
                  </a:lnTo>
                  <a:lnTo>
                    <a:pt x="8789" y="1"/>
                  </a:lnTo>
                  <a:lnTo>
                    <a:pt x="87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4876;p75"/>
            <p:cNvSpPr/>
            <p:nvPr/>
          </p:nvSpPr>
          <p:spPr>
            <a:xfrm>
              <a:off x="6062375" y="823600"/>
              <a:ext cx="236550" cy="291775"/>
            </a:xfrm>
            <a:custGeom>
              <a:avLst/>
              <a:gdLst/>
              <a:ahLst/>
              <a:cxnLst/>
              <a:rect l="l" t="t" r="r" b="b"/>
              <a:pathLst>
                <a:path w="9462" h="11671" extrusionOk="0">
                  <a:moveTo>
                    <a:pt x="6051" y="1"/>
                  </a:moveTo>
                  <a:lnTo>
                    <a:pt x="5571" y="97"/>
                  </a:lnTo>
                  <a:lnTo>
                    <a:pt x="5139" y="193"/>
                  </a:lnTo>
                  <a:lnTo>
                    <a:pt x="4755" y="337"/>
                  </a:lnTo>
                  <a:lnTo>
                    <a:pt x="4371" y="529"/>
                  </a:lnTo>
                  <a:lnTo>
                    <a:pt x="4082" y="769"/>
                  </a:lnTo>
                  <a:lnTo>
                    <a:pt x="3746" y="1057"/>
                  </a:lnTo>
                  <a:lnTo>
                    <a:pt x="3506" y="1394"/>
                  </a:lnTo>
                  <a:lnTo>
                    <a:pt x="3266" y="1730"/>
                  </a:lnTo>
                  <a:lnTo>
                    <a:pt x="3026" y="2162"/>
                  </a:lnTo>
                  <a:lnTo>
                    <a:pt x="2786" y="2594"/>
                  </a:lnTo>
                  <a:lnTo>
                    <a:pt x="2546" y="3122"/>
                  </a:lnTo>
                  <a:lnTo>
                    <a:pt x="2161" y="4275"/>
                  </a:lnTo>
                  <a:lnTo>
                    <a:pt x="1729" y="5716"/>
                  </a:lnTo>
                  <a:lnTo>
                    <a:pt x="1297" y="7205"/>
                  </a:lnTo>
                  <a:lnTo>
                    <a:pt x="961" y="8501"/>
                  </a:lnTo>
                  <a:lnTo>
                    <a:pt x="481" y="10230"/>
                  </a:lnTo>
                  <a:lnTo>
                    <a:pt x="288" y="10999"/>
                  </a:lnTo>
                  <a:lnTo>
                    <a:pt x="0" y="11671"/>
                  </a:lnTo>
                  <a:lnTo>
                    <a:pt x="385" y="11671"/>
                  </a:lnTo>
                  <a:lnTo>
                    <a:pt x="625" y="10999"/>
                  </a:lnTo>
                  <a:lnTo>
                    <a:pt x="865" y="10278"/>
                  </a:lnTo>
                  <a:lnTo>
                    <a:pt x="1297" y="8597"/>
                  </a:lnTo>
                  <a:lnTo>
                    <a:pt x="1633" y="7253"/>
                  </a:lnTo>
                  <a:lnTo>
                    <a:pt x="2065" y="5812"/>
                  </a:lnTo>
                  <a:lnTo>
                    <a:pt x="2498" y="4371"/>
                  </a:lnTo>
                  <a:lnTo>
                    <a:pt x="2930" y="3170"/>
                  </a:lnTo>
                  <a:lnTo>
                    <a:pt x="3122" y="2690"/>
                  </a:lnTo>
                  <a:lnTo>
                    <a:pt x="3362" y="2258"/>
                  </a:lnTo>
                  <a:lnTo>
                    <a:pt x="3602" y="1874"/>
                  </a:lnTo>
                  <a:lnTo>
                    <a:pt x="3842" y="1538"/>
                  </a:lnTo>
                  <a:lnTo>
                    <a:pt x="4082" y="1249"/>
                  </a:lnTo>
                  <a:lnTo>
                    <a:pt x="4323" y="1009"/>
                  </a:lnTo>
                  <a:lnTo>
                    <a:pt x="4659" y="817"/>
                  </a:lnTo>
                  <a:lnTo>
                    <a:pt x="4947" y="673"/>
                  </a:lnTo>
                  <a:lnTo>
                    <a:pt x="5331" y="529"/>
                  </a:lnTo>
                  <a:lnTo>
                    <a:pt x="5715" y="433"/>
                  </a:lnTo>
                  <a:lnTo>
                    <a:pt x="6100" y="385"/>
                  </a:lnTo>
                  <a:lnTo>
                    <a:pt x="6580" y="337"/>
                  </a:lnTo>
                  <a:lnTo>
                    <a:pt x="7012" y="337"/>
                  </a:lnTo>
                  <a:lnTo>
                    <a:pt x="7444" y="433"/>
                  </a:lnTo>
                  <a:lnTo>
                    <a:pt x="7828" y="625"/>
                  </a:lnTo>
                  <a:lnTo>
                    <a:pt x="8213" y="817"/>
                  </a:lnTo>
                  <a:lnTo>
                    <a:pt x="8549" y="1105"/>
                  </a:lnTo>
                  <a:lnTo>
                    <a:pt x="8885" y="1442"/>
                  </a:lnTo>
                  <a:lnTo>
                    <a:pt x="9173" y="1778"/>
                  </a:lnTo>
                  <a:lnTo>
                    <a:pt x="9461" y="2162"/>
                  </a:lnTo>
                  <a:lnTo>
                    <a:pt x="9317" y="1394"/>
                  </a:lnTo>
                  <a:lnTo>
                    <a:pt x="9029" y="1057"/>
                  </a:lnTo>
                  <a:lnTo>
                    <a:pt x="8693" y="769"/>
                  </a:lnTo>
                  <a:lnTo>
                    <a:pt x="8357" y="481"/>
                  </a:lnTo>
                  <a:lnTo>
                    <a:pt x="8021" y="289"/>
                  </a:lnTo>
                  <a:lnTo>
                    <a:pt x="7684" y="145"/>
                  </a:lnTo>
                  <a:lnTo>
                    <a:pt x="7300" y="49"/>
                  </a:lnTo>
                  <a:lnTo>
                    <a:pt x="6964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4877;p75"/>
            <p:cNvSpPr/>
            <p:nvPr/>
          </p:nvSpPr>
          <p:spPr>
            <a:xfrm>
              <a:off x="5878675" y="684325"/>
              <a:ext cx="258150" cy="162125"/>
            </a:xfrm>
            <a:custGeom>
              <a:avLst/>
              <a:gdLst/>
              <a:ahLst/>
              <a:cxnLst/>
              <a:rect l="l" t="t" r="r" b="b"/>
              <a:pathLst>
                <a:path w="10326" h="6485" extrusionOk="0">
                  <a:moveTo>
                    <a:pt x="9942" y="1"/>
                  </a:moveTo>
                  <a:lnTo>
                    <a:pt x="9702" y="481"/>
                  </a:lnTo>
                  <a:lnTo>
                    <a:pt x="9365" y="961"/>
                  </a:lnTo>
                  <a:lnTo>
                    <a:pt x="8981" y="1490"/>
                  </a:lnTo>
                  <a:lnTo>
                    <a:pt x="8501" y="2018"/>
                  </a:lnTo>
                  <a:lnTo>
                    <a:pt x="8021" y="2402"/>
                  </a:lnTo>
                  <a:lnTo>
                    <a:pt x="7540" y="2738"/>
                  </a:lnTo>
                  <a:lnTo>
                    <a:pt x="7012" y="3027"/>
                  </a:lnTo>
                  <a:lnTo>
                    <a:pt x="6436" y="3267"/>
                  </a:lnTo>
                  <a:lnTo>
                    <a:pt x="5860" y="3459"/>
                  </a:lnTo>
                  <a:lnTo>
                    <a:pt x="5283" y="3651"/>
                  </a:lnTo>
                  <a:lnTo>
                    <a:pt x="4083" y="3939"/>
                  </a:lnTo>
                  <a:lnTo>
                    <a:pt x="3026" y="4179"/>
                  </a:lnTo>
                  <a:lnTo>
                    <a:pt x="1969" y="4515"/>
                  </a:lnTo>
                  <a:lnTo>
                    <a:pt x="1441" y="4707"/>
                  </a:lnTo>
                  <a:lnTo>
                    <a:pt x="961" y="4996"/>
                  </a:lnTo>
                  <a:lnTo>
                    <a:pt x="577" y="5284"/>
                  </a:lnTo>
                  <a:lnTo>
                    <a:pt x="241" y="5620"/>
                  </a:lnTo>
                  <a:lnTo>
                    <a:pt x="0" y="6484"/>
                  </a:lnTo>
                  <a:lnTo>
                    <a:pt x="337" y="6052"/>
                  </a:lnTo>
                  <a:lnTo>
                    <a:pt x="769" y="5572"/>
                  </a:lnTo>
                  <a:lnTo>
                    <a:pt x="1057" y="5380"/>
                  </a:lnTo>
                  <a:lnTo>
                    <a:pt x="1345" y="5188"/>
                  </a:lnTo>
                  <a:lnTo>
                    <a:pt x="1729" y="4996"/>
                  </a:lnTo>
                  <a:lnTo>
                    <a:pt x="2114" y="4851"/>
                  </a:lnTo>
                  <a:lnTo>
                    <a:pt x="3122" y="4515"/>
                  </a:lnTo>
                  <a:lnTo>
                    <a:pt x="4179" y="4275"/>
                  </a:lnTo>
                  <a:lnTo>
                    <a:pt x="5379" y="3987"/>
                  </a:lnTo>
                  <a:lnTo>
                    <a:pt x="6004" y="3795"/>
                  </a:lnTo>
                  <a:lnTo>
                    <a:pt x="6580" y="3603"/>
                  </a:lnTo>
                  <a:lnTo>
                    <a:pt x="7156" y="3363"/>
                  </a:lnTo>
                  <a:lnTo>
                    <a:pt x="7684" y="3027"/>
                  </a:lnTo>
                  <a:lnTo>
                    <a:pt x="8261" y="2690"/>
                  </a:lnTo>
                  <a:lnTo>
                    <a:pt x="8741" y="2258"/>
                  </a:lnTo>
                  <a:lnTo>
                    <a:pt x="9269" y="1682"/>
                  </a:lnTo>
                  <a:lnTo>
                    <a:pt x="9702" y="1105"/>
                  </a:lnTo>
                  <a:lnTo>
                    <a:pt x="10038" y="577"/>
                  </a:lnTo>
                  <a:lnTo>
                    <a:pt x="10326" y="97"/>
                  </a:lnTo>
                  <a:lnTo>
                    <a:pt x="994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4878;p75"/>
            <p:cNvSpPr/>
            <p:nvPr/>
          </p:nvSpPr>
          <p:spPr>
            <a:xfrm>
              <a:off x="5907500" y="738375"/>
              <a:ext cx="331375" cy="297775"/>
            </a:xfrm>
            <a:custGeom>
              <a:avLst/>
              <a:gdLst/>
              <a:ahLst/>
              <a:cxnLst/>
              <a:rect l="l" t="t" r="r" b="b"/>
              <a:pathLst>
                <a:path w="13255" h="11911" extrusionOk="0">
                  <a:moveTo>
                    <a:pt x="12967" y="0"/>
                  </a:moveTo>
                  <a:lnTo>
                    <a:pt x="11958" y="336"/>
                  </a:lnTo>
                  <a:lnTo>
                    <a:pt x="10998" y="768"/>
                  </a:lnTo>
                  <a:lnTo>
                    <a:pt x="10085" y="1201"/>
                  </a:lnTo>
                  <a:lnTo>
                    <a:pt x="9173" y="1633"/>
                  </a:lnTo>
                  <a:lnTo>
                    <a:pt x="8356" y="2161"/>
                  </a:lnTo>
                  <a:lnTo>
                    <a:pt x="7588" y="2641"/>
                  </a:lnTo>
                  <a:lnTo>
                    <a:pt x="6868" y="3170"/>
                  </a:lnTo>
                  <a:lnTo>
                    <a:pt x="6147" y="3698"/>
                  </a:lnTo>
                  <a:lnTo>
                    <a:pt x="5523" y="4226"/>
                  </a:lnTo>
                  <a:lnTo>
                    <a:pt x="4899" y="4803"/>
                  </a:lnTo>
                  <a:lnTo>
                    <a:pt x="3794" y="5907"/>
                  </a:lnTo>
                  <a:lnTo>
                    <a:pt x="2882" y="6964"/>
                  </a:lnTo>
                  <a:lnTo>
                    <a:pt x="2065" y="8020"/>
                  </a:lnTo>
                  <a:lnTo>
                    <a:pt x="1441" y="8981"/>
                  </a:lnTo>
                  <a:lnTo>
                    <a:pt x="865" y="9893"/>
                  </a:lnTo>
                  <a:lnTo>
                    <a:pt x="432" y="10758"/>
                  </a:lnTo>
                  <a:lnTo>
                    <a:pt x="0" y="11574"/>
                  </a:lnTo>
                  <a:lnTo>
                    <a:pt x="240" y="11910"/>
                  </a:lnTo>
                  <a:lnTo>
                    <a:pt x="624" y="11094"/>
                  </a:lnTo>
                  <a:lnTo>
                    <a:pt x="1105" y="10181"/>
                  </a:lnTo>
                  <a:lnTo>
                    <a:pt x="1681" y="9221"/>
                  </a:lnTo>
                  <a:lnTo>
                    <a:pt x="2353" y="8212"/>
                  </a:lnTo>
                  <a:lnTo>
                    <a:pt x="3170" y="7204"/>
                  </a:lnTo>
                  <a:lnTo>
                    <a:pt x="4082" y="6099"/>
                  </a:lnTo>
                  <a:lnTo>
                    <a:pt x="4610" y="5571"/>
                  </a:lnTo>
                  <a:lnTo>
                    <a:pt x="5187" y="5043"/>
                  </a:lnTo>
                  <a:lnTo>
                    <a:pt x="5763" y="4466"/>
                  </a:lnTo>
                  <a:lnTo>
                    <a:pt x="6435" y="3938"/>
                  </a:lnTo>
                  <a:lnTo>
                    <a:pt x="7108" y="3410"/>
                  </a:lnTo>
                  <a:lnTo>
                    <a:pt x="7876" y="2882"/>
                  </a:lnTo>
                  <a:lnTo>
                    <a:pt x="8645" y="2401"/>
                  </a:lnTo>
                  <a:lnTo>
                    <a:pt x="9461" y="1921"/>
                  </a:lnTo>
                  <a:lnTo>
                    <a:pt x="10325" y="1441"/>
                  </a:lnTo>
                  <a:lnTo>
                    <a:pt x="11286" y="1009"/>
                  </a:lnTo>
                  <a:lnTo>
                    <a:pt x="12246" y="624"/>
                  </a:lnTo>
                  <a:lnTo>
                    <a:pt x="13255" y="240"/>
                  </a:lnTo>
                  <a:lnTo>
                    <a:pt x="12967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4879;p75"/>
            <p:cNvSpPr/>
            <p:nvPr/>
          </p:nvSpPr>
          <p:spPr>
            <a:xfrm>
              <a:off x="5977125" y="702350"/>
              <a:ext cx="276175" cy="347000"/>
            </a:xfrm>
            <a:custGeom>
              <a:avLst/>
              <a:gdLst/>
              <a:ahLst/>
              <a:cxnLst/>
              <a:rect l="l" t="t" r="r" b="b"/>
              <a:pathLst>
                <a:path w="11047" h="13880" extrusionOk="0">
                  <a:moveTo>
                    <a:pt x="481" y="0"/>
                  </a:moveTo>
                  <a:lnTo>
                    <a:pt x="1" y="240"/>
                  </a:lnTo>
                  <a:lnTo>
                    <a:pt x="481" y="240"/>
                  </a:lnTo>
                  <a:lnTo>
                    <a:pt x="1057" y="288"/>
                  </a:lnTo>
                  <a:lnTo>
                    <a:pt x="1585" y="384"/>
                  </a:lnTo>
                  <a:lnTo>
                    <a:pt x="2114" y="529"/>
                  </a:lnTo>
                  <a:lnTo>
                    <a:pt x="2594" y="673"/>
                  </a:lnTo>
                  <a:lnTo>
                    <a:pt x="3122" y="865"/>
                  </a:lnTo>
                  <a:lnTo>
                    <a:pt x="3554" y="1105"/>
                  </a:lnTo>
                  <a:lnTo>
                    <a:pt x="4467" y="1633"/>
                  </a:lnTo>
                  <a:lnTo>
                    <a:pt x="5283" y="2209"/>
                  </a:lnTo>
                  <a:lnTo>
                    <a:pt x="6052" y="2882"/>
                  </a:lnTo>
                  <a:lnTo>
                    <a:pt x="6724" y="3506"/>
                  </a:lnTo>
                  <a:lnTo>
                    <a:pt x="7300" y="4178"/>
                  </a:lnTo>
                  <a:lnTo>
                    <a:pt x="7733" y="4707"/>
                  </a:lnTo>
                  <a:lnTo>
                    <a:pt x="8117" y="5283"/>
                  </a:lnTo>
                  <a:lnTo>
                    <a:pt x="8453" y="5859"/>
                  </a:lnTo>
                  <a:lnTo>
                    <a:pt x="8789" y="6436"/>
                  </a:lnTo>
                  <a:lnTo>
                    <a:pt x="9125" y="7060"/>
                  </a:lnTo>
                  <a:lnTo>
                    <a:pt x="9365" y="7636"/>
                  </a:lnTo>
                  <a:lnTo>
                    <a:pt x="9846" y="8885"/>
                  </a:lnTo>
                  <a:lnTo>
                    <a:pt x="10230" y="10182"/>
                  </a:lnTo>
                  <a:lnTo>
                    <a:pt x="10518" y="11430"/>
                  </a:lnTo>
                  <a:lnTo>
                    <a:pt x="10710" y="12679"/>
                  </a:lnTo>
                  <a:lnTo>
                    <a:pt x="10854" y="13880"/>
                  </a:lnTo>
                  <a:lnTo>
                    <a:pt x="11046" y="13639"/>
                  </a:lnTo>
                  <a:lnTo>
                    <a:pt x="10950" y="12727"/>
                  </a:lnTo>
                  <a:lnTo>
                    <a:pt x="10854" y="11863"/>
                  </a:lnTo>
                  <a:lnTo>
                    <a:pt x="10662" y="11046"/>
                  </a:lnTo>
                  <a:lnTo>
                    <a:pt x="10518" y="10278"/>
                  </a:lnTo>
                  <a:lnTo>
                    <a:pt x="10326" y="9557"/>
                  </a:lnTo>
                  <a:lnTo>
                    <a:pt x="10086" y="8837"/>
                  </a:lnTo>
                  <a:lnTo>
                    <a:pt x="9606" y="7588"/>
                  </a:lnTo>
                  <a:lnTo>
                    <a:pt x="9077" y="6484"/>
                  </a:lnTo>
                  <a:lnTo>
                    <a:pt x="8549" y="5523"/>
                  </a:lnTo>
                  <a:lnTo>
                    <a:pt x="8021" y="4707"/>
                  </a:lnTo>
                  <a:lnTo>
                    <a:pt x="7444" y="4034"/>
                  </a:lnTo>
                  <a:lnTo>
                    <a:pt x="6868" y="3362"/>
                  </a:lnTo>
                  <a:lnTo>
                    <a:pt x="6196" y="2690"/>
                  </a:lnTo>
                  <a:lnTo>
                    <a:pt x="5427" y="2017"/>
                  </a:lnTo>
                  <a:lnTo>
                    <a:pt x="4563" y="1441"/>
                  </a:lnTo>
                  <a:lnTo>
                    <a:pt x="4131" y="1153"/>
                  </a:lnTo>
                  <a:lnTo>
                    <a:pt x="3650" y="865"/>
                  </a:lnTo>
                  <a:lnTo>
                    <a:pt x="3170" y="673"/>
                  </a:lnTo>
                  <a:lnTo>
                    <a:pt x="2690" y="433"/>
                  </a:lnTo>
                  <a:lnTo>
                    <a:pt x="2162" y="288"/>
                  </a:lnTo>
                  <a:lnTo>
                    <a:pt x="1633" y="144"/>
                  </a:lnTo>
                  <a:lnTo>
                    <a:pt x="1057" y="48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4880;p75"/>
          <p:cNvGrpSpPr/>
          <p:nvPr/>
        </p:nvGrpSpPr>
        <p:grpSpPr>
          <a:xfrm rot="381887">
            <a:off x="6876529" y="2008604"/>
            <a:ext cx="1991978" cy="2461690"/>
            <a:chOff x="1652450" y="2386825"/>
            <a:chExt cx="1066200" cy="1320725"/>
          </a:xfrm>
        </p:grpSpPr>
        <p:sp>
          <p:nvSpPr>
            <p:cNvPr id="248" name="Google Shape;4881;p75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extrusionOk="0">
                  <a:moveTo>
                    <a:pt x="17578" y="1"/>
                  </a:move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4882;p75"/>
            <p:cNvSpPr/>
            <p:nvPr/>
          </p:nvSpPr>
          <p:spPr>
            <a:xfrm>
              <a:off x="1840950" y="2437250"/>
              <a:ext cx="877700" cy="871675"/>
            </a:xfrm>
            <a:custGeom>
              <a:avLst/>
              <a:gdLst/>
              <a:ahLst/>
              <a:cxnLst/>
              <a:rect l="l" t="t" r="r" b="b"/>
              <a:pathLst>
                <a:path w="35108" h="34867" fill="none" extrusionOk="0">
                  <a:moveTo>
                    <a:pt x="5139" y="3843"/>
                  </a:moveTo>
                  <a:lnTo>
                    <a:pt x="5139" y="3843"/>
                  </a:lnTo>
                  <a:lnTo>
                    <a:pt x="4275" y="4659"/>
                  </a:lnTo>
                  <a:lnTo>
                    <a:pt x="3458" y="5572"/>
                  </a:lnTo>
                  <a:lnTo>
                    <a:pt x="2498" y="6628"/>
                  </a:lnTo>
                  <a:lnTo>
                    <a:pt x="1537" y="7781"/>
                  </a:lnTo>
                  <a:lnTo>
                    <a:pt x="1105" y="8357"/>
                  </a:lnTo>
                  <a:lnTo>
                    <a:pt x="721" y="8981"/>
                  </a:lnTo>
                  <a:lnTo>
                    <a:pt x="385" y="9510"/>
                  </a:lnTo>
                  <a:lnTo>
                    <a:pt x="193" y="10038"/>
                  </a:lnTo>
                  <a:lnTo>
                    <a:pt x="49" y="10566"/>
                  </a:lnTo>
                  <a:lnTo>
                    <a:pt x="1" y="10758"/>
                  </a:lnTo>
                  <a:lnTo>
                    <a:pt x="1" y="10998"/>
                  </a:lnTo>
                  <a:lnTo>
                    <a:pt x="1" y="10998"/>
                  </a:lnTo>
                  <a:lnTo>
                    <a:pt x="97" y="11431"/>
                  </a:lnTo>
                  <a:lnTo>
                    <a:pt x="241" y="11911"/>
                  </a:lnTo>
                  <a:lnTo>
                    <a:pt x="433" y="12439"/>
                  </a:lnTo>
                  <a:lnTo>
                    <a:pt x="673" y="13016"/>
                  </a:lnTo>
                  <a:lnTo>
                    <a:pt x="1249" y="14168"/>
                  </a:lnTo>
                  <a:lnTo>
                    <a:pt x="1874" y="15321"/>
                  </a:lnTo>
                  <a:lnTo>
                    <a:pt x="2498" y="16377"/>
                  </a:lnTo>
                  <a:lnTo>
                    <a:pt x="3074" y="17242"/>
                  </a:lnTo>
                  <a:lnTo>
                    <a:pt x="3603" y="18010"/>
                  </a:lnTo>
                  <a:lnTo>
                    <a:pt x="3603" y="18010"/>
                  </a:lnTo>
                  <a:lnTo>
                    <a:pt x="3555" y="18634"/>
                  </a:lnTo>
                  <a:lnTo>
                    <a:pt x="3458" y="20171"/>
                  </a:lnTo>
                  <a:lnTo>
                    <a:pt x="3410" y="21228"/>
                  </a:lnTo>
                  <a:lnTo>
                    <a:pt x="3458" y="22428"/>
                  </a:lnTo>
                  <a:lnTo>
                    <a:pt x="3506" y="23725"/>
                  </a:lnTo>
                  <a:lnTo>
                    <a:pt x="3651" y="25118"/>
                  </a:lnTo>
                  <a:lnTo>
                    <a:pt x="3843" y="26511"/>
                  </a:lnTo>
                  <a:lnTo>
                    <a:pt x="4131" y="27903"/>
                  </a:lnTo>
                  <a:lnTo>
                    <a:pt x="4323" y="28624"/>
                  </a:lnTo>
                  <a:lnTo>
                    <a:pt x="4515" y="29296"/>
                  </a:lnTo>
                  <a:lnTo>
                    <a:pt x="4755" y="29920"/>
                  </a:lnTo>
                  <a:lnTo>
                    <a:pt x="5043" y="30545"/>
                  </a:lnTo>
                  <a:lnTo>
                    <a:pt x="5379" y="31169"/>
                  </a:lnTo>
                  <a:lnTo>
                    <a:pt x="5716" y="31745"/>
                  </a:lnTo>
                  <a:lnTo>
                    <a:pt x="6100" y="32274"/>
                  </a:lnTo>
                  <a:lnTo>
                    <a:pt x="6532" y="32754"/>
                  </a:lnTo>
                  <a:lnTo>
                    <a:pt x="6964" y="33186"/>
                  </a:lnTo>
                  <a:lnTo>
                    <a:pt x="7493" y="33570"/>
                  </a:lnTo>
                  <a:lnTo>
                    <a:pt x="8069" y="33906"/>
                  </a:lnTo>
                  <a:lnTo>
                    <a:pt x="8645" y="34195"/>
                  </a:lnTo>
                  <a:lnTo>
                    <a:pt x="8645" y="34195"/>
                  </a:lnTo>
                  <a:lnTo>
                    <a:pt x="9270" y="34435"/>
                  </a:lnTo>
                  <a:lnTo>
                    <a:pt x="9942" y="34627"/>
                  </a:lnTo>
                  <a:lnTo>
                    <a:pt x="10662" y="34723"/>
                  </a:lnTo>
                  <a:lnTo>
                    <a:pt x="11335" y="34819"/>
                  </a:lnTo>
                  <a:lnTo>
                    <a:pt x="12103" y="34867"/>
                  </a:lnTo>
                  <a:lnTo>
                    <a:pt x="12823" y="34867"/>
                  </a:lnTo>
                  <a:lnTo>
                    <a:pt x="13592" y="34867"/>
                  </a:lnTo>
                  <a:lnTo>
                    <a:pt x="14360" y="34819"/>
                  </a:lnTo>
                  <a:lnTo>
                    <a:pt x="15129" y="34723"/>
                  </a:lnTo>
                  <a:lnTo>
                    <a:pt x="15897" y="34579"/>
                  </a:lnTo>
                  <a:lnTo>
                    <a:pt x="17482" y="34243"/>
                  </a:lnTo>
                  <a:lnTo>
                    <a:pt x="19019" y="33858"/>
                  </a:lnTo>
                  <a:lnTo>
                    <a:pt x="20507" y="33378"/>
                  </a:lnTo>
                  <a:lnTo>
                    <a:pt x="21900" y="32802"/>
                  </a:lnTo>
                  <a:lnTo>
                    <a:pt x="23245" y="32226"/>
                  </a:lnTo>
                  <a:lnTo>
                    <a:pt x="24445" y="31649"/>
                  </a:lnTo>
                  <a:lnTo>
                    <a:pt x="25550" y="31025"/>
                  </a:lnTo>
                  <a:lnTo>
                    <a:pt x="26415" y="30449"/>
                  </a:lnTo>
                  <a:lnTo>
                    <a:pt x="27135" y="29920"/>
                  </a:lnTo>
                  <a:lnTo>
                    <a:pt x="27663" y="29392"/>
                  </a:lnTo>
                  <a:lnTo>
                    <a:pt x="27807" y="29200"/>
                  </a:lnTo>
                  <a:lnTo>
                    <a:pt x="27903" y="29008"/>
                  </a:lnTo>
                  <a:lnTo>
                    <a:pt x="27903" y="29008"/>
                  </a:lnTo>
                  <a:lnTo>
                    <a:pt x="28191" y="29008"/>
                  </a:lnTo>
                  <a:lnTo>
                    <a:pt x="28864" y="29056"/>
                  </a:lnTo>
                  <a:lnTo>
                    <a:pt x="29344" y="29008"/>
                  </a:lnTo>
                  <a:lnTo>
                    <a:pt x="29872" y="28960"/>
                  </a:lnTo>
                  <a:lnTo>
                    <a:pt x="30449" y="28864"/>
                  </a:lnTo>
                  <a:lnTo>
                    <a:pt x="31073" y="28720"/>
                  </a:lnTo>
                  <a:lnTo>
                    <a:pt x="31697" y="28528"/>
                  </a:lnTo>
                  <a:lnTo>
                    <a:pt x="32322" y="28239"/>
                  </a:lnTo>
                  <a:lnTo>
                    <a:pt x="32946" y="27855"/>
                  </a:lnTo>
                  <a:lnTo>
                    <a:pt x="33474" y="27375"/>
                  </a:lnTo>
                  <a:lnTo>
                    <a:pt x="33762" y="27087"/>
                  </a:lnTo>
                  <a:lnTo>
                    <a:pt x="34003" y="26799"/>
                  </a:lnTo>
                  <a:lnTo>
                    <a:pt x="34243" y="26463"/>
                  </a:lnTo>
                  <a:lnTo>
                    <a:pt x="34435" y="26078"/>
                  </a:lnTo>
                  <a:lnTo>
                    <a:pt x="34675" y="25694"/>
                  </a:lnTo>
                  <a:lnTo>
                    <a:pt x="34819" y="25262"/>
                  </a:lnTo>
                  <a:lnTo>
                    <a:pt x="34963" y="24782"/>
                  </a:lnTo>
                  <a:lnTo>
                    <a:pt x="35107" y="24301"/>
                  </a:lnTo>
                  <a:lnTo>
                    <a:pt x="29968" y="21036"/>
                  </a:lnTo>
                  <a:lnTo>
                    <a:pt x="29968" y="21036"/>
                  </a:lnTo>
                  <a:lnTo>
                    <a:pt x="30016" y="20219"/>
                  </a:lnTo>
                  <a:lnTo>
                    <a:pt x="30016" y="18154"/>
                  </a:lnTo>
                  <a:lnTo>
                    <a:pt x="30016" y="16761"/>
                  </a:lnTo>
                  <a:lnTo>
                    <a:pt x="29920" y="15225"/>
                  </a:lnTo>
                  <a:lnTo>
                    <a:pt x="29776" y="13496"/>
                  </a:lnTo>
                  <a:lnTo>
                    <a:pt x="29488" y="11767"/>
                  </a:lnTo>
                  <a:lnTo>
                    <a:pt x="29152" y="9942"/>
                  </a:lnTo>
                  <a:lnTo>
                    <a:pt x="28960" y="9029"/>
                  </a:lnTo>
                  <a:lnTo>
                    <a:pt x="28720" y="8165"/>
                  </a:lnTo>
                  <a:lnTo>
                    <a:pt x="28432" y="7301"/>
                  </a:lnTo>
                  <a:lnTo>
                    <a:pt x="28095" y="6436"/>
                  </a:lnTo>
                  <a:lnTo>
                    <a:pt x="27759" y="5620"/>
                  </a:lnTo>
                  <a:lnTo>
                    <a:pt x="27327" y="4851"/>
                  </a:lnTo>
                  <a:lnTo>
                    <a:pt x="26895" y="4131"/>
                  </a:lnTo>
                  <a:lnTo>
                    <a:pt x="26415" y="3410"/>
                  </a:lnTo>
                  <a:lnTo>
                    <a:pt x="25886" y="2786"/>
                  </a:lnTo>
                  <a:lnTo>
                    <a:pt x="25310" y="2210"/>
                  </a:lnTo>
                  <a:lnTo>
                    <a:pt x="24686" y="1730"/>
                  </a:lnTo>
                  <a:lnTo>
                    <a:pt x="23965" y="1249"/>
                  </a:lnTo>
                  <a:lnTo>
                    <a:pt x="23245" y="913"/>
                  </a:lnTo>
                  <a:lnTo>
                    <a:pt x="22428" y="625"/>
                  </a:lnTo>
                  <a:lnTo>
                    <a:pt x="22428" y="625"/>
                  </a:lnTo>
                  <a:lnTo>
                    <a:pt x="21612" y="433"/>
                  </a:lnTo>
                  <a:lnTo>
                    <a:pt x="20796" y="289"/>
                  </a:lnTo>
                  <a:lnTo>
                    <a:pt x="19979" y="145"/>
                  </a:lnTo>
                  <a:lnTo>
                    <a:pt x="19163" y="49"/>
                  </a:lnTo>
                  <a:lnTo>
                    <a:pt x="18394" y="49"/>
                  </a:lnTo>
                  <a:lnTo>
                    <a:pt x="17578" y="1"/>
                  </a:lnTo>
                  <a:lnTo>
                    <a:pt x="16809" y="49"/>
                  </a:lnTo>
                  <a:lnTo>
                    <a:pt x="16041" y="97"/>
                  </a:lnTo>
                  <a:lnTo>
                    <a:pt x="14552" y="289"/>
                  </a:lnTo>
                  <a:lnTo>
                    <a:pt x="13112" y="577"/>
                  </a:lnTo>
                  <a:lnTo>
                    <a:pt x="11767" y="913"/>
                  </a:lnTo>
                  <a:lnTo>
                    <a:pt x="10470" y="1345"/>
                  </a:lnTo>
                  <a:lnTo>
                    <a:pt x="9318" y="1778"/>
                  </a:lnTo>
                  <a:lnTo>
                    <a:pt x="8309" y="2210"/>
                  </a:lnTo>
                  <a:lnTo>
                    <a:pt x="7349" y="2642"/>
                  </a:lnTo>
                  <a:lnTo>
                    <a:pt x="6580" y="3026"/>
                  </a:lnTo>
                  <a:lnTo>
                    <a:pt x="5524" y="3603"/>
                  </a:lnTo>
                  <a:lnTo>
                    <a:pt x="5139" y="3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4883;p75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extrusionOk="0">
                  <a:moveTo>
                    <a:pt x="0" y="1"/>
                  </a:move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4884;p75"/>
            <p:cNvSpPr/>
            <p:nvPr/>
          </p:nvSpPr>
          <p:spPr>
            <a:xfrm>
              <a:off x="2204750" y="3356925"/>
              <a:ext cx="416650" cy="176525"/>
            </a:xfrm>
            <a:custGeom>
              <a:avLst/>
              <a:gdLst/>
              <a:ahLst/>
              <a:cxnLst/>
              <a:rect l="l" t="t" r="r" b="b"/>
              <a:pathLst>
                <a:path w="16666" h="706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817" y="1106"/>
                  </a:lnTo>
                  <a:lnTo>
                    <a:pt x="1729" y="2210"/>
                  </a:lnTo>
                  <a:lnTo>
                    <a:pt x="2882" y="3507"/>
                  </a:lnTo>
                  <a:lnTo>
                    <a:pt x="3506" y="4131"/>
                  </a:lnTo>
                  <a:lnTo>
                    <a:pt x="4130" y="4755"/>
                  </a:lnTo>
                  <a:lnTo>
                    <a:pt x="4803" y="5380"/>
                  </a:lnTo>
                  <a:lnTo>
                    <a:pt x="5475" y="5908"/>
                  </a:lnTo>
                  <a:lnTo>
                    <a:pt x="6099" y="6340"/>
                  </a:lnTo>
                  <a:lnTo>
                    <a:pt x="6724" y="6725"/>
                  </a:lnTo>
                  <a:lnTo>
                    <a:pt x="7300" y="6965"/>
                  </a:lnTo>
                  <a:lnTo>
                    <a:pt x="7588" y="7013"/>
                  </a:lnTo>
                  <a:lnTo>
                    <a:pt x="7828" y="7061"/>
                  </a:lnTo>
                  <a:lnTo>
                    <a:pt x="7828" y="7061"/>
                  </a:lnTo>
                  <a:lnTo>
                    <a:pt x="8357" y="7013"/>
                  </a:lnTo>
                  <a:lnTo>
                    <a:pt x="8885" y="6869"/>
                  </a:lnTo>
                  <a:lnTo>
                    <a:pt x="9461" y="6628"/>
                  </a:lnTo>
                  <a:lnTo>
                    <a:pt x="9990" y="6340"/>
                  </a:lnTo>
                  <a:lnTo>
                    <a:pt x="10566" y="6004"/>
                  </a:lnTo>
                  <a:lnTo>
                    <a:pt x="11094" y="5572"/>
                  </a:lnTo>
                  <a:lnTo>
                    <a:pt x="11622" y="5140"/>
                  </a:lnTo>
                  <a:lnTo>
                    <a:pt x="12151" y="4707"/>
                  </a:lnTo>
                  <a:lnTo>
                    <a:pt x="13063" y="3795"/>
                  </a:lnTo>
                  <a:lnTo>
                    <a:pt x="13784" y="3027"/>
                  </a:lnTo>
                  <a:lnTo>
                    <a:pt x="14408" y="2258"/>
                  </a:lnTo>
                  <a:lnTo>
                    <a:pt x="14408" y="2258"/>
                  </a:lnTo>
                  <a:lnTo>
                    <a:pt x="14744" y="2450"/>
                  </a:lnTo>
                  <a:lnTo>
                    <a:pt x="15512" y="2834"/>
                  </a:lnTo>
                  <a:lnTo>
                    <a:pt x="15945" y="3027"/>
                  </a:lnTo>
                  <a:lnTo>
                    <a:pt x="16329" y="3123"/>
                  </a:lnTo>
                  <a:lnTo>
                    <a:pt x="16473" y="3123"/>
                  </a:lnTo>
                  <a:lnTo>
                    <a:pt x="16569" y="3123"/>
                  </a:lnTo>
                  <a:lnTo>
                    <a:pt x="16617" y="3075"/>
                  </a:lnTo>
                  <a:lnTo>
                    <a:pt x="16665" y="2979"/>
                  </a:lnTo>
                  <a:lnTo>
                    <a:pt x="16665" y="2979"/>
                  </a:lnTo>
                  <a:lnTo>
                    <a:pt x="16617" y="2834"/>
                  </a:lnTo>
                  <a:lnTo>
                    <a:pt x="16569" y="2690"/>
                  </a:lnTo>
                  <a:lnTo>
                    <a:pt x="16233" y="2258"/>
                  </a:lnTo>
                  <a:lnTo>
                    <a:pt x="15753" y="1826"/>
                  </a:lnTo>
                  <a:lnTo>
                    <a:pt x="15224" y="1346"/>
                  </a:lnTo>
                  <a:lnTo>
                    <a:pt x="14216" y="529"/>
                  </a:lnTo>
                  <a:lnTo>
                    <a:pt x="13784" y="193"/>
                  </a:lnTo>
                  <a:lnTo>
                    <a:pt x="9365" y="3027"/>
                  </a:lnTo>
                  <a:lnTo>
                    <a:pt x="528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4885;p75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extrusionOk="0">
                  <a:moveTo>
                    <a:pt x="2018" y="0"/>
                  </a:moveTo>
                  <a:lnTo>
                    <a:pt x="0" y="1297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4886;p75"/>
            <p:cNvSpPr/>
            <p:nvPr/>
          </p:nvSpPr>
          <p:spPr>
            <a:xfrm>
              <a:off x="2498900" y="3361750"/>
              <a:ext cx="104475" cy="84050"/>
            </a:xfrm>
            <a:custGeom>
              <a:avLst/>
              <a:gdLst/>
              <a:ahLst/>
              <a:cxnLst/>
              <a:rect l="l" t="t" r="r" b="b"/>
              <a:pathLst>
                <a:path w="4179" h="3362" fill="none" extrusionOk="0">
                  <a:moveTo>
                    <a:pt x="0" y="1297"/>
                  </a:moveTo>
                  <a:lnTo>
                    <a:pt x="1489" y="3362"/>
                  </a:lnTo>
                  <a:lnTo>
                    <a:pt x="1489" y="3362"/>
                  </a:lnTo>
                  <a:lnTo>
                    <a:pt x="2354" y="2449"/>
                  </a:lnTo>
                  <a:lnTo>
                    <a:pt x="2642" y="2065"/>
                  </a:lnTo>
                  <a:lnTo>
                    <a:pt x="2642" y="2065"/>
                  </a:lnTo>
                  <a:lnTo>
                    <a:pt x="3170" y="2353"/>
                  </a:lnTo>
                  <a:lnTo>
                    <a:pt x="3650" y="2593"/>
                  </a:lnTo>
                  <a:lnTo>
                    <a:pt x="4179" y="2834"/>
                  </a:lnTo>
                  <a:lnTo>
                    <a:pt x="3891" y="1537"/>
                  </a:lnTo>
                  <a:lnTo>
                    <a:pt x="3891" y="1537"/>
                  </a:lnTo>
                  <a:lnTo>
                    <a:pt x="3218" y="961"/>
                  </a:lnTo>
                  <a:lnTo>
                    <a:pt x="2642" y="480"/>
                  </a:lnTo>
                  <a:lnTo>
                    <a:pt x="2018" y="0"/>
                  </a:lnTo>
                  <a:lnTo>
                    <a:pt x="0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4887;p75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extrusionOk="0">
                  <a:moveTo>
                    <a:pt x="865" y="1"/>
                  </a:moveTo>
                  <a:lnTo>
                    <a:pt x="721" y="97"/>
                  </a:lnTo>
                  <a:lnTo>
                    <a:pt x="433" y="337"/>
                  </a:lnTo>
                  <a:lnTo>
                    <a:pt x="145" y="673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337" y="1345"/>
                  </a:lnTo>
                  <a:lnTo>
                    <a:pt x="1250" y="2114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2402" y="3122"/>
                  </a:lnTo>
                  <a:lnTo>
                    <a:pt x="2162" y="3026"/>
                  </a:lnTo>
                  <a:lnTo>
                    <a:pt x="1778" y="2930"/>
                  </a:lnTo>
                  <a:lnTo>
                    <a:pt x="1634" y="2930"/>
                  </a:lnTo>
                  <a:lnTo>
                    <a:pt x="1442" y="2978"/>
                  </a:lnTo>
                  <a:lnTo>
                    <a:pt x="1298" y="3074"/>
                  </a:lnTo>
                  <a:lnTo>
                    <a:pt x="1250" y="3170"/>
                  </a:lnTo>
                  <a:lnTo>
                    <a:pt x="1202" y="3314"/>
                  </a:lnTo>
                  <a:lnTo>
                    <a:pt x="1153" y="3458"/>
                  </a:lnTo>
                  <a:lnTo>
                    <a:pt x="1202" y="3843"/>
                  </a:lnTo>
                  <a:lnTo>
                    <a:pt x="1298" y="4179"/>
                  </a:lnTo>
                  <a:lnTo>
                    <a:pt x="1298" y="4227"/>
                  </a:lnTo>
                  <a:lnTo>
                    <a:pt x="1394" y="4275"/>
                  </a:lnTo>
                  <a:lnTo>
                    <a:pt x="1538" y="4323"/>
                  </a:lnTo>
                  <a:lnTo>
                    <a:pt x="1778" y="4371"/>
                  </a:lnTo>
                  <a:lnTo>
                    <a:pt x="2018" y="4371"/>
                  </a:lnTo>
                  <a:lnTo>
                    <a:pt x="2498" y="4275"/>
                  </a:lnTo>
                  <a:lnTo>
                    <a:pt x="2690" y="4227"/>
                  </a:lnTo>
                  <a:lnTo>
                    <a:pt x="3026" y="4323"/>
                  </a:lnTo>
                  <a:lnTo>
                    <a:pt x="3747" y="4515"/>
                  </a:lnTo>
                  <a:lnTo>
                    <a:pt x="4131" y="4563"/>
                  </a:lnTo>
                  <a:lnTo>
                    <a:pt x="4515" y="4563"/>
                  </a:lnTo>
                  <a:lnTo>
                    <a:pt x="4803" y="4467"/>
                  </a:lnTo>
                  <a:lnTo>
                    <a:pt x="4947" y="4419"/>
                  </a:lnTo>
                  <a:lnTo>
                    <a:pt x="4995" y="4323"/>
                  </a:lnTo>
                  <a:lnTo>
                    <a:pt x="5044" y="4179"/>
                  </a:lnTo>
                  <a:lnTo>
                    <a:pt x="4947" y="3939"/>
                  </a:lnTo>
                  <a:lnTo>
                    <a:pt x="4803" y="3699"/>
                  </a:lnTo>
                  <a:lnTo>
                    <a:pt x="4563" y="3362"/>
                  </a:lnTo>
                  <a:lnTo>
                    <a:pt x="3939" y="2690"/>
                  </a:lnTo>
                  <a:lnTo>
                    <a:pt x="3219" y="1922"/>
                  </a:lnTo>
                  <a:lnTo>
                    <a:pt x="2450" y="1201"/>
                  </a:lnTo>
                  <a:lnTo>
                    <a:pt x="1730" y="577"/>
                  </a:lnTo>
                  <a:lnTo>
                    <a:pt x="1202" y="14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4888;p75"/>
            <p:cNvSpPr/>
            <p:nvPr/>
          </p:nvSpPr>
          <p:spPr>
            <a:xfrm>
              <a:off x="2518100" y="3340125"/>
              <a:ext cx="126100" cy="114100"/>
            </a:xfrm>
            <a:custGeom>
              <a:avLst/>
              <a:gdLst/>
              <a:ahLst/>
              <a:cxnLst/>
              <a:rect l="l" t="t" r="r" b="b"/>
              <a:pathLst>
                <a:path w="5044" h="4564" fill="none" extrusionOk="0">
                  <a:moveTo>
                    <a:pt x="1298" y="4179"/>
                  </a:moveTo>
                  <a:lnTo>
                    <a:pt x="1298" y="4179"/>
                  </a:lnTo>
                  <a:lnTo>
                    <a:pt x="1202" y="3843"/>
                  </a:lnTo>
                  <a:lnTo>
                    <a:pt x="1153" y="3458"/>
                  </a:lnTo>
                  <a:lnTo>
                    <a:pt x="1202" y="3314"/>
                  </a:lnTo>
                  <a:lnTo>
                    <a:pt x="1250" y="3170"/>
                  </a:lnTo>
                  <a:lnTo>
                    <a:pt x="1298" y="3074"/>
                  </a:lnTo>
                  <a:lnTo>
                    <a:pt x="1442" y="2978"/>
                  </a:lnTo>
                  <a:lnTo>
                    <a:pt x="1442" y="2978"/>
                  </a:lnTo>
                  <a:lnTo>
                    <a:pt x="1634" y="2930"/>
                  </a:lnTo>
                  <a:lnTo>
                    <a:pt x="1778" y="2930"/>
                  </a:lnTo>
                  <a:lnTo>
                    <a:pt x="2162" y="3026"/>
                  </a:lnTo>
                  <a:lnTo>
                    <a:pt x="2402" y="3122"/>
                  </a:lnTo>
                  <a:lnTo>
                    <a:pt x="2498" y="3170"/>
                  </a:lnTo>
                  <a:lnTo>
                    <a:pt x="2498" y="3170"/>
                  </a:lnTo>
                  <a:lnTo>
                    <a:pt x="1250" y="2114"/>
                  </a:lnTo>
                  <a:lnTo>
                    <a:pt x="337" y="1345"/>
                  </a:lnTo>
                  <a:lnTo>
                    <a:pt x="97" y="1057"/>
                  </a:lnTo>
                  <a:lnTo>
                    <a:pt x="1" y="961"/>
                  </a:lnTo>
                  <a:lnTo>
                    <a:pt x="1" y="913"/>
                  </a:lnTo>
                  <a:lnTo>
                    <a:pt x="1" y="913"/>
                  </a:lnTo>
                  <a:lnTo>
                    <a:pt x="145" y="673"/>
                  </a:lnTo>
                  <a:lnTo>
                    <a:pt x="433" y="337"/>
                  </a:lnTo>
                  <a:lnTo>
                    <a:pt x="721" y="97"/>
                  </a:lnTo>
                  <a:lnTo>
                    <a:pt x="865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1202" y="145"/>
                  </a:lnTo>
                  <a:lnTo>
                    <a:pt x="1730" y="577"/>
                  </a:lnTo>
                  <a:lnTo>
                    <a:pt x="2450" y="1201"/>
                  </a:lnTo>
                  <a:lnTo>
                    <a:pt x="3219" y="1922"/>
                  </a:lnTo>
                  <a:lnTo>
                    <a:pt x="3939" y="2690"/>
                  </a:lnTo>
                  <a:lnTo>
                    <a:pt x="4563" y="3362"/>
                  </a:lnTo>
                  <a:lnTo>
                    <a:pt x="4803" y="3699"/>
                  </a:lnTo>
                  <a:lnTo>
                    <a:pt x="4947" y="3939"/>
                  </a:lnTo>
                  <a:lnTo>
                    <a:pt x="5044" y="4179"/>
                  </a:lnTo>
                  <a:lnTo>
                    <a:pt x="4995" y="4323"/>
                  </a:lnTo>
                  <a:lnTo>
                    <a:pt x="4995" y="4323"/>
                  </a:lnTo>
                  <a:lnTo>
                    <a:pt x="4947" y="4419"/>
                  </a:lnTo>
                  <a:lnTo>
                    <a:pt x="4803" y="4467"/>
                  </a:lnTo>
                  <a:lnTo>
                    <a:pt x="4515" y="4563"/>
                  </a:lnTo>
                  <a:lnTo>
                    <a:pt x="4131" y="4563"/>
                  </a:lnTo>
                  <a:lnTo>
                    <a:pt x="3747" y="4515"/>
                  </a:lnTo>
                  <a:lnTo>
                    <a:pt x="3026" y="4323"/>
                  </a:lnTo>
                  <a:lnTo>
                    <a:pt x="2690" y="4227"/>
                  </a:lnTo>
                  <a:lnTo>
                    <a:pt x="2690" y="4227"/>
                  </a:lnTo>
                  <a:lnTo>
                    <a:pt x="2498" y="4275"/>
                  </a:lnTo>
                  <a:lnTo>
                    <a:pt x="2018" y="4371"/>
                  </a:lnTo>
                  <a:lnTo>
                    <a:pt x="1778" y="4371"/>
                  </a:lnTo>
                  <a:lnTo>
                    <a:pt x="1538" y="4323"/>
                  </a:lnTo>
                  <a:lnTo>
                    <a:pt x="1394" y="4275"/>
                  </a:lnTo>
                  <a:lnTo>
                    <a:pt x="1298" y="4227"/>
                  </a:lnTo>
                  <a:lnTo>
                    <a:pt x="1298" y="41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4889;p75"/>
            <p:cNvSpPr/>
            <p:nvPr/>
          </p:nvSpPr>
          <p:spPr>
            <a:xfrm>
              <a:off x="2518100" y="3360550"/>
              <a:ext cx="67275" cy="88850"/>
            </a:xfrm>
            <a:custGeom>
              <a:avLst/>
              <a:gdLst/>
              <a:ahLst/>
              <a:cxnLst/>
              <a:rect l="l" t="t" r="r" b="b"/>
              <a:pathLst>
                <a:path w="2691" h="3554" extrusionOk="0">
                  <a:moveTo>
                    <a:pt x="1778" y="3554"/>
                  </a:move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lnTo>
                    <a:pt x="1778" y="3554"/>
                  </a:lnTo>
                  <a:close/>
                  <a:moveTo>
                    <a:pt x="2690" y="3410"/>
                  </a:moveTo>
                  <a:lnTo>
                    <a:pt x="2690" y="3410"/>
                  </a:lnTo>
                  <a:lnTo>
                    <a:pt x="2354" y="3506"/>
                  </a:lnTo>
                  <a:lnTo>
                    <a:pt x="1826" y="3554"/>
                  </a:lnTo>
                  <a:lnTo>
                    <a:pt x="1826" y="3554"/>
                  </a:lnTo>
                  <a:lnTo>
                    <a:pt x="2354" y="3506"/>
                  </a:lnTo>
                  <a:lnTo>
                    <a:pt x="2690" y="3410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1" y="96"/>
                  </a:move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96"/>
                  </a:lnTo>
                  <a:close/>
                  <a:moveTo>
                    <a:pt x="49" y="48"/>
                  </a:moveTo>
                  <a:lnTo>
                    <a:pt x="49" y="48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49" y="48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4890;p75"/>
            <p:cNvSpPr/>
            <p:nvPr/>
          </p:nvSpPr>
          <p:spPr>
            <a:xfrm>
              <a:off x="2562525" y="3449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4891;p75"/>
            <p:cNvSpPr/>
            <p:nvPr/>
          </p:nvSpPr>
          <p:spPr>
            <a:xfrm>
              <a:off x="2563725" y="3445775"/>
              <a:ext cx="21650" cy="3625"/>
            </a:xfrm>
            <a:custGeom>
              <a:avLst/>
              <a:gdLst/>
              <a:ahLst/>
              <a:cxnLst/>
              <a:rect l="l" t="t" r="r" b="b"/>
              <a:pathLst>
                <a:path w="866" h="145" fill="none" extrusionOk="0">
                  <a:moveTo>
                    <a:pt x="865" y="1"/>
                  </a:moveTo>
                  <a:lnTo>
                    <a:pt x="865" y="1"/>
                  </a:lnTo>
                  <a:lnTo>
                    <a:pt x="529" y="97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529" y="97"/>
                  </a:lnTo>
                  <a:lnTo>
                    <a:pt x="86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4892;p75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4893;p75"/>
            <p:cNvSpPr/>
            <p:nvPr/>
          </p:nvSpPr>
          <p:spPr>
            <a:xfrm>
              <a:off x="2518100" y="336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4894;p75"/>
            <p:cNvSpPr/>
            <p:nvPr/>
          </p:nvSpPr>
          <p:spPr>
            <a:xfrm>
              <a:off x="2518100" y="3361750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4895;p75"/>
            <p:cNvSpPr/>
            <p:nvPr/>
          </p:nvSpPr>
          <p:spPr>
            <a:xfrm>
              <a:off x="2519300" y="33605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4896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4897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4898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4899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4900;p75"/>
            <p:cNvSpPr/>
            <p:nvPr/>
          </p:nvSpPr>
          <p:spPr>
            <a:xfrm>
              <a:off x="2519300" y="3360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4901;p75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  <a:close/>
                  <a:moveTo>
                    <a:pt x="529" y="0"/>
                  </a:move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4902;p75"/>
            <p:cNvSpPr/>
            <p:nvPr/>
          </p:nvSpPr>
          <p:spPr>
            <a:xfrm>
              <a:off x="2546925" y="3413375"/>
              <a:ext cx="13225" cy="14425"/>
            </a:xfrm>
            <a:custGeom>
              <a:avLst/>
              <a:gdLst/>
              <a:ahLst/>
              <a:cxnLst/>
              <a:rect l="l" t="t" r="r" b="b"/>
              <a:pathLst>
                <a:path w="529" h="577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145" y="144"/>
                  </a:lnTo>
                  <a:lnTo>
                    <a:pt x="49" y="240"/>
                  </a:lnTo>
                  <a:lnTo>
                    <a:pt x="0" y="432"/>
                  </a:lnTo>
                  <a:lnTo>
                    <a:pt x="0" y="576"/>
                  </a:lnTo>
                  <a:lnTo>
                    <a:pt x="0" y="576"/>
                  </a:lnTo>
                  <a:lnTo>
                    <a:pt x="0" y="432"/>
                  </a:lnTo>
                  <a:lnTo>
                    <a:pt x="49" y="240"/>
                  </a:lnTo>
                  <a:lnTo>
                    <a:pt x="145" y="144"/>
                  </a:lnTo>
                  <a:lnTo>
                    <a:pt x="289" y="48"/>
                  </a:lnTo>
                  <a:lnTo>
                    <a:pt x="289" y="48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4903;p75"/>
            <p:cNvSpPr/>
            <p:nvPr/>
          </p:nvSpPr>
          <p:spPr>
            <a:xfrm>
              <a:off x="2560125" y="3413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4904;p75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extrusionOk="0">
                  <a:moveTo>
                    <a:pt x="577" y="1"/>
                  </a:moveTo>
                  <a:lnTo>
                    <a:pt x="289" y="337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4905;p75"/>
            <p:cNvSpPr/>
            <p:nvPr/>
          </p:nvSpPr>
          <p:spPr>
            <a:xfrm>
              <a:off x="2518100" y="3344925"/>
              <a:ext cx="120100" cy="109300"/>
            </a:xfrm>
            <a:custGeom>
              <a:avLst/>
              <a:gdLst/>
              <a:ahLst/>
              <a:cxnLst/>
              <a:rect l="l" t="t" r="r" b="b"/>
              <a:pathLst>
                <a:path w="4804" h="437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337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49" y="673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1" y="721"/>
                  </a:lnTo>
                  <a:lnTo>
                    <a:pt x="97" y="913"/>
                  </a:lnTo>
                  <a:lnTo>
                    <a:pt x="385" y="1201"/>
                  </a:lnTo>
                  <a:lnTo>
                    <a:pt x="1250" y="1970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498" y="2978"/>
                  </a:lnTo>
                  <a:lnTo>
                    <a:pt x="2210" y="2834"/>
                  </a:lnTo>
                  <a:lnTo>
                    <a:pt x="1970" y="2786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682" y="2738"/>
                  </a:lnTo>
                  <a:lnTo>
                    <a:pt x="1442" y="2786"/>
                  </a:lnTo>
                  <a:lnTo>
                    <a:pt x="1442" y="2786"/>
                  </a:lnTo>
                  <a:lnTo>
                    <a:pt x="1298" y="2882"/>
                  </a:lnTo>
                  <a:lnTo>
                    <a:pt x="1202" y="2978"/>
                  </a:lnTo>
                  <a:lnTo>
                    <a:pt x="1153" y="3170"/>
                  </a:lnTo>
                  <a:lnTo>
                    <a:pt x="1153" y="3314"/>
                  </a:lnTo>
                  <a:lnTo>
                    <a:pt x="1153" y="3314"/>
                  </a:lnTo>
                  <a:lnTo>
                    <a:pt x="1202" y="3651"/>
                  </a:lnTo>
                  <a:lnTo>
                    <a:pt x="1298" y="3987"/>
                  </a:lnTo>
                  <a:lnTo>
                    <a:pt x="1298" y="3987"/>
                  </a:lnTo>
                  <a:lnTo>
                    <a:pt x="1346" y="4083"/>
                  </a:lnTo>
                  <a:lnTo>
                    <a:pt x="1442" y="4131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778" y="4179"/>
                  </a:lnTo>
                  <a:lnTo>
                    <a:pt x="1826" y="4179"/>
                  </a:lnTo>
                  <a:lnTo>
                    <a:pt x="1826" y="4179"/>
                  </a:lnTo>
                  <a:lnTo>
                    <a:pt x="2354" y="4131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2690" y="4035"/>
                  </a:lnTo>
                  <a:lnTo>
                    <a:pt x="3267" y="4227"/>
                  </a:lnTo>
                  <a:lnTo>
                    <a:pt x="3795" y="4323"/>
                  </a:lnTo>
                  <a:lnTo>
                    <a:pt x="4323" y="4371"/>
                  </a:lnTo>
                  <a:lnTo>
                    <a:pt x="4323" y="4371"/>
                  </a:lnTo>
                  <a:lnTo>
                    <a:pt x="4563" y="4323"/>
                  </a:lnTo>
                  <a:lnTo>
                    <a:pt x="4803" y="4275"/>
                  </a:lnTo>
                  <a:lnTo>
                    <a:pt x="4803" y="4275"/>
                  </a:lnTo>
                  <a:lnTo>
                    <a:pt x="4467" y="3795"/>
                  </a:lnTo>
                  <a:lnTo>
                    <a:pt x="3987" y="3218"/>
                  </a:lnTo>
                  <a:lnTo>
                    <a:pt x="3411" y="2594"/>
                  </a:lnTo>
                  <a:lnTo>
                    <a:pt x="2786" y="1970"/>
                  </a:lnTo>
                  <a:lnTo>
                    <a:pt x="1490" y="76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4906;p75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extrusionOk="0">
                  <a:moveTo>
                    <a:pt x="3795" y="0"/>
                  </a:moveTo>
                  <a:lnTo>
                    <a:pt x="2018" y="1393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4907;p75"/>
            <p:cNvSpPr/>
            <p:nvPr/>
          </p:nvSpPr>
          <p:spPr>
            <a:xfrm>
              <a:off x="2318800" y="3414575"/>
              <a:ext cx="104475" cy="87675"/>
            </a:xfrm>
            <a:custGeom>
              <a:avLst/>
              <a:gdLst/>
              <a:ahLst/>
              <a:cxnLst/>
              <a:rect l="l" t="t" r="r" b="b"/>
              <a:pathLst>
                <a:path w="4179" h="3507" fill="none" extrusionOk="0">
                  <a:moveTo>
                    <a:pt x="3795" y="0"/>
                  </a:moveTo>
                  <a:lnTo>
                    <a:pt x="3795" y="0"/>
                  </a:lnTo>
                  <a:lnTo>
                    <a:pt x="2018" y="1393"/>
                  </a:lnTo>
                  <a:lnTo>
                    <a:pt x="1" y="2882"/>
                  </a:lnTo>
                  <a:lnTo>
                    <a:pt x="1" y="2882"/>
                  </a:lnTo>
                  <a:lnTo>
                    <a:pt x="769" y="3506"/>
                  </a:lnTo>
                  <a:lnTo>
                    <a:pt x="4179" y="288"/>
                  </a:lnTo>
                  <a:lnTo>
                    <a:pt x="37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4908;p75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extrusionOk="0">
                  <a:moveTo>
                    <a:pt x="0" y="1"/>
                  </a:move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4909;p75"/>
            <p:cNvSpPr/>
            <p:nvPr/>
          </p:nvSpPr>
          <p:spPr>
            <a:xfrm>
              <a:off x="2095500" y="3340125"/>
              <a:ext cx="344600" cy="360225"/>
            </a:xfrm>
            <a:custGeom>
              <a:avLst/>
              <a:gdLst/>
              <a:ahLst/>
              <a:cxnLst/>
              <a:rect l="l" t="t" r="r" b="b"/>
              <a:pathLst>
                <a:path w="13784" h="1440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44" y="1778"/>
                  </a:lnTo>
                  <a:lnTo>
                    <a:pt x="336" y="3651"/>
                  </a:lnTo>
                  <a:lnTo>
                    <a:pt x="672" y="5812"/>
                  </a:lnTo>
                  <a:lnTo>
                    <a:pt x="864" y="6916"/>
                  </a:lnTo>
                  <a:lnTo>
                    <a:pt x="1105" y="7973"/>
                  </a:lnTo>
                  <a:lnTo>
                    <a:pt x="1393" y="8981"/>
                  </a:lnTo>
                  <a:lnTo>
                    <a:pt x="1681" y="9942"/>
                  </a:lnTo>
                  <a:lnTo>
                    <a:pt x="2017" y="10710"/>
                  </a:lnTo>
                  <a:lnTo>
                    <a:pt x="2209" y="11046"/>
                  </a:lnTo>
                  <a:lnTo>
                    <a:pt x="2449" y="11383"/>
                  </a:lnTo>
                  <a:lnTo>
                    <a:pt x="2641" y="11623"/>
                  </a:lnTo>
                  <a:lnTo>
                    <a:pt x="2882" y="11815"/>
                  </a:lnTo>
                  <a:lnTo>
                    <a:pt x="3122" y="11959"/>
                  </a:lnTo>
                  <a:lnTo>
                    <a:pt x="3362" y="12055"/>
                  </a:lnTo>
                  <a:lnTo>
                    <a:pt x="3362" y="12055"/>
                  </a:lnTo>
                  <a:lnTo>
                    <a:pt x="3890" y="12151"/>
                  </a:lnTo>
                  <a:lnTo>
                    <a:pt x="4466" y="12247"/>
                  </a:lnTo>
                  <a:lnTo>
                    <a:pt x="5715" y="12343"/>
                  </a:lnTo>
                  <a:lnTo>
                    <a:pt x="7012" y="12391"/>
                  </a:lnTo>
                  <a:lnTo>
                    <a:pt x="8308" y="12391"/>
                  </a:lnTo>
                  <a:lnTo>
                    <a:pt x="10373" y="12295"/>
                  </a:lnTo>
                  <a:lnTo>
                    <a:pt x="11238" y="12247"/>
                  </a:lnTo>
                  <a:lnTo>
                    <a:pt x="11238" y="12247"/>
                  </a:lnTo>
                  <a:lnTo>
                    <a:pt x="11574" y="12679"/>
                  </a:lnTo>
                  <a:lnTo>
                    <a:pt x="12342" y="13496"/>
                  </a:lnTo>
                  <a:lnTo>
                    <a:pt x="12775" y="13928"/>
                  </a:lnTo>
                  <a:lnTo>
                    <a:pt x="13159" y="14264"/>
                  </a:lnTo>
                  <a:lnTo>
                    <a:pt x="13351" y="14360"/>
                  </a:lnTo>
                  <a:lnTo>
                    <a:pt x="13495" y="14408"/>
                  </a:lnTo>
                  <a:lnTo>
                    <a:pt x="13639" y="14408"/>
                  </a:lnTo>
                  <a:lnTo>
                    <a:pt x="13735" y="14360"/>
                  </a:lnTo>
                  <a:lnTo>
                    <a:pt x="13735" y="14360"/>
                  </a:lnTo>
                  <a:lnTo>
                    <a:pt x="13783" y="14216"/>
                  </a:lnTo>
                  <a:lnTo>
                    <a:pt x="13783" y="13976"/>
                  </a:lnTo>
                  <a:lnTo>
                    <a:pt x="13639" y="13352"/>
                  </a:lnTo>
                  <a:lnTo>
                    <a:pt x="13351" y="12583"/>
                  </a:lnTo>
                  <a:lnTo>
                    <a:pt x="13015" y="11719"/>
                  </a:lnTo>
                  <a:lnTo>
                    <a:pt x="12391" y="10182"/>
                  </a:lnTo>
                  <a:lnTo>
                    <a:pt x="12054" y="9510"/>
                  </a:lnTo>
                  <a:lnTo>
                    <a:pt x="12054" y="9510"/>
                  </a:lnTo>
                  <a:lnTo>
                    <a:pt x="11286" y="9510"/>
                  </a:lnTo>
                  <a:lnTo>
                    <a:pt x="9509" y="9414"/>
                  </a:lnTo>
                  <a:lnTo>
                    <a:pt x="8548" y="9269"/>
                  </a:lnTo>
                  <a:lnTo>
                    <a:pt x="7636" y="9125"/>
                  </a:lnTo>
                  <a:lnTo>
                    <a:pt x="7252" y="9029"/>
                  </a:lnTo>
                  <a:lnTo>
                    <a:pt x="6916" y="8933"/>
                  </a:lnTo>
                  <a:lnTo>
                    <a:pt x="6627" y="8789"/>
                  </a:lnTo>
                  <a:lnTo>
                    <a:pt x="6483" y="8645"/>
                  </a:lnTo>
                  <a:lnTo>
                    <a:pt x="6483" y="8645"/>
                  </a:lnTo>
                  <a:lnTo>
                    <a:pt x="6339" y="8453"/>
                  </a:lnTo>
                  <a:lnTo>
                    <a:pt x="6195" y="8069"/>
                  </a:lnTo>
                  <a:lnTo>
                    <a:pt x="5859" y="7012"/>
                  </a:lnTo>
                  <a:lnTo>
                    <a:pt x="5523" y="5716"/>
                  </a:lnTo>
                  <a:lnTo>
                    <a:pt x="5187" y="4227"/>
                  </a:lnTo>
                  <a:lnTo>
                    <a:pt x="4658" y="1585"/>
                  </a:lnTo>
                  <a:lnTo>
                    <a:pt x="4466" y="433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4910;p75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extrusionOk="0">
                  <a:moveTo>
                    <a:pt x="0" y="1"/>
                  </a:moveTo>
                  <a:lnTo>
                    <a:pt x="192" y="2930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4911;p75"/>
            <p:cNvSpPr/>
            <p:nvPr/>
          </p:nvSpPr>
          <p:spPr>
            <a:xfrm>
              <a:off x="2338025" y="3575450"/>
              <a:ext cx="91275" cy="112875"/>
            </a:xfrm>
            <a:custGeom>
              <a:avLst/>
              <a:gdLst/>
              <a:ahLst/>
              <a:cxnLst/>
              <a:rect l="l" t="t" r="r" b="b"/>
              <a:pathLst>
                <a:path w="3651" h="4515" fill="none" extrusionOk="0">
                  <a:moveTo>
                    <a:pt x="3650" y="3170"/>
                  </a:moveTo>
                  <a:lnTo>
                    <a:pt x="3650" y="3170"/>
                  </a:lnTo>
                  <a:lnTo>
                    <a:pt x="3266" y="2066"/>
                  </a:lnTo>
                  <a:lnTo>
                    <a:pt x="2834" y="1105"/>
                  </a:lnTo>
                  <a:lnTo>
                    <a:pt x="2353" y="97"/>
                  </a:lnTo>
                  <a:lnTo>
                    <a:pt x="2353" y="97"/>
                  </a:lnTo>
                  <a:lnTo>
                    <a:pt x="1633" y="97"/>
                  </a:lnTo>
                  <a:lnTo>
                    <a:pt x="0" y="1"/>
                  </a:lnTo>
                  <a:lnTo>
                    <a:pt x="192" y="2930"/>
                  </a:lnTo>
                  <a:lnTo>
                    <a:pt x="192" y="2930"/>
                  </a:lnTo>
                  <a:lnTo>
                    <a:pt x="1537" y="2834"/>
                  </a:lnTo>
                  <a:lnTo>
                    <a:pt x="1537" y="2834"/>
                  </a:lnTo>
                  <a:lnTo>
                    <a:pt x="2017" y="3410"/>
                  </a:lnTo>
                  <a:lnTo>
                    <a:pt x="2545" y="3987"/>
                  </a:lnTo>
                  <a:lnTo>
                    <a:pt x="3074" y="4515"/>
                  </a:lnTo>
                  <a:lnTo>
                    <a:pt x="3650" y="317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4912;p75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extrusionOk="0">
                  <a:moveTo>
                    <a:pt x="1537" y="0"/>
                  </a:moveTo>
                  <a:lnTo>
                    <a:pt x="1153" y="96"/>
                  </a:lnTo>
                  <a:lnTo>
                    <a:pt x="769" y="240"/>
                  </a:lnTo>
                  <a:lnTo>
                    <a:pt x="481" y="384"/>
                  </a:lnTo>
                  <a:lnTo>
                    <a:pt x="481" y="432"/>
                  </a:lnTo>
                  <a:lnTo>
                    <a:pt x="481" y="529"/>
                  </a:lnTo>
                  <a:lnTo>
                    <a:pt x="577" y="913"/>
                  </a:lnTo>
                  <a:lnTo>
                    <a:pt x="961" y="2017"/>
                  </a:lnTo>
                  <a:lnTo>
                    <a:pt x="1585" y="3602"/>
                  </a:lnTo>
                  <a:lnTo>
                    <a:pt x="1489" y="3458"/>
                  </a:lnTo>
                  <a:lnTo>
                    <a:pt x="1297" y="3266"/>
                  </a:lnTo>
                  <a:lnTo>
                    <a:pt x="1057" y="3026"/>
                  </a:lnTo>
                  <a:lnTo>
                    <a:pt x="913" y="2930"/>
                  </a:lnTo>
                  <a:lnTo>
                    <a:pt x="721" y="2882"/>
                  </a:lnTo>
                  <a:lnTo>
                    <a:pt x="577" y="2882"/>
                  </a:lnTo>
                  <a:lnTo>
                    <a:pt x="433" y="2930"/>
                  </a:lnTo>
                  <a:lnTo>
                    <a:pt x="337" y="3026"/>
                  </a:lnTo>
                  <a:lnTo>
                    <a:pt x="241" y="3170"/>
                  </a:lnTo>
                  <a:lnTo>
                    <a:pt x="97" y="3506"/>
                  </a:lnTo>
                  <a:lnTo>
                    <a:pt x="1" y="3794"/>
                  </a:lnTo>
                  <a:lnTo>
                    <a:pt x="1" y="3890"/>
                  </a:lnTo>
                  <a:lnTo>
                    <a:pt x="49" y="3986"/>
                  </a:lnTo>
                  <a:lnTo>
                    <a:pt x="145" y="4130"/>
                  </a:lnTo>
                  <a:lnTo>
                    <a:pt x="337" y="4226"/>
                  </a:lnTo>
                  <a:lnTo>
                    <a:pt x="577" y="4371"/>
                  </a:lnTo>
                  <a:lnTo>
                    <a:pt x="1009" y="4515"/>
                  </a:lnTo>
                  <a:lnTo>
                    <a:pt x="1201" y="4611"/>
                  </a:lnTo>
                  <a:lnTo>
                    <a:pt x="1441" y="4803"/>
                  </a:lnTo>
                  <a:lnTo>
                    <a:pt x="1970" y="5331"/>
                  </a:lnTo>
                  <a:lnTo>
                    <a:pt x="2306" y="5571"/>
                  </a:lnTo>
                  <a:lnTo>
                    <a:pt x="2642" y="5763"/>
                  </a:lnTo>
                  <a:lnTo>
                    <a:pt x="2930" y="5859"/>
                  </a:lnTo>
                  <a:lnTo>
                    <a:pt x="3074" y="5859"/>
                  </a:lnTo>
                  <a:lnTo>
                    <a:pt x="3170" y="5811"/>
                  </a:lnTo>
                  <a:lnTo>
                    <a:pt x="3266" y="5667"/>
                  </a:lnTo>
                  <a:lnTo>
                    <a:pt x="3314" y="5475"/>
                  </a:lnTo>
                  <a:lnTo>
                    <a:pt x="3314" y="5139"/>
                  </a:lnTo>
                  <a:lnTo>
                    <a:pt x="3266" y="4755"/>
                  </a:lnTo>
                  <a:lnTo>
                    <a:pt x="3074" y="3842"/>
                  </a:lnTo>
                  <a:lnTo>
                    <a:pt x="2786" y="2834"/>
                  </a:lnTo>
                  <a:lnTo>
                    <a:pt x="2498" y="1825"/>
                  </a:lnTo>
                  <a:lnTo>
                    <a:pt x="2162" y="961"/>
                  </a:lnTo>
                  <a:lnTo>
                    <a:pt x="1922" y="288"/>
                  </a:lnTo>
                  <a:lnTo>
                    <a:pt x="1778" y="48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4913;p75"/>
            <p:cNvSpPr/>
            <p:nvPr/>
          </p:nvSpPr>
          <p:spPr>
            <a:xfrm>
              <a:off x="2364425" y="3561050"/>
              <a:ext cx="82875" cy="146500"/>
            </a:xfrm>
            <a:custGeom>
              <a:avLst/>
              <a:gdLst/>
              <a:ahLst/>
              <a:cxnLst/>
              <a:rect l="l" t="t" r="r" b="b"/>
              <a:pathLst>
                <a:path w="3315" h="5860" fill="none" extrusionOk="0">
                  <a:moveTo>
                    <a:pt x="1" y="3794"/>
                  </a:moveTo>
                  <a:lnTo>
                    <a:pt x="1" y="3794"/>
                  </a:lnTo>
                  <a:lnTo>
                    <a:pt x="97" y="3506"/>
                  </a:lnTo>
                  <a:lnTo>
                    <a:pt x="241" y="3170"/>
                  </a:lnTo>
                  <a:lnTo>
                    <a:pt x="337" y="3026"/>
                  </a:lnTo>
                  <a:lnTo>
                    <a:pt x="433" y="2930"/>
                  </a:lnTo>
                  <a:lnTo>
                    <a:pt x="577" y="2882"/>
                  </a:lnTo>
                  <a:lnTo>
                    <a:pt x="721" y="2882"/>
                  </a:lnTo>
                  <a:lnTo>
                    <a:pt x="721" y="2882"/>
                  </a:lnTo>
                  <a:lnTo>
                    <a:pt x="913" y="2930"/>
                  </a:lnTo>
                  <a:lnTo>
                    <a:pt x="1057" y="3026"/>
                  </a:lnTo>
                  <a:lnTo>
                    <a:pt x="1297" y="3266"/>
                  </a:lnTo>
                  <a:lnTo>
                    <a:pt x="1489" y="3458"/>
                  </a:lnTo>
                  <a:lnTo>
                    <a:pt x="1585" y="3602"/>
                  </a:lnTo>
                  <a:lnTo>
                    <a:pt x="1585" y="3602"/>
                  </a:lnTo>
                  <a:lnTo>
                    <a:pt x="961" y="2017"/>
                  </a:lnTo>
                  <a:lnTo>
                    <a:pt x="577" y="913"/>
                  </a:lnTo>
                  <a:lnTo>
                    <a:pt x="481" y="529"/>
                  </a:lnTo>
                  <a:lnTo>
                    <a:pt x="481" y="432"/>
                  </a:lnTo>
                  <a:lnTo>
                    <a:pt x="481" y="384"/>
                  </a:lnTo>
                  <a:lnTo>
                    <a:pt x="481" y="384"/>
                  </a:lnTo>
                  <a:lnTo>
                    <a:pt x="769" y="240"/>
                  </a:lnTo>
                  <a:lnTo>
                    <a:pt x="1153" y="96"/>
                  </a:lnTo>
                  <a:lnTo>
                    <a:pt x="1537" y="0"/>
                  </a:lnTo>
                  <a:lnTo>
                    <a:pt x="1682" y="0"/>
                  </a:lnTo>
                  <a:lnTo>
                    <a:pt x="1778" y="48"/>
                  </a:lnTo>
                  <a:lnTo>
                    <a:pt x="1778" y="48"/>
                  </a:lnTo>
                  <a:lnTo>
                    <a:pt x="1922" y="288"/>
                  </a:lnTo>
                  <a:lnTo>
                    <a:pt x="2162" y="961"/>
                  </a:lnTo>
                  <a:lnTo>
                    <a:pt x="2498" y="1825"/>
                  </a:lnTo>
                  <a:lnTo>
                    <a:pt x="2786" y="2834"/>
                  </a:lnTo>
                  <a:lnTo>
                    <a:pt x="3074" y="3842"/>
                  </a:lnTo>
                  <a:lnTo>
                    <a:pt x="3266" y="4755"/>
                  </a:lnTo>
                  <a:lnTo>
                    <a:pt x="3314" y="5139"/>
                  </a:lnTo>
                  <a:lnTo>
                    <a:pt x="3314" y="5475"/>
                  </a:lnTo>
                  <a:lnTo>
                    <a:pt x="3266" y="5667"/>
                  </a:lnTo>
                  <a:lnTo>
                    <a:pt x="3170" y="5811"/>
                  </a:lnTo>
                  <a:lnTo>
                    <a:pt x="3170" y="5811"/>
                  </a:lnTo>
                  <a:lnTo>
                    <a:pt x="3074" y="5859"/>
                  </a:lnTo>
                  <a:lnTo>
                    <a:pt x="2930" y="5859"/>
                  </a:lnTo>
                  <a:lnTo>
                    <a:pt x="2642" y="5763"/>
                  </a:lnTo>
                  <a:lnTo>
                    <a:pt x="2306" y="5571"/>
                  </a:lnTo>
                  <a:lnTo>
                    <a:pt x="1970" y="5331"/>
                  </a:lnTo>
                  <a:lnTo>
                    <a:pt x="1441" y="4803"/>
                  </a:lnTo>
                  <a:lnTo>
                    <a:pt x="1201" y="4611"/>
                  </a:lnTo>
                  <a:lnTo>
                    <a:pt x="1201" y="4611"/>
                  </a:lnTo>
                  <a:lnTo>
                    <a:pt x="1009" y="4515"/>
                  </a:lnTo>
                  <a:lnTo>
                    <a:pt x="577" y="4371"/>
                  </a:lnTo>
                  <a:lnTo>
                    <a:pt x="337" y="4226"/>
                  </a:lnTo>
                  <a:lnTo>
                    <a:pt x="145" y="4130"/>
                  </a:lnTo>
                  <a:lnTo>
                    <a:pt x="49" y="3986"/>
                  </a:lnTo>
                  <a:lnTo>
                    <a:pt x="1" y="3890"/>
                  </a:lnTo>
                  <a:lnTo>
                    <a:pt x="1" y="37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4914;p75"/>
            <p:cNvSpPr/>
            <p:nvPr/>
          </p:nvSpPr>
          <p:spPr>
            <a:xfrm>
              <a:off x="2364425" y="3568250"/>
              <a:ext cx="16825" cy="87675"/>
            </a:xfrm>
            <a:custGeom>
              <a:avLst/>
              <a:gdLst/>
              <a:ahLst/>
              <a:cxnLst/>
              <a:rect l="l" t="t" r="r" b="b"/>
              <a:pathLst>
                <a:path w="673" h="3507" extrusionOk="0">
                  <a:moveTo>
                    <a:pt x="97" y="3170"/>
                  </a:moveTo>
                  <a:lnTo>
                    <a:pt x="97" y="3170"/>
                  </a:lnTo>
                  <a:lnTo>
                    <a:pt x="97" y="3170"/>
                  </a:lnTo>
                  <a:lnTo>
                    <a:pt x="1" y="3506"/>
                  </a:lnTo>
                  <a:lnTo>
                    <a:pt x="1" y="3506"/>
                  </a:lnTo>
                  <a:lnTo>
                    <a:pt x="97" y="3170"/>
                  </a:lnTo>
                  <a:close/>
                  <a:moveTo>
                    <a:pt x="673" y="0"/>
                  </a:moveTo>
                  <a:lnTo>
                    <a:pt x="673" y="0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481" y="193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529" y="385"/>
                  </a:lnTo>
                  <a:lnTo>
                    <a:pt x="481" y="193"/>
                  </a:lnTo>
                  <a:lnTo>
                    <a:pt x="481" y="96"/>
                  </a:lnTo>
                  <a:lnTo>
                    <a:pt x="481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4915;p75"/>
            <p:cNvSpPr/>
            <p:nvPr/>
          </p:nvSpPr>
          <p:spPr>
            <a:xfrm>
              <a:off x="2364425" y="3647500"/>
              <a:ext cx="2425" cy="8425"/>
            </a:xfrm>
            <a:custGeom>
              <a:avLst/>
              <a:gdLst/>
              <a:ahLst/>
              <a:cxnLst/>
              <a:rect l="l" t="t" r="r" b="b"/>
              <a:pathLst>
                <a:path w="97" h="337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97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4916;p75"/>
            <p:cNvSpPr/>
            <p:nvPr/>
          </p:nvSpPr>
          <p:spPr>
            <a:xfrm>
              <a:off x="2376425" y="3568250"/>
              <a:ext cx="4825" cy="9625"/>
            </a:xfrm>
            <a:custGeom>
              <a:avLst/>
              <a:gdLst/>
              <a:ahLst/>
              <a:cxnLst/>
              <a:rect l="l" t="t" r="r" b="b"/>
              <a:pathLst>
                <a:path w="193" h="385" fill="none" extrusionOk="0">
                  <a:moveTo>
                    <a:pt x="193" y="0"/>
                  </a:moveTo>
                  <a:lnTo>
                    <a:pt x="193" y="0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" y="193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49" y="385"/>
                  </a:lnTo>
                  <a:lnTo>
                    <a:pt x="1" y="193"/>
                  </a:lnTo>
                  <a:lnTo>
                    <a:pt x="1" y="96"/>
                  </a:lnTo>
                  <a:lnTo>
                    <a:pt x="1" y="96"/>
                  </a:lnTo>
                  <a:lnTo>
                    <a:pt x="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4917;p75"/>
            <p:cNvSpPr/>
            <p:nvPr/>
          </p:nvSpPr>
          <p:spPr>
            <a:xfrm>
              <a:off x="2366825" y="364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67C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4918;p75"/>
            <p:cNvSpPr/>
            <p:nvPr/>
          </p:nvSpPr>
          <p:spPr>
            <a:xfrm>
              <a:off x="2366825" y="3647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4919;p75"/>
            <p:cNvSpPr/>
            <p:nvPr/>
          </p:nvSpPr>
          <p:spPr>
            <a:xfrm>
              <a:off x="2366825" y="3577850"/>
              <a:ext cx="36050" cy="69675"/>
            </a:xfrm>
            <a:custGeom>
              <a:avLst/>
              <a:gdLst/>
              <a:ahLst/>
              <a:cxnLst/>
              <a:rect l="l" t="t" r="r" b="b"/>
              <a:pathLst>
                <a:path w="1442" h="2787" extrusionOk="0">
                  <a:moveTo>
                    <a:pt x="577" y="2210"/>
                  </a:moveTo>
                  <a:lnTo>
                    <a:pt x="577" y="2210"/>
                  </a:lnTo>
                  <a:lnTo>
                    <a:pt x="385" y="2258"/>
                  </a:lnTo>
                  <a:lnTo>
                    <a:pt x="241" y="2354"/>
                  </a:lnTo>
                  <a:lnTo>
                    <a:pt x="97" y="254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1" y="2786"/>
                  </a:lnTo>
                  <a:lnTo>
                    <a:pt x="97" y="2546"/>
                  </a:lnTo>
                  <a:lnTo>
                    <a:pt x="241" y="2354"/>
                  </a:lnTo>
                  <a:lnTo>
                    <a:pt x="385" y="2258"/>
                  </a:lnTo>
                  <a:lnTo>
                    <a:pt x="577" y="2210"/>
                  </a:lnTo>
                  <a:close/>
                  <a:moveTo>
                    <a:pt x="577" y="2210"/>
                  </a:move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lnTo>
                    <a:pt x="577" y="2210"/>
                  </a:lnTo>
                  <a:close/>
                  <a:moveTo>
                    <a:pt x="433" y="1"/>
                  </a:moveTo>
                  <a:lnTo>
                    <a:pt x="433" y="1"/>
                  </a:lnTo>
                  <a:lnTo>
                    <a:pt x="625" y="673"/>
                  </a:lnTo>
                  <a:lnTo>
                    <a:pt x="913" y="1489"/>
                  </a:lnTo>
                  <a:lnTo>
                    <a:pt x="1441" y="2786"/>
                  </a:lnTo>
                  <a:lnTo>
                    <a:pt x="1441" y="2786"/>
                  </a:lnTo>
                  <a:lnTo>
                    <a:pt x="913" y="1489"/>
                  </a:lnTo>
                  <a:lnTo>
                    <a:pt x="625" y="673"/>
                  </a:lnTo>
                  <a:lnTo>
                    <a:pt x="433" y="1"/>
                  </a:lnTo>
                  <a:lnTo>
                    <a:pt x="433" y="1"/>
                  </a:lnTo>
                  <a:lnTo>
                    <a:pt x="433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4920;p75"/>
            <p:cNvSpPr/>
            <p:nvPr/>
          </p:nvSpPr>
          <p:spPr>
            <a:xfrm>
              <a:off x="2366825" y="3633075"/>
              <a:ext cx="14425" cy="14450"/>
            </a:xfrm>
            <a:custGeom>
              <a:avLst/>
              <a:gdLst/>
              <a:ahLst/>
              <a:cxnLst/>
              <a:rect l="l" t="t" r="r" b="b"/>
              <a:pathLst>
                <a:path w="577" h="578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385" y="49"/>
                  </a:lnTo>
                  <a:lnTo>
                    <a:pt x="241" y="145"/>
                  </a:lnTo>
                  <a:lnTo>
                    <a:pt x="97" y="337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1" y="577"/>
                  </a:lnTo>
                  <a:lnTo>
                    <a:pt x="97" y="337"/>
                  </a:lnTo>
                  <a:lnTo>
                    <a:pt x="241" y="145"/>
                  </a:lnTo>
                  <a:lnTo>
                    <a:pt x="385" y="49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4921;p75"/>
            <p:cNvSpPr/>
            <p:nvPr/>
          </p:nvSpPr>
          <p:spPr>
            <a:xfrm>
              <a:off x="2381250" y="3633075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4922;p75"/>
            <p:cNvSpPr/>
            <p:nvPr/>
          </p:nvSpPr>
          <p:spPr>
            <a:xfrm>
              <a:off x="2377625" y="3577850"/>
              <a:ext cx="25250" cy="69675"/>
            </a:xfrm>
            <a:custGeom>
              <a:avLst/>
              <a:gdLst/>
              <a:ahLst/>
              <a:cxnLst/>
              <a:rect l="l" t="t" r="r" b="b"/>
              <a:pathLst>
                <a:path w="1010" h="278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3" y="673"/>
                  </a:lnTo>
                  <a:lnTo>
                    <a:pt x="481" y="1489"/>
                  </a:lnTo>
                  <a:lnTo>
                    <a:pt x="1009" y="2786"/>
                  </a:lnTo>
                  <a:lnTo>
                    <a:pt x="1009" y="2786"/>
                  </a:lnTo>
                  <a:lnTo>
                    <a:pt x="481" y="1489"/>
                  </a:lnTo>
                  <a:lnTo>
                    <a:pt x="193" y="673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4923;p75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extrusionOk="0">
                  <a:moveTo>
                    <a:pt x="1393" y="0"/>
                  </a:moveTo>
                  <a:lnTo>
                    <a:pt x="1009" y="96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4924;p75"/>
            <p:cNvSpPr/>
            <p:nvPr/>
          </p:nvSpPr>
          <p:spPr>
            <a:xfrm>
              <a:off x="2364425" y="3562250"/>
              <a:ext cx="72075" cy="145300"/>
            </a:xfrm>
            <a:custGeom>
              <a:avLst/>
              <a:gdLst/>
              <a:ahLst/>
              <a:cxnLst/>
              <a:rect l="l" t="t" r="r" b="b"/>
              <a:pathLst>
                <a:path w="2883" h="5812" fill="none" extrusionOk="0">
                  <a:moveTo>
                    <a:pt x="1393" y="0"/>
                  </a:moveTo>
                  <a:lnTo>
                    <a:pt x="1393" y="0"/>
                  </a:lnTo>
                  <a:lnTo>
                    <a:pt x="1009" y="96"/>
                  </a:lnTo>
                  <a:lnTo>
                    <a:pt x="673" y="240"/>
                  </a:lnTo>
                  <a:lnTo>
                    <a:pt x="673" y="240"/>
                  </a:lnTo>
                  <a:lnTo>
                    <a:pt x="481" y="336"/>
                  </a:lnTo>
                  <a:lnTo>
                    <a:pt x="481" y="336"/>
                  </a:lnTo>
                  <a:lnTo>
                    <a:pt x="481" y="433"/>
                  </a:lnTo>
                  <a:lnTo>
                    <a:pt x="529" y="625"/>
                  </a:lnTo>
                  <a:lnTo>
                    <a:pt x="529" y="625"/>
                  </a:lnTo>
                  <a:lnTo>
                    <a:pt x="721" y="1297"/>
                  </a:lnTo>
                  <a:lnTo>
                    <a:pt x="1009" y="2113"/>
                  </a:lnTo>
                  <a:lnTo>
                    <a:pt x="1537" y="3410"/>
                  </a:lnTo>
                  <a:lnTo>
                    <a:pt x="1537" y="3410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585" y="3554"/>
                  </a:lnTo>
                  <a:lnTo>
                    <a:pt x="1489" y="3410"/>
                  </a:lnTo>
                  <a:lnTo>
                    <a:pt x="1297" y="3218"/>
                  </a:lnTo>
                  <a:lnTo>
                    <a:pt x="1057" y="2978"/>
                  </a:lnTo>
                  <a:lnTo>
                    <a:pt x="913" y="2882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721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673" y="2834"/>
                  </a:lnTo>
                  <a:lnTo>
                    <a:pt x="481" y="2882"/>
                  </a:lnTo>
                  <a:lnTo>
                    <a:pt x="337" y="2978"/>
                  </a:lnTo>
                  <a:lnTo>
                    <a:pt x="193" y="317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97" y="3410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46"/>
                  </a:lnTo>
                  <a:lnTo>
                    <a:pt x="1" y="3794"/>
                  </a:lnTo>
                  <a:lnTo>
                    <a:pt x="1" y="3794"/>
                  </a:lnTo>
                  <a:lnTo>
                    <a:pt x="49" y="3938"/>
                  </a:lnTo>
                  <a:lnTo>
                    <a:pt x="193" y="4082"/>
                  </a:lnTo>
                  <a:lnTo>
                    <a:pt x="385" y="4227"/>
                  </a:lnTo>
                  <a:lnTo>
                    <a:pt x="577" y="4323"/>
                  </a:lnTo>
                  <a:lnTo>
                    <a:pt x="1009" y="4467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201" y="4563"/>
                  </a:lnTo>
                  <a:lnTo>
                    <a:pt x="1345" y="4707"/>
                  </a:lnTo>
                  <a:lnTo>
                    <a:pt x="1778" y="5139"/>
                  </a:lnTo>
                  <a:lnTo>
                    <a:pt x="2354" y="5571"/>
                  </a:lnTo>
                  <a:lnTo>
                    <a:pt x="2642" y="5715"/>
                  </a:lnTo>
                  <a:lnTo>
                    <a:pt x="2882" y="5811"/>
                  </a:lnTo>
                  <a:lnTo>
                    <a:pt x="2882" y="5811"/>
                  </a:lnTo>
                  <a:lnTo>
                    <a:pt x="2882" y="5235"/>
                  </a:lnTo>
                  <a:lnTo>
                    <a:pt x="2738" y="4467"/>
                  </a:lnTo>
                  <a:lnTo>
                    <a:pt x="2546" y="3650"/>
                  </a:lnTo>
                  <a:lnTo>
                    <a:pt x="2306" y="2786"/>
                  </a:lnTo>
                  <a:lnTo>
                    <a:pt x="1778" y="1105"/>
                  </a:lnTo>
                  <a:lnTo>
                    <a:pt x="13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4925;p75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4926;p75"/>
            <p:cNvSpPr/>
            <p:nvPr/>
          </p:nvSpPr>
          <p:spPr>
            <a:xfrm>
              <a:off x="2238375" y="3502225"/>
              <a:ext cx="6025" cy="20425"/>
            </a:xfrm>
            <a:custGeom>
              <a:avLst/>
              <a:gdLst/>
              <a:ahLst/>
              <a:cxnLst/>
              <a:rect l="l" t="t" r="r" b="b"/>
              <a:pathLst>
                <a:path w="241" h="81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240" y="81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4927;p75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extrusionOk="0">
                  <a:moveTo>
                    <a:pt x="4851" y="0"/>
                  </a:moveTo>
                  <a:lnTo>
                    <a:pt x="2738" y="192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485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4928;p75"/>
            <p:cNvSpPr/>
            <p:nvPr/>
          </p:nvSpPr>
          <p:spPr>
            <a:xfrm>
              <a:off x="2117100" y="3502225"/>
              <a:ext cx="127300" cy="26425"/>
            </a:xfrm>
            <a:custGeom>
              <a:avLst/>
              <a:gdLst/>
              <a:ahLst/>
              <a:cxnLst/>
              <a:rect l="l" t="t" r="r" b="b"/>
              <a:pathLst>
                <a:path w="5092" h="1057" fill="none" extrusionOk="0">
                  <a:moveTo>
                    <a:pt x="4851" y="0"/>
                  </a:moveTo>
                  <a:lnTo>
                    <a:pt x="4851" y="0"/>
                  </a:lnTo>
                  <a:lnTo>
                    <a:pt x="2738" y="192"/>
                  </a:lnTo>
                  <a:lnTo>
                    <a:pt x="2738" y="192"/>
                  </a:lnTo>
                  <a:lnTo>
                    <a:pt x="0" y="384"/>
                  </a:lnTo>
                  <a:lnTo>
                    <a:pt x="0" y="384"/>
                  </a:lnTo>
                  <a:lnTo>
                    <a:pt x="145" y="1057"/>
                  </a:lnTo>
                  <a:lnTo>
                    <a:pt x="5091" y="816"/>
                  </a:lnTo>
                  <a:lnTo>
                    <a:pt x="5091" y="816"/>
                  </a:lnTo>
                  <a:lnTo>
                    <a:pt x="48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4929;p75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extrusionOk="0">
                  <a:moveTo>
                    <a:pt x="385" y="1"/>
                  </a:move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4930;p75"/>
            <p:cNvSpPr/>
            <p:nvPr/>
          </p:nvSpPr>
          <p:spPr>
            <a:xfrm>
              <a:off x="2085875" y="3340125"/>
              <a:ext cx="333800" cy="153700"/>
            </a:xfrm>
            <a:custGeom>
              <a:avLst/>
              <a:gdLst/>
              <a:ahLst/>
              <a:cxnLst/>
              <a:rect l="l" t="t" r="r" b="b"/>
              <a:pathLst>
                <a:path w="13352" h="6148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625"/>
                  </a:lnTo>
                  <a:lnTo>
                    <a:pt x="145" y="1345"/>
                  </a:lnTo>
                  <a:lnTo>
                    <a:pt x="49" y="2210"/>
                  </a:lnTo>
                  <a:lnTo>
                    <a:pt x="1" y="3170"/>
                  </a:lnTo>
                  <a:lnTo>
                    <a:pt x="49" y="4179"/>
                  </a:lnTo>
                  <a:lnTo>
                    <a:pt x="97" y="4707"/>
                  </a:lnTo>
                  <a:lnTo>
                    <a:pt x="193" y="5235"/>
                  </a:lnTo>
                  <a:lnTo>
                    <a:pt x="337" y="5668"/>
                  </a:lnTo>
                  <a:lnTo>
                    <a:pt x="529" y="6148"/>
                  </a:lnTo>
                  <a:lnTo>
                    <a:pt x="6628" y="5812"/>
                  </a:lnTo>
                  <a:lnTo>
                    <a:pt x="6628" y="5812"/>
                  </a:lnTo>
                  <a:lnTo>
                    <a:pt x="6148" y="4275"/>
                  </a:lnTo>
                  <a:lnTo>
                    <a:pt x="5908" y="3266"/>
                  </a:lnTo>
                  <a:lnTo>
                    <a:pt x="5860" y="2978"/>
                  </a:lnTo>
                  <a:lnTo>
                    <a:pt x="5860" y="2882"/>
                  </a:lnTo>
                  <a:lnTo>
                    <a:pt x="5860" y="2882"/>
                  </a:lnTo>
                  <a:lnTo>
                    <a:pt x="5860" y="2882"/>
                  </a:lnTo>
                  <a:lnTo>
                    <a:pt x="6340" y="3410"/>
                  </a:lnTo>
                  <a:lnTo>
                    <a:pt x="7061" y="4371"/>
                  </a:lnTo>
                  <a:lnTo>
                    <a:pt x="7829" y="5379"/>
                  </a:lnTo>
                  <a:lnTo>
                    <a:pt x="8165" y="5716"/>
                  </a:lnTo>
                  <a:lnTo>
                    <a:pt x="8357" y="5860"/>
                  </a:lnTo>
                  <a:lnTo>
                    <a:pt x="8357" y="5860"/>
                  </a:lnTo>
                  <a:lnTo>
                    <a:pt x="8501" y="5860"/>
                  </a:lnTo>
                  <a:lnTo>
                    <a:pt x="8741" y="5812"/>
                  </a:lnTo>
                  <a:lnTo>
                    <a:pt x="9366" y="5476"/>
                  </a:lnTo>
                  <a:lnTo>
                    <a:pt x="10182" y="4899"/>
                  </a:lnTo>
                  <a:lnTo>
                    <a:pt x="11095" y="4275"/>
                  </a:lnTo>
                  <a:lnTo>
                    <a:pt x="12679" y="3026"/>
                  </a:lnTo>
                  <a:lnTo>
                    <a:pt x="13352" y="2498"/>
                  </a:lnTo>
                  <a:lnTo>
                    <a:pt x="11383" y="1153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4931;p75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4932;p75"/>
            <p:cNvSpPr/>
            <p:nvPr/>
          </p:nvSpPr>
          <p:spPr>
            <a:xfrm>
              <a:off x="2389650" y="3380950"/>
              <a:ext cx="4825" cy="3625"/>
            </a:xfrm>
            <a:custGeom>
              <a:avLst/>
              <a:gdLst/>
              <a:ahLst/>
              <a:cxnLst/>
              <a:rect l="l" t="t" r="r" b="b"/>
              <a:pathLst>
                <a:path w="193" h="14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92" y="145"/>
                  </a:lnTo>
                  <a:lnTo>
                    <a:pt x="192" y="1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4933;p75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extrusionOk="0">
                  <a:moveTo>
                    <a:pt x="12151" y="0"/>
                  </a:move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4934;p75"/>
            <p:cNvSpPr/>
            <p:nvPr/>
          </p:nvSpPr>
          <p:spPr>
            <a:xfrm>
              <a:off x="2085875" y="3380950"/>
              <a:ext cx="308600" cy="15625"/>
            </a:xfrm>
            <a:custGeom>
              <a:avLst/>
              <a:gdLst/>
              <a:ahLst/>
              <a:cxnLst/>
              <a:rect l="l" t="t" r="r" b="b"/>
              <a:pathLst>
                <a:path w="12344" h="625" fill="none" extrusionOk="0">
                  <a:moveTo>
                    <a:pt x="12151" y="0"/>
                  </a:moveTo>
                  <a:lnTo>
                    <a:pt x="97" y="97"/>
                  </a:lnTo>
                  <a:lnTo>
                    <a:pt x="97" y="97"/>
                  </a:lnTo>
                  <a:lnTo>
                    <a:pt x="1" y="625"/>
                  </a:lnTo>
                  <a:lnTo>
                    <a:pt x="11959" y="433"/>
                  </a:lnTo>
                  <a:lnTo>
                    <a:pt x="11959" y="433"/>
                  </a:lnTo>
                  <a:lnTo>
                    <a:pt x="12343" y="145"/>
                  </a:lnTo>
                  <a:lnTo>
                    <a:pt x="121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4935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5956" y="0"/>
                  </a:moveTo>
                  <a:lnTo>
                    <a:pt x="3506" y="48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1681" y="1825"/>
                  </a:lnTo>
                  <a:lnTo>
                    <a:pt x="4371" y="1633"/>
                  </a:lnTo>
                  <a:lnTo>
                    <a:pt x="6340" y="1441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52" y="817"/>
                  </a:lnTo>
                  <a:lnTo>
                    <a:pt x="7156" y="336"/>
                  </a:lnTo>
                  <a:lnTo>
                    <a:pt x="7108" y="48"/>
                  </a:lnTo>
                  <a:lnTo>
                    <a:pt x="6772" y="48"/>
                  </a:lnTo>
                  <a:lnTo>
                    <a:pt x="595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4936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1" y="192"/>
                  </a:moveTo>
                  <a:lnTo>
                    <a:pt x="1" y="192"/>
                  </a:lnTo>
                  <a:lnTo>
                    <a:pt x="3506" y="48"/>
                  </a:lnTo>
                  <a:lnTo>
                    <a:pt x="5956" y="0"/>
                  </a:lnTo>
                  <a:lnTo>
                    <a:pt x="6772" y="48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7156" y="336"/>
                  </a:lnTo>
                  <a:lnTo>
                    <a:pt x="7252" y="817"/>
                  </a:lnTo>
                  <a:lnTo>
                    <a:pt x="7300" y="1249"/>
                  </a:lnTo>
                  <a:lnTo>
                    <a:pt x="7252" y="1345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6340" y="1441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1681" y="1825"/>
                  </a:lnTo>
                  <a:lnTo>
                    <a:pt x="721" y="1825"/>
                  </a:lnTo>
                  <a:lnTo>
                    <a:pt x="433" y="1825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193" y="1681"/>
                  </a:lnTo>
                  <a:lnTo>
                    <a:pt x="145" y="1441"/>
                  </a:lnTo>
                  <a:lnTo>
                    <a:pt x="49" y="913"/>
                  </a:lnTo>
                  <a:lnTo>
                    <a:pt x="1" y="1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4937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extrusionOk="0">
                  <a:moveTo>
                    <a:pt x="6244" y="0"/>
                  </a:moveTo>
                  <a:lnTo>
                    <a:pt x="2402" y="96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4938;p75"/>
            <p:cNvSpPr/>
            <p:nvPr/>
          </p:nvSpPr>
          <p:spPr>
            <a:xfrm>
              <a:off x="2076275" y="3466200"/>
              <a:ext cx="182525" cy="45650"/>
            </a:xfrm>
            <a:custGeom>
              <a:avLst/>
              <a:gdLst/>
              <a:ahLst/>
              <a:cxnLst/>
              <a:rect l="l" t="t" r="r" b="b"/>
              <a:pathLst>
                <a:path w="7301" h="1826" fill="none" extrusionOk="0">
                  <a:moveTo>
                    <a:pt x="6244" y="0"/>
                  </a:moveTo>
                  <a:lnTo>
                    <a:pt x="6244" y="0"/>
                  </a:lnTo>
                  <a:lnTo>
                    <a:pt x="2402" y="96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913"/>
                  </a:lnTo>
                  <a:lnTo>
                    <a:pt x="145" y="1441"/>
                  </a:lnTo>
                  <a:lnTo>
                    <a:pt x="193" y="1681"/>
                  </a:lnTo>
                  <a:lnTo>
                    <a:pt x="289" y="1777"/>
                  </a:lnTo>
                  <a:lnTo>
                    <a:pt x="289" y="1777"/>
                  </a:lnTo>
                  <a:lnTo>
                    <a:pt x="433" y="1825"/>
                  </a:lnTo>
                  <a:lnTo>
                    <a:pt x="721" y="1825"/>
                  </a:lnTo>
                  <a:lnTo>
                    <a:pt x="721" y="1825"/>
                  </a:lnTo>
                  <a:lnTo>
                    <a:pt x="2306" y="1777"/>
                  </a:lnTo>
                  <a:lnTo>
                    <a:pt x="4371" y="1633"/>
                  </a:lnTo>
                  <a:lnTo>
                    <a:pt x="4371" y="1633"/>
                  </a:lnTo>
                  <a:lnTo>
                    <a:pt x="7204" y="1393"/>
                  </a:lnTo>
                  <a:lnTo>
                    <a:pt x="7204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93"/>
                  </a:lnTo>
                  <a:lnTo>
                    <a:pt x="7252" y="1345"/>
                  </a:lnTo>
                  <a:lnTo>
                    <a:pt x="7300" y="1249"/>
                  </a:lnTo>
                  <a:lnTo>
                    <a:pt x="7300" y="1249"/>
                  </a:lnTo>
                  <a:lnTo>
                    <a:pt x="7204" y="577"/>
                  </a:lnTo>
                  <a:lnTo>
                    <a:pt x="7108" y="48"/>
                  </a:lnTo>
                  <a:lnTo>
                    <a:pt x="7108" y="48"/>
                  </a:lnTo>
                  <a:lnTo>
                    <a:pt x="6868" y="48"/>
                  </a:lnTo>
                  <a:lnTo>
                    <a:pt x="62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4939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5187" y="145"/>
                  </a:lnTo>
                  <a:lnTo>
                    <a:pt x="4515" y="529"/>
                  </a:lnTo>
                  <a:lnTo>
                    <a:pt x="2690" y="1729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01" y="4755"/>
                  </a:lnTo>
                  <a:lnTo>
                    <a:pt x="1393" y="4659"/>
                  </a:lnTo>
                  <a:lnTo>
                    <a:pt x="2018" y="4227"/>
                  </a:lnTo>
                  <a:lnTo>
                    <a:pt x="3747" y="2978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09"/>
                  </a:lnTo>
                  <a:lnTo>
                    <a:pt x="6196" y="913"/>
                  </a:lnTo>
                  <a:lnTo>
                    <a:pt x="5908" y="529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4940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1" y="3554"/>
                  </a:moveTo>
                  <a:lnTo>
                    <a:pt x="1" y="3554"/>
                  </a:lnTo>
                  <a:lnTo>
                    <a:pt x="2690" y="1729"/>
                  </a:lnTo>
                  <a:lnTo>
                    <a:pt x="4515" y="529"/>
                  </a:lnTo>
                  <a:lnTo>
                    <a:pt x="5187" y="145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908" y="529"/>
                  </a:lnTo>
                  <a:lnTo>
                    <a:pt x="6196" y="913"/>
                  </a:lnTo>
                  <a:lnTo>
                    <a:pt x="6244" y="1009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5428" y="1681"/>
                  </a:lnTo>
                  <a:lnTo>
                    <a:pt x="3747" y="2978"/>
                  </a:lnTo>
                  <a:lnTo>
                    <a:pt x="2018" y="4227"/>
                  </a:lnTo>
                  <a:lnTo>
                    <a:pt x="1393" y="4659"/>
                  </a:lnTo>
                  <a:lnTo>
                    <a:pt x="1201" y="4755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961" y="4707"/>
                  </a:lnTo>
                  <a:lnTo>
                    <a:pt x="817" y="4563"/>
                  </a:lnTo>
                  <a:lnTo>
                    <a:pt x="481" y="4131"/>
                  </a:lnTo>
                  <a:lnTo>
                    <a:pt x="1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4941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extrusionOk="0">
                  <a:moveTo>
                    <a:pt x="5428" y="0"/>
                  </a:moveTo>
                  <a:lnTo>
                    <a:pt x="4995" y="193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4942;p75"/>
            <p:cNvSpPr/>
            <p:nvPr/>
          </p:nvSpPr>
          <p:spPr>
            <a:xfrm>
              <a:off x="2269575" y="3379750"/>
              <a:ext cx="156100" cy="120075"/>
            </a:xfrm>
            <a:custGeom>
              <a:avLst/>
              <a:gdLst/>
              <a:ahLst/>
              <a:cxnLst/>
              <a:rect l="l" t="t" r="r" b="b"/>
              <a:pathLst>
                <a:path w="6244" h="4803" fill="none" extrusionOk="0">
                  <a:moveTo>
                    <a:pt x="5428" y="0"/>
                  </a:moveTo>
                  <a:lnTo>
                    <a:pt x="5428" y="0"/>
                  </a:lnTo>
                  <a:lnTo>
                    <a:pt x="4995" y="193"/>
                  </a:lnTo>
                  <a:lnTo>
                    <a:pt x="4995" y="193"/>
                  </a:lnTo>
                  <a:lnTo>
                    <a:pt x="4611" y="481"/>
                  </a:lnTo>
                  <a:lnTo>
                    <a:pt x="4611" y="481"/>
                  </a:lnTo>
                  <a:lnTo>
                    <a:pt x="1730" y="2402"/>
                  </a:lnTo>
                  <a:lnTo>
                    <a:pt x="1" y="3554"/>
                  </a:lnTo>
                  <a:lnTo>
                    <a:pt x="1" y="3554"/>
                  </a:lnTo>
                  <a:lnTo>
                    <a:pt x="481" y="4131"/>
                  </a:lnTo>
                  <a:lnTo>
                    <a:pt x="817" y="4563"/>
                  </a:lnTo>
                  <a:lnTo>
                    <a:pt x="961" y="4707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105" y="4803"/>
                  </a:lnTo>
                  <a:lnTo>
                    <a:pt x="1249" y="4755"/>
                  </a:lnTo>
                  <a:lnTo>
                    <a:pt x="1441" y="4611"/>
                  </a:lnTo>
                  <a:lnTo>
                    <a:pt x="2066" y="4227"/>
                  </a:lnTo>
                  <a:lnTo>
                    <a:pt x="3747" y="2930"/>
                  </a:lnTo>
                  <a:lnTo>
                    <a:pt x="5428" y="1681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244" y="1057"/>
                  </a:lnTo>
                  <a:lnTo>
                    <a:pt x="6148" y="817"/>
                  </a:lnTo>
                  <a:lnTo>
                    <a:pt x="5860" y="481"/>
                  </a:lnTo>
                  <a:lnTo>
                    <a:pt x="5428" y="0"/>
                  </a:lnTo>
                  <a:lnTo>
                    <a:pt x="5428" y="0"/>
                  </a:lnTo>
                  <a:lnTo>
                    <a:pt x="54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4943;p75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extrusionOk="0">
                  <a:moveTo>
                    <a:pt x="7252" y="1"/>
                  </a:moveTo>
                  <a:lnTo>
                    <a:pt x="6820" y="145"/>
                  </a:lnTo>
                  <a:lnTo>
                    <a:pt x="6244" y="337"/>
                  </a:lnTo>
                  <a:lnTo>
                    <a:pt x="5668" y="577"/>
                  </a:lnTo>
                  <a:lnTo>
                    <a:pt x="4995" y="913"/>
                  </a:lnTo>
                  <a:lnTo>
                    <a:pt x="3602" y="1634"/>
                  </a:lnTo>
                  <a:lnTo>
                    <a:pt x="2306" y="2402"/>
                  </a:lnTo>
                  <a:lnTo>
                    <a:pt x="1153" y="3074"/>
                  </a:lnTo>
                  <a:lnTo>
                    <a:pt x="97" y="3747"/>
                  </a:lnTo>
                  <a:lnTo>
                    <a:pt x="49" y="4227"/>
                  </a:lnTo>
                  <a:lnTo>
                    <a:pt x="1" y="5283"/>
                  </a:lnTo>
                  <a:lnTo>
                    <a:pt x="1" y="6484"/>
                  </a:lnTo>
                  <a:lnTo>
                    <a:pt x="49" y="6964"/>
                  </a:lnTo>
                  <a:lnTo>
                    <a:pt x="145" y="7301"/>
                  </a:lnTo>
                  <a:lnTo>
                    <a:pt x="193" y="7397"/>
                  </a:lnTo>
                  <a:lnTo>
                    <a:pt x="625" y="7397"/>
                  </a:lnTo>
                  <a:lnTo>
                    <a:pt x="1105" y="7349"/>
                  </a:lnTo>
                  <a:lnTo>
                    <a:pt x="1681" y="7204"/>
                  </a:lnTo>
                  <a:lnTo>
                    <a:pt x="3170" y="6868"/>
                  </a:lnTo>
                  <a:lnTo>
                    <a:pt x="4851" y="6388"/>
                  </a:lnTo>
                  <a:lnTo>
                    <a:pt x="7925" y="5380"/>
                  </a:lnTo>
                  <a:lnTo>
                    <a:pt x="9365" y="4947"/>
                  </a:lnTo>
                  <a:lnTo>
                    <a:pt x="9269" y="4275"/>
                  </a:lnTo>
                  <a:lnTo>
                    <a:pt x="8981" y="2786"/>
                  </a:lnTo>
                  <a:lnTo>
                    <a:pt x="8789" y="1922"/>
                  </a:lnTo>
                  <a:lnTo>
                    <a:pt x="8549" y="1153"/>
                  </a:lnTo>
                  <a:lnTo>
                    <a:pt x="8405" y="817"/>
                  </a:lnTo>
                  <a:lnTo>
                    <a:pt x="8261" y="481"/>
                  </a:lnTo>
                  <a:lnTo>
                    <a:pt x="8069" y="241"/>
                  </a:lnTo>
                  <a:lnTo>
                    <a:pt x="7877" y="97"/>
                  </a:lnTo>
                  <a:lnTo>
                    <a:pt x="7781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4944;p75"/>
            <p:cNvSpPr/>
            <p:nvPr/>
          </p:nvSpPr>
          <p:spPr>
            <a:xfrm>
              <a:off x="1932200" y="3009950"/>
              <a:ext cx="234150" cy="184925"/>
            </a:xfrm>
            <a:custGeom>
              <a:avLst/>
              <a:gdLst/>
              <a:ahLst/>
              <a:cxnLst/>
              <a:rect l="l" t="t" r="r" b="b"/>
              <a:pathLst>
                <a:path w="9366" h="7397" fill="none" extrusionOk="0">
                  <a:moveTo>
                    <a:pt x="97" y="3747"/>
                  </a:moveTo>
                  <a:lnTo>
                    <a:pt x="97" y="3747"/>
                  </a:lnTo>
                  <a:lnTo>
                    <a:pt x="1153" y="3074"/>
                  </a:lnTo>
                  <a:lnTo>
                    <a:pt x="2306" y="2402"/>
                  </a:lnTo>
                  <a:lnTo>
                    <a:pt x="3602" y="1634"/>
                  </a:lnTo>
                  <a:lnTo>
                    <a:pt x="4995" y="913"/>
                  </a:lnTo>
                  <a:lnTo>
                    <a:pt x="5668" y="577"/>
                  </a:lnTo>
                  <a:lnTo>
                    <a:pt x="6244" y="337"/>
                  </a:lnTo>
                  <a:lnTo>
                    <a:pt x="6820" y="145"/>
                  </a:lnTo>
                  <a:lnTo>
                    <a:pt x="7252" y="1"/>
                  </a:lnTo>
                  <a:lnTo>
                    <a:pt x="7637" y="1"/>
                  </a:lnTo>
                  <a:lnTo>
                    <a:pt x="7781" y="1"/>
                  </a:lnTo>
                  <a:lnTo>
                    <a:pt x="7877" y="97"/>
                  </a:lnTo>
                  <a:lnTo>
                    <a:pt x="7877" y="97"/>
                  </a:lnTo>
                  <a:lnTo>
                    <a:pt x="8069" y="241"/>
                  </a:lnTo>
                  <a:lnTo>
                    <a:pt x="8261" y="481"/>
                  </a:lnTo>
                  <a:lnTo>
                    <a:pt x="8405" y="817"/>
                  </a:lnTo>
                  <a:lnTo>
                    <a:pt x="8549" y="1153"/>
                  </a:lnTo>
                  <a:lnTo>
                    <a:pt x="8789" y="1922"/>
                  </a:lnTo>
                  <a:lnTo>
                    <a:pt x="8981" y="2786"/>
                  </a:lnTo>
                  <a:lnTo>
                    <a:pt x="9269" y="4275"/>
                  </a:lnTo>
                  <a:lnTo>
                    <a:pt x="9365" y="4947"/>
                  </a:lnTo>
                  <a:lnTo>
                    <a:pt x="9365" y="4947"/>
                  </a:lnTo>
                  <a:lnTo>
                    <a:pt x="7925" y="5380"/>
                  </a:lnTo>
                  <a:lnTo>
                    <a:pt x="4851" y="6388"/>
                  </a:lnTo>
                  <a:lnTo>
                    <a:pt x="3170" y="6868"/>
                  </a:lnTo>
                  <a:lnTo>
                    <a:pt x="1681" y="7204"/>
                  </a:lnTo>
                  <a:lnTo>
                    <a:pt x="1105" y="7349"/>
                  </a:lnTo>
                  <a:lnTo>
                    <a:pt x="625" y="7397"/>
                  </a:lnTo>
                  <a:lnTo>
                    <a:pt x="289" y="7397"/>
                  </a:lnTo>
                  <a:lnTo>
                    <a:pt x="193" y="7397"/>
                  </a:lnTo>
                  <a:lnTo>
                    <a:pt x="145" y="7301"/>
                  </a:lnTo>
                  <a:lnTo>
                    <a:pt x="145" y="7301"/>
                  </a:lnTo>
                  <a:lnTo>
                    <a:pt x="49" y="6964"/>
                  </a:lnTo>
                  <a:lnTo>
                    <a:pt x="1" y="6484"/>
                  </a:lnTo>
                  <a:lnTo>
                    <a:pt x="1" y="5283"/>
                  </a:lnTo>
                  <a:lnTo>
                    <a:pt x="49" y="4227"/>
                  </a:lnTo>
                  <a:lnTo>
                    <a:pt x="97" y="37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4945;p75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extrusionOk="0">
                  <a:moveTo>
                    <a:pt x="433" y="0"/>
                  </a:move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4946;p75"/>
            <p:cNvSpPr/>
            <p:nvPr/>
          </p:nvSpPr>
          <p:spPr>
            <a:xfrm>
              <a:off x="1951400" y="3085600"/>
              <a:ext cx="42050" cy="105675"/>
            </a:xfrm>
            <a:custGeom>
              <a:avLst/>
              <a:gdLst/>
              <a:ahLst/>
              <a:cxnLst/>
              <a:rect l="l" t="t" r="r" b="b"/>
              <a:pathLst>
                <a:path w="1682" h="4227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288"/>
                  </a:lnTo>
                  <a:lnTo>
                    <a:pt x="1" y="288"/>
                  </a:lnTo>
                  <a:lnTo>
                    <a:pt x="433" y="2257"/>
                  </a:lnTo>
                  <a:lnTo>
                    <a:pt x="913" y="4227"/>
                  </a:lnTo>
                  <a:lnTo>
                    <a:pt x="913" y="4227"/>
                  </a:lnTo>
                  <a:lnTo>
                    <a:pt x="1682" y="4034"/>
                  </a:lnTo>
                  <a:lnTo>
                    <a:pt x="1682" y="4034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4947;p75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extrusionOk="0">
                  <a:moveTo>
                    <a:pt x="6772" y="0"/>
                  </a:move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4948;p75"/>
            <p:cNvSpPr/>
            <p:nvPr/>
          </p:nvSpPr>
          <p:spPr>
            <a:xfrm>
              <a:off x="1958625" y="2995550"/>
              <a:ext cx="169300" cy="198125"/>
            </a:xfrm>
            <a:custGeom>
              <a:avLst/>
              <a:gdLst/>
              <a:ahLst/>
              <a:cxnLst/>
              <a:rect l="l" t="t" r="r" b="b"/>
              <a:pathLst>
                <a:path w="6772" h="7925" fill="none" extrusionOk="0">
                  <a:moveTo>
                    <a:pt x="6772" y="0"/>
                  </a:moveTo>
                  <a:lnTo>
                    <a:pt x="6772" y="0"/>
                  </a:lnTo>
                  <a:lnTo>
                    <a:pt x="5667" y="433"/>
                  </a:lnTo>
                  <a:lnTo>
                    <a:pt x="3314" y="1441"/>
                  </a:lnTo>
                  <a:lnTo>
                    <a:pt x="2065" y="1969"/>
                  </a:lnTo>
                  <a:lnTo>
                    <a:pt x="1009" y="2498"/>
                  </a:lnTo>
                  <a:lnTo>
                    <a:pt x="240" y="2882"/>
                  </a:lnTo>
                  <a:lnTo>
                    <a:pt x="48" y="3026"/>
                  </a:lnTo>
                  <a:lnTo>
                    <a:pt x="0" y="3122"/>
                  </a:lnTo>
                  <a:lnTo>
                    <a:pt x="0" y="3122"/>
                  </a:lnTo>
                  <a:lnTo>
                    <a:pt x="769" y="5667"/>
                  </a:lnTo>
                  <a:lnTo>
                    <a:pt x="1489" y="7925"/>
                  </a:lnTo>
                  <a:lnTo>
                    <a:pt x="1489" y="7925"/>
                  </a:lnTo>
                  <a:lnTo>
                    <a:pt x="2161" y="7780"/>
                  </a:lnTo>
                  <a:lnTo>
                    <a:pt x="3650" y="7492"/>
                  </a:lnTo>
                  <a:lnTo>
                    <a:pt x="4514" y="7300"/>
                  </a:lnTo>
                  <a:lnTo>
                    <a:pt x="5283" y="7108"/>
                  </a:lnTo>
                  <a:lnTo>
                    <a:pt x="5907" y="6868"/>
                  </a:lnTo>
                  <a:lnTo>
                    <a:pt x="6099" y="6772"/>
                  </a:lnTo>
                  <a:lnTo>
                    <a:pt x="6243" y="6628"/>
                  </a:lnTo>
                  <a:lnTo>
                    <a:pt x="6243" y="6628"/>
                  </a:lnTo>
                  <a:lnTo>
                    <a:pt x="6339" y="6484"/>
                  </a:lnTo>
                  <a:lnTo>
                    <a:pt x="6436" y="6196"/>
                  </a:lnTo>
                  <a:lnTo>
                    <a:pt x="6580" y="5331"/>
                  </a:lnTo>
                  <a:lnTo>
                    <a:pt x="6676" y="4275"/>
                  </a:lnTo>
                  <a:lnTo>
                    <a:pt x="6724" y="3074"/>
                  </a:lnTo>
                  <a:lnTo>
                    <a:pt x="6772" y="961"/>
                  </a:lnTo>
                  <a:lnTo>
                    <a:pt x="67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4949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E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4950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4951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4952;p75"/>
            <p:cNvSpPr/>
            <p:nvPr/>
          </p:nvSpPr>
          <p:spPr>
            <a:xfrm>
              <a:off x="2127900" y="299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4953;p75"/>
            <p:cNvSpPr/>
            <p:nvPr/>
          </p:nvSpPr>
          <p:spPr>
            <a:xfrm>
              <a:off x="2058275" y="2995550"/>
              <a:ext cx="69650" cy="186125"/>
            </a:xfrm>
            <a:custGeom>
              <a:avLst/>
              <a:gdLst/>
              <a:ahLst/>
              <a:cxnLst/>
              <a:rect l="l" t="t" r="r" b="b"/>
              <a:pathLst>
                <a:path w="2786" h="7445" extrusionOk="0">
                  <a:moveTo>
                    <a:pt x="2786" y="0"/>
                  </a:moveTo>
                  <a:lnTo>
                    <a:pt x="1201" y="625"/>
                  </a:lnTo>
                  <a:lnTo>
                    <a:pt x="1057" y="1009"/>
                  </a:lnTo>
                  <a:lnTo>
                    <a:pt x="1537" y="1153"/>
                  </a:lnTo>
                  <a:lnTo>
                    <a:pt x="1729" y="865"/>
                  </a:lnTo>
                  <a:lnTo>
                    <a:pt x="1969" y="577"/>
                  </a:lnTo>
                  <a:lnTo>
                    <a:pt x="2161" y="337"/>
                  </a:lnTo>
                  <a:lnTo>
                    <a:pt x="2401" y="193"/>
                  </a:lnTo>
                  <a:lnTo>
                    <a:pt x="2786" y="0"/>
                  </a:lnTo>
                  <a:close/>
                  <a:moveTo>
                    <a:pt x="96" y="6004"/>
                  </a:moveTo>
                  <a:lnTo>
                    <a:pt x="0" y="7444"/>
                  </a:lnTo>
                  <a:lnTo>
                    <a:pt x="0" y="7444"/>
                  </a:lnTo>
                  <a:lnTo>
                    <a:pt x="144" y="7396"/>
                  </a:lnTo>
                  <a:lnTo>
                    <a:pt x="288" y="6100"/>
                  </a:lnTo>
                  <a:lnTo>
                    <a:pt x="96" y="6004"/>
                  </a:lnTo>
                  <a:close/>
                </a:path>
              </a:pathLst>
            </a:custGeom>
            <a:solidFill>
              <a:srgbClr val="FB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4954;p75"/>
            <p:cNvSpPr/>
            <p:nvPr/>
          </p:nvSpPr>
          <p:spPr>
            <a:xfrm>
              <a:off x="2058275" y="3145625"/>
              <a:ext cx="7225" cy="36050"/>
            </a:xfrm>
            <a:custGeom>
              <a:avLst/>
              <a:gdLst/>
              <a:ahLst/>
              <a:cxnLst/>
              <a:rect l="l" t="t" r="r" b="b"/>
              <a:pathLst>
                <a:path w="289" h="1442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1441"/>
                  </a:lnTo>
                  <a:lnTo>
                    <a:pt x="0" y="1441"/>
                  </a:lnTo>
                  <a:lnTo>
                    <a:pt x="144" y="1393"/>
                  </a:lnTo>
                  <a:lnTo>
                    <a:pt x="144" y="1393"/>
                  </a:lnTo>
                  <a:lnTo>
                    <a:pt x="288" y="97"/>
                  </a:lnTo>
                  <a:lnTo>
                    <a:pt x="288" y="97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4955;p75"/>
            <p:cNvSpPr/>
            <p:nvPr/>
          </p:nvSpPr>
          <p:spPr>
            <a:xfrm>
              <a:off x="2084675" y="2995550"/>
              <a:ext cx="43250" cy="28825"/>
            </a:xfrm>
            <a:custGeom>
              <a:avLst/>
              <a:gdLst/>
              <a:ahLst/>
              <a:cxnLst/>
              <a:rect l="l" t="t" r="r" b="b"/>
              <a:pathLst>
                <a:path w="1730" h="1153" fill="none" extrusionOk="0">
                  <a:moveTo>
                    <a:pt x="1730" y="0"/>
                  </a:move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45" y="625"/>
                  </a:lnTo>
                  <a:lnTo>
                    <a:pt x="145" y="625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481" y="1153"/>
                  </a:lnTo>
                  <a:lnTo>
                    <a:pt x="481" y="1153"/>
                  </a:lnTo>
                  <a:lnTo>
                    <a:pt x="673" y="865"/>
                  </a:lnTo>
                  <a:lnTo>
                    <a:pt x="913" y="577"/>
                  </a:lnTo>
                  <a:lnTo>
                    <a:pt x="1105" y="337"/>
                  </a:lnTo>
                  <a:lnTo>
                    <a:pt x="1345" y="193"/>
                  </a:lnTo>
                  <a:lnTo>
                    <a:pt x="1345" y="193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7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4956;p75"/>
            <p:cNvSpPr/>
            <p:nvPr/>
          </p:nvSpPr>
          <p:spPr>
            <a:xfrm>
              <a:off x="1742500" y="2983550"/>
              <a:ext cx="212550" cy="212525"/>
            </a:xfrm>
            <a:custGeom>
              <a:avLst/>
              <a:gdLst/>
              <a:ahLst/>
              <a:cxnLst/>
              <a:rect l="l" t="t" r="r" b="b"/>
              <a:pathLst>
                <a:path w="8502" h="8501" extrusionOk="0">
                  <a:moveTo>
                    <a:pt x="1585" y="0"/>
                  </a:moveTo>
                  <a:lnTo>
                    <a:pt x="1" y="1777"/>
                  </a:lnTo>
                  <a:lnTo>
                    <a:pt x="625" y="2594"/>
                  </a:lnTo>
                  <a:lnTo>
                    <a:pt x="1345" y="3410"/>
                  </a:lnTo>
                  <a:lnTo>
                    <a:pt x="2306" y="4418"/>
                  </a:lnTo>
                  <a:lnTo>
                    <a:pt x="3410" y="5523"/>
                  </a:lnTo>
                  <a:lnTo>
                    <a:pt x="4035" y="6051"/>
                  </a:lnTo>
                  <a:lnTo>
                    <a:pt x="4707" y="6628"/>
                  </a:lnTo>
                  <a:lnTo>
                    <a:pt x="5379" y="7108"/>
                  </a:lnTo>
                  <a:lnTo>
                    <a:pt x="6100" y="7588"/>
                  </a:lnTo>
                  <a:lnTo>
                    <a:pt x="6868" y="8020"/>
                  </a:lnTo>
                  <a:lnTo>
                    <a:pt x="7589" y="8405"/>
                  </a:lnTo>
                  <a:lnTo>
                    <a:pt x="7877" y="8501"/>
                  </a:lnTo>
                  <a:lnTo>
                    <a:pt x="8117" y="8501"/>
                  </a:lnTo>
                  <a:lnTo>
                    <a:pt x="8261" y="8453"/>
                  </a:lnTo>
                  <a:lnTo>
                    <a:pt x="8357" y="8405"/>
                  </a:lnTo>
                  <a:lnTo>
                    <a:pt x="8453" y="8309"/>
                  </a:lnTo>
                  <a:lnTo>
                    <a:pt x="8501" y="8164"/>
                  </a:lnTo>
                  <a:lnTo>
                    <a:pt x="8261" y="4803"/>
                  </a:lnTo>
                  <a:lnTo>
                    <a:pt x="6868" y="3890"/>
                  </a:lnTo>
                  <a:lnTo>
                    <a:pt x="5139" y="2690"/>
                  </a:lnTo>
                  <a:lnTo>
                    <a:pt x="3266" y="1297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4957;p75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extrusionOk="0">
                  <a:moveTo>
                    <a:pt x="1682" y="0"/>
                  </a:moveTo>
                  <a:lnTo>
                    <a:pt x="1634" y="48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46" y="1681"/>
                  </a:lnTo>
                  <a:lnTo>
                    <a:pt x="2882" y="2065"/>
                  </a:lnTo>
                  <a:lnTo>
                    <a:pt x="2834" y="2065"/>
                  </a:lnTo>
                  <a:lnTo>
                    <a:pt x="2354" y="1729"/>
                  </a:lnTo>
                  <a:lnTo>
                    <a:pt x="1586" y="1249"/>
                  </a:lnTo>
                  <a:lnTo>
                    <a:pt x="1201" y="1057"/>
                  </a:lnTo>
                  <a:lnTo>
                    <a:pt x="817" y="913"/>
                  </a:lnTo>
                  <a:lnTo>
                    <a:pt x="577" y="865"/>
                  </a:lnTo>
                  <a:lnTo>
                    <a:pt x="529" y="913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7"/>
                  </a:lnTo>
                  <a:lnTo>
                    <a:pt x="913" y="1825"/>
                  </a:lnTo>
                  <a:lnTo>
                    <a:pt x="1201" y="2162"/>
                  </a:lnTo>
                  <a:lnTo>
                    <a:pt x="1826" y="2690"/>
                  </a:lnTo>
                  <a:lnTo>
                    <a:pt x="2066" y="2930"/>
                  </a:lnTo>
                  <a:lnTo>
                    <a:pt x="1730" y="2786"/>
                  </a:lnTo>
                  <a:lnTo>
                    <a:pt x="1057" y="2450"/>
                  </a:lnTo>
                  <a:lnTo>
                    <a:pt x="673" y="2306"/>
                  </a:lnTo>
                  <a:lnTo>
                    <a:pt x="337" y="2210"/>
                  </a:lnTo>
                  <a:lnTo>
                    <a:pt x="97" y="2210"/>
                  </a:lnTo>
                  <a:lnTo>
                    <a:pt x="49" y="2258"/>
                  </a:lnTo>
                  <a:lnTo>
                    <a:pt x="1" y="2306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45" y="3410"/>
                  </a:lnTo>
                  <a:lnTo>
                    <a:pt x="1730" y="3602"/>
                  </a:lnTo>
                  <a:lnTo>
                    <a:pt x="1393" y="3554"/>
                  </a:lnTo>
                  <a:lnTo>
                    <a:pt x="817" y="3506"/>
                  </a:lnTo>
                  <a:lnTo>
                    <a:pt x="529" y="3506"/>
                  </a:lnTo>
                  <a:lnTo>
                    <a:pt x="289" y="3554"/>
                  </a:lnTo>
                  <a:lnTo>
                    <a:pt x="97" y="3602"/>
                  </a:lnTo>
                  <a:lnTo>
                    <a:pt x="49" y="3650"/>
                  </a:lnTo>
                  <a:lnTo>
                    <a:pt x="49" y="3746"/>
                  </a:lnTo>
                  <a:lnTo>
                    <a:pt x="97" y="3842"/>
                  </a:lnTo>
                  <a:lnTo>
                    <a:pt x="193" y="3938"/>
                  </a:lnTo>
                  <a:lnTo>
                    <a:pt x="625" y="4131"/>
                  </a:lnTo>
                  <a:lnTo>
                    <a:pt x="1153" y="4323"/>
                  </a:lnTo>
                  <a:lnTo>
                    <a:pt x="1730" y="4515"/>
                  </a:lnTo>
                  <a:lnTo>
                    <a:pt x="1778" y="4755"/>
                  </a:lnTo>
                  <a:lnTo>
                    <a:pt x="1922" y="4995"/>
                  </a:lnTo>
                  <a:lnTo>
                    <a:pt x="2066" y="5187"/>
                  </a:lnTo>
                  <a:lnTo>
                    <a:pt x="2258" y="5379"/>
                  </a:lnTo>
                  <a:lnTo>
                    <a:pt x="2546" y="5571"/>
                  </a:lnTo>
                  <a:lnTo>
                    <a:pt x="2882" y="5715"/>
                  </a:lnTo>
                  <a:lnTo>
                    <a:pt x="3218" y="5811"/>
                  </a:lnTo>
                  <a:lnTo>
                    <a:pt x="3555" y="5811"/>
                  </a:lnTo>
                  <a:lnTo>
                    <a:pt x="3843" y="5715"/>
                  </a:lnTo>
                  <a:lnTo>
                    <a:pt x="4179" y="5619"/>
                  </a:lnTo>
                  <a:lnTo>
                    <a:pt x="4467" y="5427"/>
                  </a:lnTo>
                  <a:lnTo>
                    <a:pt x="4707" y="5187"/>
                  </a:lnTo>
                  <a:lnTo>
                    <a:pt x="5283" y="4563"/>
                  </a:lnTo>
                  <a:lnTo>
                    <a:pt x="5476" y="4275"/>
                  </a:lnTo>
                  <a:lnTo>
                    <a:pt x="5572" y="3986"/>
                  </a:lnTo>
                  <a:lnTo>
                    <a:pt x="5668" y="3746"/>
                  </a:lnTo>
                  <a:lnTo>
                    <a:pt x="5668" y="3410"/>
                  </a:lnTo>
                  <a:lnTo>
                    <a:pt x="5668" y="3122"/>
                  </a:lnTo>
                  <a:lnTo>
                    <a:pt x="5572" y="2834"/>
                  </a:lnTo>
                  <a:lnTo>
                    <a:pt x="5476" y="2594"/>
                  </a:lnTo>
                  <a:lnTo>
                    <a:pt x="5283" y="2306"/>
                  </a:lnTo>
                  <a:lnTo>
                    <a:pt x="5139" y="1825"/>
                  </a:lnTo>
                  <a:lnTo>
                    <a:pt x="4899" y="1153"/>
                  </a:lnTo>
                  <a:lnTo>
                    <a:pt x="4707" y="865"/>
                  </a:lnTo>
                  <a:lnTo>
                    <a:pt x="4563" y="673"/>
                  </a:lnTo>
                  <a:lnTo>
                    <a:pt x="4371" y="529"/>
                  </a:lnTo>
                  <a:lnTo>
                    <a:pt x="4179" y="529"/>
                  </a:lnTo>
                  <a:lnTo>
                    <a:pt x="4083" y="625"/>
                  </a:lnTo>
                  <a:lnTo>
                    <a:pt x="3987" y="721"/>
                  </a:lnTo>
                  <a:lnTo>
                    <a:pt x="3939" y="865"/>
                  </a:lnTo>
                  <a:lnTo>
                    <a:pt x="3939" y="1009"/>
                  </a:lnTo>
                  <a:lnTo>
                    <a:pt x="3939" y="1345"/>
                  </a:lnTo>
                  <a:lnTo>
                    <a:pt x="3987" y="1681"/>
                  </a:lnTo>
                  <a:lnTo>
                    <a:pt x="3699" y="1681"/>
                  </a:lnTo>
                  <a:lnTo>
                    <a:pt x="3170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6"/>
                  </a:lnTo>
                  <a:lnTo>
                    <a:pt x="17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4958;p75"/>
            <p:cNvSpPr/>
            <p:nvPr/>
          </p:nvSpPr>
          <p:spPr>
            <a:xfrm>
              <a:off x="1652450" y="2899500"/>
              <a:ext cx="141700" cy="145300"/>
            </a:xfrm>
            <a:custGeom>
              <a:avLst/>
              <a:gdLst/>
              <a:ahLst/>
              <a:cxnLst/>
              <a:rect l="l" t="t" r="r" b="b"/>
              <a:pathLst>
                <a:path w="5668" h="5812" fill="none" extrusionOk="0">
                  <a:moveTo>
                    <a:pt x="49" y="3746"/>
                  </a:moveTo>
                  <a:lnTo>
                    <a:pt x="49" y="3746"/>
                  </a:lnTo>
                  <a:lnTo>
                    <a:pt x="49" y="3650"/>
                  </a:lnTo>
                  <a:lnTo>
                    <a:pt x="97" y="3602"/>
                  </a:lnTo>
                  <a:lnTo>
                    <a:pt x="289" y="3554"/>
                  </a:lnTo>
                  <a:lnTo>
                    <a:pt x="529" y="3506"/>
                  </a:lnTo>
                  <a:lnTo>
                    <a:pt x="817" y="3506"/>
                  </a:lnTo>
                  <a:lnTo>
                    <a:pt x="1393" y="3554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730" y="3602"/>
                  </a:lnTo>
                  <a:lnTo>
                    <a:pt x="1345" y="3410"/>
                  </a:lnTo>
                  <a:lnTo>
                    <a:pt x="769" y="3074"/>
                  </a:lnTo>
                  <a:lnTo>
                    <a:pt x="481" y="2882"/>
                  </a:lnTo>
                  <a:lnTo>
                    <a:pt x="241" y="2690"/>
                  </a:lnTo>
                  <a:lnTo>
                    <a:pt x="49" y="2498"/>
                  </a:lnTo>
                  <a:lnTo>
                    <a:pt x="1" y="2402"/>
                  </a:lnTo>
                  <a:lnTo>
                    <a:pt x="1" y="2306"/>
                  </a:lnTo>
                  <a:lnTo>
                    <a:pt x="1" y="2306"/>
                  </a:lnTo>
                  <a:lnTo>
                    <a:pt x="49" y="2258"/>
                  </a:lnTo>
                  <a:lnTo>
                    <a:pt x="97" y="2210"/>
                  </a:lnTo>
                  <a:lnTo>
                    <a:pt x="337" y="2210"/>
                  </a:lnTo>
                  <a:lnTo>
                    <a:pt x="673" y="2306"/>
                  </a:lnTo>
                  <a:lnTo>
                    <a:pt x="1057" y="2450"/>
                  </a:lnTo>
                  <a:lnTo>
                    <a:pt x="1730" y="2786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826" y="2690"/>
                  </a:lnTo>
                  <a:lnTo>
                    <a:pt x="1201" y="2162"/>
                  </a:lnTo>
                  <a:lnTo>
                    <a:pt x="913" y="1825"/>
                  </a:lnTo>
                  <a:lnTo>
                    <a:pt x="673" y="1537"/>
                  </a:lnTo>
                  <a:lnTo>
                    <a:pt x="481" y="1249"/>
                  </a:lnTo>
                  <a:lnTo>
                    <a:pt x="481" y="1105"/>
                  </a:lnTo>
                  <a:lnTo>
                    <a:pt x="481" y="1009"/>
                  </a:lnTo>
                  <a:lnTo>
                    <a:pt x="481" y="1009"/>
                  </a:lnTo>
                  <a:lnTo>
                    <a:pt x="529" y="913"/>
                  </a:lnTo>
                  <a:lnTo>
                    <a:pt x="577" y="865"/>
                  </a:lnTo>
                  <a:lnTo>
                    <a:pt x="817" y="913"/>
                  </a:lnTo>
                  <a:lnTo>
                    <a:pt x="1201" y="1057"/>
                  </a:lnTo>
                  <a:lnTo>
                    <a:pt x="1586" y="1249"/>
                  </a:lnTo>
                  <a:lnTo>
                    <a:pt x="2354" y="1729"/>
                  </a:lnTo>
                  <a:lnTo>
                    <a:pt x="2834" y="2065"/>
                  </a:lnTo>
                  <a:lnTo>
                    <a:pt x="2882" y="2065"/>
                  </a:lnTo>
                  <a:lnTo>
                    <a:pt x="2882" y="2065"/>
                  </a:lnTo>
                  <a:lnTo>
                    <a:pt x="2546" y="1681"/>
                  </a:lnTo>
                  <a:lnTo>
                    <a:pt x="2114" y="1153"/>
                  </a:lnTo>
                  <a:lnTo>
                    <a:pt x="1922" y="817"/>
                  </a:lnTo>
                  <a:lnTo>
                    <a:pt x="1778" y="529"/>
                  </a:lnTo>
                  <a:lnTo>
                    <a:pt x="1634" y="289"/>
                  </a:lnTo>
                  <a:lnTo>
                    <a:pt x="1634" y="48"/>
                  </a:lnTo>
                  <a:lnTo>
                    <a:pt x="1634" y="48"/>
                  </a:lnTo>
                  <a:lnTo>
                    <a:pt x="1682" y="0"/>
                  </a:lnTo>
                  <a:lnTo>
                    <a:pt x="1730" y="0"/>
                  </a:lnTo>
                  <a:lnTo>
                    <a:pt x="1922" y="96"/>
                  </a:lnTo>
                  <a:lnTo>
                    <a:pt x="2210" y="289"/>
                  </a:lnTo>
                  <a:lnTo>
                    <a:pt x="2498" y="529"/>
                  </a:lnTo>
                  <a:lnTo>
                    <a:pt x="3170" y="1153"/>
                  </a:lnTo>
                  <a:lnTo>
                    <a:pt x="3699" y="1681"/>
                  </a:lnTo>
                  <a:lnTo>
                    <a:pt x="3699" y="1681"/>
                  </a:lnTo>
                  <a:lnTo>
                    <a:pt x="3843" y="1681"/>
                  </a:lnTo>
                  <a:lnTo>
                    <a:pt x="3987" y="1681"/>
                  </a:lnTo>
                  <a:lnTo>
                    <a:pt x="3987" y="1681"/>
                  </a:lnTo>
                  <a:lnTo>
                    <a:pt x="3939" y="1345"/>
                  </a:lnTo>
                  <a:lnTo>
                    <a:pt x="3939" y="1009"/>
                  </a:lnTo>
                  <a:lnTo>
                    <a:pt x="3939" y="865"/>
                  </a:lnTo>
                  <a:lnTo>
                    <a:pt x="3987" y="721"/>
                  </a:lnTo>
                  <a:lnTo>
                    <a:pt x="4083" y="625"/>
                  </a:lnTo>
                  <a:lnTo>
                    <a:pt x="4179" y="529"/>
                  </a:lnTo>
                  <a:lnTo>
                    <a:pt x="4179" y="529"/>
                  </a:lnTo>
                  <a:lnTo>
                    <a:pt x="4275" y="529"/>
                  </a:lnTo>
                  <a:lnTo>
                    <a:pt x="4371" y="529"/>
                  </a:lnTo>
                  <a:lnTo>
                    <a:pt x="4563" y="673"/>
                  </a:lnTo>
                  <a:lnTo>
                    <a:pt x="4707" y="865"/>
                  </a:lnTo>
                  <a:lnTo>
                    <a:pt x="4899" y="1153"/>
                  </a:lnTo>
                  <a:lnTo>
                    <a:pt x="5139" y="1825"/>
                  </a:lnTo>
                  <a:lnTo>
                    <a:pt x="5283" y="2306"/>
                  </a:lnTo>
                  <a:lnTo>
                    <a:pt x="5283" y="2306"/>
                  </a:lnTo>
                  <a:lnTo>
                    <a:pt x="5476" y="2594"/>
                  </a:lnTo>
                  <a:lnTo>
                    <a:pt x="5572" y="2834"/>
                  </a:lnTo>
                  <a:lnTo>
                    <a:pt x="5668" y="3122"/>
                  </a:lnTo>
                  <a:lnTo>
                    <a:pt x="5668" y="3410"/>
                  </a:lnTo>
                  <a:lnTo>
                    <a:pt x="5668" y="3746"/>
                  </a:lnTo>
                  <a:lnTo>
                    <a:pt x="5572" y="3986"/>
                  </a:lnTo>
                  <a:lnTo>
                    <a:pt x="5476" y="4275"/>
                  </a:lnTo>
                  <a:lnTo>
                    <a:pt x="5283" y="4563"/>
                  </a:lnTo>
                  <a:lnTo>
                    <a:pt x="4707" y="5187"/>
                  </a:lnTo>
                  <a:lnTo>
                    <a:pt x="4707" y="5187"/>
                  </a:lnTo>
                  <a:lnTo>
                    <a:pt x="4467" y="5427"/>
                  </a:lnTo>
                  <a:lnTo>
                    <a:pt x="4179" y="5619"/>
                  </a:lnTo>
                  <a:lnTo>
                    <a:pt x="3843" y="5715"/>
                  </a:lnTo>
                  <a:lnTo>
                    <a:pt x="3555" y="5811"/>
                  </a:lnTo>
                  <a:lnTo>
                    <a:pt x="3218" y="5811"/>
                  </a:lnTo>
                  <a:lnTo>
                    <a:pt x="2882" y="5715"/>
                  </a:lnTo>
                  <a:lnTo>
                    <a:pt x="2546" y="5571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258" y="5379"/>
                  </a:lnTo>
                  <a:lnTo>
                    <a:pt x="2066" y="5187"/>
                  </a:lnTo>
                  <a:lnTo>
                    <a:pt x="1922" y="4995"/>
                  </a:lnTo>
                  <a:lnTo>
                    <a:pt x="1778" y="4755"/>
                  </a:lnTo>
                  <a:lnTo>
                    <a:pt x="1730" y="4515"/>
                  </a:lnTo>
                  <a:lnTo>
                    <a:pt x="1730" y="4515"/>
                  </a:lnTo>
                  <a:lnTo>
                    <a:pt x="1153" y="4323"/>
                  </a:lnTo>
                  <a:lnTo>
                    <a:pt x="625" y="4131"/>
                  </a:lnTo>
                  <a:lnTo>
                    <a:pt x="193" y="3938"/>
                  </a:lnTo>
                  <a:lnTo>
                    <a:pt x="97" y="3842"/>
                  </a:lnTo>
                  <a:lnTo>
                    <a:pt x="49" y="37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4959;p75"/>
            <p:cNvSpPr/>
            <p:nvPr/>
          </p:nvSpPr>
          <p:spPr>
            <a:xfrm>
              <a:off x="1695675" y="2941525"/>
              <a:ext cx="49250" cy="70850"/>
            </a:xfrm>
            <a:custGeom>
              <a:avLst/>
              <a:gdLst/>
              <a:ahLst/>
              <a:cxnLst/>
              <a:rect l="l" t="t" r="r" b="b"/>
              <a:pathLst>
                <a:path w="1970" h="2834" extrusionOk="0">
                  <a:moveTo>
                    <a:pt x="1970" y="0"/>
                  </a:moveTo>
                  <a:lnTo>
                    <a:pt x="1633" y="96"/>
                  </a:lnTo>
                  <a:lnTo>
                    <a:pt x="1345" y="240"/>
                  </a:lnTo>
                  <a:lnTo>
                    <a:pt x="1105" y="432"/>
                  </a:lnTo>
                  <a:lnTo>
                    <a:pt x="865" y="625"/>
                  </a:lnTo>
                  <a:lnTo>
                    <a:pt x="673" y="865"/>
                  </a:lnTo>
                  <a:lnTo>
                    <a:pt x="529" y="1105"/>
                  </a:lnTo>
                  <a:lnTo>
                    <a:pt x="289" y="1585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241" y="2257"/>
                  </a:lnTo>
                  <a:lnTo>
                    <a:pt x="529" y="1729"/>
                  </a:lnTo>
                  <a:lnTo>
                    <a:pt x="865" y="1249"/>
                  </a:lnTo>
                  <a:lnTo>
                    <a:pt x="1201" y="865"/>
                  </a:lnTo>
                  <a:lnTo>
                    <a:pt x="1730" y="240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4960;p75"/>
            <p:cNvSpPr/>
            <p:nvPr/>
          </p:nvSpPr>
          <p:spPr>
            <a:xfrm>
              <a:off x="1695675" y="2941525"/>
              <a:ext cx="49250" cy="70850"/>
            </a:xfrm>
            <a:custGeom>
              <a:avLst/>
              <a:gdLst/>
              <a:ahLst/>
              <a:cxnLst/>
              <a:rect l="l" t="t" r="r" b="b"/>
              <a:pathLst>
                <a:path w="1970" h="2834" fill="none" extrusionOk="0">
                  <a:moveTo>
                    <a:pt x="1970" y="0"/>
                  </a:moveTo>
                  <a:lnTo>
                    <a:pt x="1970" y="0"/>
                  </a:lnTo>
                  <a:lnTo>
                    <a:pt x="1633" y="96"/>
                  </a:lnTo>
                  <a:lnTo>
                    <a:pt x="1345" y="240"/>
                  </a:lnTo>
                  <a:lnTo>
                    <a:pt x="1105" y="432"/>
                  </a:lnTo>
                  <a:lnTo>
                    <a:pt x="865" y="625"/>
                  </a:lnTo>
                  <a:lnTo>
                    <a:pt x="673" y="865"/>
                  </a:lnTo>
                  <a:lnTo>
                    <a:pt x="529" y="1105"/>
                  </a:lnTo>
                  <a:lnTo>
                    <a:pt x="289" y="1585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1" y="2834"/>
                  </a:lnTo>
                  <a:lnTo>
                    <a:pt x="241" y="2257"/>
                  </a:lnTo>
                  <a:lnTo>
                    <a:pt x="529" y="1729"/>
                  </a:lnTo>
                  <a:lnTo>
                    <a:pt x="865" y="1249"/>
                  </a:lnTo>
                  <a:lnTo>
                    <a:pt x="1201" y="865"/>
                  </a:lnTo>
                  <a:lnTo>
                    <a:pt x="1730" y="240"/>
                  </a:lnTo>
                  <a:lnTo>
                    <a:pt x="1970" y="0"/>
                  </a:lnTo>
                  <a:lnTo>
                    <a:pt x="197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4961;p75"/>
            <p:cNvSpPr/>
            <p:nvPr/>
          </p:nvSpPr>
          <p:spPr>
            <a:xfrm>
              <a:off x="1738900" y="2941525"/>
              <a:ext cx="13225" cy="55250"/>
            </a:xfrm>
            <a:custGeom>
              <a:avLst/>
              <a:gdLst/>
              <a:ahLst/>
              <a:cxnLst/>
              <a:rect l="l" t="t" r="r" b="b"/>
              <a:pathLst>
                <a:path w="529" h="2210" extrusionOk="0">
                  <a:moveTo>
                    <a:pt x="529" y="0"/>
                  </a:moveTo>
                  <a:lnTo>
                    <a:pt x="385" y="192"/>
                  </a:lnTo>
                  <a:lnTo>
                    <a:pt x="241" y="384"/>
                  </a:lnTo>
                  <a:lnTo>
                    <a:pt x="97" y="673"/>
                  </a:lnTo>
                  <a:lnTo>
                    <a:pt x="1" y="1009"/>
                  </a:lnTo>
                  <a:lnTo>
                    <a:pt x="1" y="1345"/>
                  </a:lnTo>
                  <a:lnTo>
                    <a:pt x="49" y="1585"/>
                  </a:lnTo>
                  <a:lnTo>
                    <a:pt x="97" y="1777"/>
                  </a:lnTo>
                  <a:lnTo>
                    <a:pt x="193" y="2017"/>
                  </a:lnTo>
                  <a:lnTo>
                    <a:pt x="385" y="2209"/>
                  </a:lnTo>
                  <a:lnTo>
                    <a:pt x="337" y="2017"/>
                  </a:lnTo>
                  <a:lnTo>
                    <a:pt x="289" y="1441"/>
                  </a:lnTo>
                  <a:lnTo>
                    <a:pt x="289" y="1057"/>
                  </a:lnTo>
                  <a:lnTo>
                    <a:pt x="337" y="721"/>
                  </a:lnTo>
                  <a:lnTo>
                    <a:pt x="433" y="336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4962;p75"/>
            <p:cNvSpPr/>
            <p:nvPr/>
          </p:nvSpPr>
          <p:spPr>
            <a:xfrm>
              <a:off x="1738900" y="2941525"/>
              <a:ext cx="13225" cy="55250"/>
            </a:xfrm>
            <a:custGeom>
              <a:avLst/>
              <a:gdLst/>
              <a:ahLst/>
              <a:cxnLst/>
              <a:rect l="l" t="t" r="r" b="b"/>
              <a:pathLst>
                <a:path w="529" h="2210" fill="none" extrusionOk="0">
                  <a:moveTo>
                    <a:pt x="529" y="0"/>
                  </a:moveTo>
                  <a:lnTo>
                    <a:pt x="529" y="0"/>
                  </a:lnTo>
                  <a:lnTo>
                    <a:pt x="385" y="192"/>
                  </a:lnTo>
                  <a:lnTo>
                    <a:pt x="241" y="384"/>
                  </a:lnTo>
                  <a:lnTo>
                    <a:pt x="97" y="673"/>
                  </a:lnTo>
                  <a:lnTo>
                    <a:pt x="1" y="1009"/>
                  </a:lnTo>
                  <a:lnTo>
                    <a:pt x="1" y="1345"/>
                  </a:lnTo>
                  <a:lnTo>
                    <a:pt x="49" y="1585"/>
                  </a:lnTo>
                  <a:lnTo>
                    <a:pt x="97" y="1777"/>
                  </a:lnTo>
                  <a:lnTo>
                    <a:pt x="193" y="2017"/>
                  </a:lnTo>
                  <a:lnTo>
                    <a:pt x="385" y="2209"/>
                  </a:lnTo>
                  <a:lnTo>
                    <a:pt x="385" y="2209"/>
                  </a:lnTo>
                  <a:lnTo>
                    <a:pt x="337" y="2017"/>
                  </a:lnTo>
                  <a:lnTo>
                    <a:pt x="289" y="1441"/>
                  </a:lnTo>
                  <a:lnTo>
                    <a:pt x="289" y="1057"/>
                  </a:lnTo>
                  <a:lnTo>
                    <a:pt x="337" y="721"/>
                  </a:lnTo>
                  <a:lnTo>
                    <a:pt x="433" y="336"/>
                  </a:lnTo>
                  <a:lnTo>
                    <a:pt x="52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4963;p75"/>
            <p:cNvSpPr/>
            <p:nvPr/>
          </p:nvSpPr>
          <p:spPr>
            <a:xfrm>
              <a:off x="1752100" y="2941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4964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4965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4966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extrusionOk="0">
                  <a:moveTo>
                    <a:pt x="4947" y="0"/>
                  </a:move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4967;p75"/>
            <p:cNvSpPr/>
            <p:nvPr/>
          </p:nvSpPr>
          <p:spPr>
            <a:xfrm>
              <a:off x="2059475" y="2987150"/>
              <a:ext cx="335000" cy="396225"/>
            </a:xfrm>
            <a:custGeom>
              <a:avLst/>
              <a:gdLst/>
              <a:ahLst/>
              <a:cxnLst/>
              <a:rect l="l" t="t" r="r" b="b"/>
              <a:pathLst>
                <a:path w="13400" h="15849" fill="none" extrusionOk="0">
                  <a:moveTo>
                    <a:pt x="13399" y="15752"/>
                  </a:moveTo>
                  <a:lnTo>
                    <a:pt x="13399" y="15752"/>
                  </a:lnTo>
                  <a:lnTo>
                    <a:pt x="13303" y="15656"/>
                  </a:lnTo>
                  <a:lnTo>
                    <a:pt x="13159" y="15512"/>
                  </a:lnTo>
                  <a:lnTo>
                    <a:pt x="12919" y="15032"/>
                  </a:lnTo>
                  <a:lnTo>
                    <a:pt x="12727" y="14456"/>
                  </a:lnTo>
                  <a:lnTo>
                    <a:pt x="12535" y="13687"/>
                  </a:lnTo>
                  <a:lnTo>
                    <a:pt x="12199" y="11766"/>
                  </a:lnTo>
                  <a:lnTo>
                    <a:pt x="11862" y="9557"/>
                  </a:lnTo>
                  <a:lnTo>
                    <a:pt x="11622" y="8405"/>
                  </a:lnTo>
                  <a:lnTo>
                    <a:pt x="11382" y="7204"/>
                  </a:lnTo>
                  <a:lnTo>
                    <a:pt x="11094" y="6051"/>
                  </a:lnTo>
                  <a:lnTo>
                    <a:pt x="10806" y="4899"/>
                  </a:lnTo>
                  <a:lnTo>
                    <a:pt x="10422" y="3794"/>
                  </a:lnTo>
                  <a:lnTo>
                    <a:pt x="9989" y="2786"/>
                  </a:lnTo>
                  <a:lnTo>
                    <a:pt x="9749" y="2305"/>
                  </a:lnTo>
                  <a:lnTo>
                    <a:pt x="9461" y="1873"/>
                  </a:lnTo>
                  <a:lnTo>
                    <a:pt x="9221" y="1441"/>
                  </a:lnTo>
                  <a:lnTo>
                    <a:pt x="8885" y="1057"/>
                  </a:lnTo>
                  <a:lnTo>
                    <a:pt x="8885" y="1057"/>
                  </a:lnTo>
                  <a:lnTo>
                    <a:pt x="8693" y="865"/>
                  </a:lnTo>
                  <a:lnTo>
                    <a:pt x="8453" y="673"/>
                  </a:lnTo>
                  <a:lnTo>
                    <a:pt x="8117" y="529"/>
                  </a:lnTo>
                  <a:lnTo>
                    <a:pt x="7780" y="384"/>
                  </a:lnTo>
                  <a:lnTo>
                    <a:pt x="6916" y="192"/>
                  </a:lnTo>
                  <a:lnTo>
                    <a:pt x="5955" y="48"/>
                  </a:lnTo>
                  <a:lnTo>
                    <a:pt x="4947" y="0"/>
                  </a:lnTo>
                  <a:lnTo>
                    <a:pt x="3986" y="48"/>
                  </a:lnTo>
                  <a:lnTo>
                    <a:pt x="3506" y="144"/>
                  </a:lnTo>
                  <a:lnTo>
                    <a:pt x="3074" y="240"/>
                  </a:lnTo>
                  <a:lnTo>
                    <a:pt x="2690" y="384"/>
                  </a:lnTo>
                  <a:lnTo>
                    <a:pt x="2353" y="529"/>
                  </a:lnTo>
                  <a:lnTo>
                    <a:pt x="2353" y="529"/>
                  </a:lnTo>
                  <a:lnTo>
                    <a:pt x="2113" y="673"/>
                  </a:lnTo>
                  <a:lnTo>
                    <a:pt x="1873" y="913"/>
                  </a:lnTo>
                  <a:lnTo>
                    <a:pt x="1681" y="1201"/>
                  </a:lnTo>
                  <a:lnTo>
                    <a:pt x="1489" y="1537"/>
                  </a:lnTo>
                  <a:lnTo>
                    <a:pt x="1297" y="1921"/>
                  </a:lnTo>
                  <a:lnTo>
                    <a:pt x="1105" y="2401"/>
                  </a:lnTo>
                  <a:lnTo>
                    <a:pt x="817" y="3362"/>
                  </a:lnTo>
                  <a:lnTo>
                    <a:pt x="529" y="4515"/>
                  </a:lnTo>
                  <a:lnTo>
                    <a:pt x="336" y="5763"/>
                  </a:lnTo>
                  <a:lnTo>
                    <a:pt x="192" y="7060"/>
                  </a:lnTo>
                  <a:lnTo>
                    <a:pt x="48" y="8357"/>
                  </a:lnTo>
                  <a:lnTo>
                    <a:pt x="0" y="9701"/>
                  </a:lnTo>
                  <a:lnTo>
                    <a:pt x="0" y="10950"/>
                  </a:lnTo>
                  <a:lnTo>
                    <a:pt x="48" y="12151"/>
                  </a:lnTo>
                  <a:lnTo>
                    <a:pt x="144" y="13255"/>
                  </a:lnTo>
                  <a:lnTo>
                    <a:pt x="240" y="14216"/>
                  </a:lnTo>
                  <a:lnTo>
                    <a:pt x="432" y="14984"/>
                  </a:lnTo>
                  <a:lnTo>
                    <a:pt x="577" y="15272"/>
                  </a:lnTo>
                  <a:lnTo>
                    <a:pt x="673" y="15512"/>
                  </a:lnTo>
                  <a:lnTo>
                    <a:pt x="817" y="15704"/>
                  </a:lnTo>
                  <a:lnTo>
                    <a:pt x="961" y="15849"/>
                  </a:lnTo>
                  <a:lnTo>
                    <a:pt x="13399" y="1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4968;p75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extrusionOk="0">
                  <a:moveTo>
                    <a:pt x="961" y="0"/>
                  </a:move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4632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4969;p75"/>
            <p:cNvSpPr/>
            <p:nvPr/>
          </p:nvSpPr>
          <p:spPr>
            <a:xfrm>
              <a:off x="2297200" y="3032775"/>
              <a:ext cx="54050" cy="106875"/>
            </a:xfrm>
            <a:custGeom>
              <a:avLst/>
              <a:gdLst/>
              <a:ahLst/>
              <a:cxnLst/>
              <a:rect l="l" t="t" r="r" b="b"/>
              <a:pathLst>
                <a:path w="2162" h="4275" fill="none" extrusionOk="0">
                  <a:moveTo>
                    <a:pt x="961" y="0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480" y="1009"/>
                  </a:lnTo>
                  <a:lnTo>
                    <a:pt x="913" y="2017"/>
                  </a:lnTo>
                  <a:lnTo>
                    <a:pt x="1297" y="3122"/>
                  </a:lnTo>
                  <a:lnTo>
                    <a:pt x="1633" y="4274"/>
                  </a:lnTo>
                  <a:lnTo>
                    <a:pt x="1633" y="4274"/>
                  </a:lnTo>
                  <a:lnTo>
                    <a:pt x="1921" y="3890"/>
                  </a:lnTo>
                  <a:lnTo>
                    <a:pt x="2161" y="3458"/>
                  </a:lnTo>
                  <a:lnTo>
                    <a:pt x="2161" y="3458"/>
                  </a:lnTo>
                  <a:lnTo>
                    <a:pt x="1921" y="2546"/>
                  </a:lnTo>
                  <a:lnTo>
                    <a:pt x="1633" y="1681"/>
                  </a:lnTo>
                  <a:lnTo>
                    <a:pt x="1297" y="817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4970;p75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extrusionOk="0">
                  <a:moveTo>
                    <a:pt x="97" y="1"/>
                  </a:moveTo>
                  <a:lnTo>
                    <a:pt x="1" y="1057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4971;p75"/>
            <p:cNvSpPr/>
            <p:nvPr/>
          </p:nvSpPr>
          <p:spPr>
            <a:xfrm>
              <a:off x="2039050" y="3109600"/>
              <a:ext cx="24050" cy="36050"/>
            </a:xfrm>
            <a:custGeom>
              <a:avLst/>
              <a:gdLst/>
              <a:ahLst/>
              <a:cxnLst/>
              <a:rect l="l" t="t" r="r" b="b"/>
              <a:pathLst>
                <a:path w="962" h="1442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1057"/>
                  </a:lnTo>
                  <a:lnTo>
                    <a:pt x="1" y="1057"/>
                  </a:lnTo>
                  <a:lnTo>
                    <a:pt x="865" y="1442"/>
                  </a:lnTo>
                  <a:lnTo>
                    <a:pt x="865" y="1442"/>
                  </a:lnTo>
                  <a:lnTo>
                    <a:pt x="961" y="433"/>
                  </a:lnTo>
                  <a:lnTo>
                    <a:pt x="961" y="433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4972;p75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extrusionOk="0">
                  <a:moveTo>
                    <a:pt x="96" y="0"/>
                  </a:moveTo>
                  <a:lnTo>
                    <a:pt x="0" y="1009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rgbClr val="F7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4973;p75"/>
            <p:cNvSpPr/>
            <p:nvPr/>
          </p:nvSpPr>
          <p:spPr>
            <a:xfrm>
              <a:off x="2060675" y="3120425"/>
              <a:ext cx="8425" cy="27625"/>
            </a:xfrm>
            <a:custGeom>
              <a:avLst/>
              <a:gdLst/>
              <a:ahLst/>
              <a:cxnLst/>
              <a:rect l="l" t="t" r="r" b="b"/>
              <a:pathLst>
                <a:path w="337" h="1105" fill="none" extrusionOk="0">
                  <a:moveTo>
                    <a:pt x="96" y="0"/>
                  </a:moveTo>
                  <a:lnTo>
                    <a:pt x="96" y="0"/>
                  </a:lnTo>
                  <a:lnTo>
                    <a:pt x="0" y="1009"/>
                  </a:lnTo>
                  <a:lnTo>
                    <a:pt x="0" y="1009"/>
                  </a:lnTo>
                  <a:lnTo>
                    <a:pt x="192" y="1105"/>
                  </a:lnTo>
                  <a:lnTo>
                    <a:pt x="192" y="1105"/>
                  </a:lnTo>
                  <a:lnTo>
                    <a:pt x="336" y="96"/>
                  </a:lnTo>
                  <a:lnTo>
                    <a:pt x="336" y="96"/>
                  </a:lnTo>
                  <a:lnTo>
                    <a:pt x="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4974;p75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extrusionOk="0">
                  <a:moveTo>
                    <a:pt x="9269" y="0"/>
                  </a:move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4975;p75"/>
            <p:cNvSpPr/>
            <p:nvPr/>
          </p:nvSpPr>
          <p:spPr>
            <a:xfrm>
              <a:off x="2065475" y="3035175"/>
              <a:ext cx="272575" cy="153700"/>
            </a:xfrm>
            <a:custGeom>
              <a:avLst/>
              <a:gdLst/>
              <a:ahLst/>
              <a:cxnLst/>
              <a:rect l="l" t="t" r="r" b="b"/>
              <a:pathLst>
                <a:path w="10903" h="6148" fill="none" extrusionOk="0">
                  <a:moveTo>
                    <a:pt x="9269" y="0"/>
                  </a:moveTo>
                  <a:lnTo>
                    <a:pt x="7396" y="192"/>
                  </a:lnTo>
                  <a:lnTo>
                    <a:pt x="7396" y="192"/>
                  </a:lnTo>
                  <a:lnTo>
                    <a:pt x="7684" y="240"/>
                  </a:lnTo>
                  <a:lnTo>
                    <a:pt x="7973" y="384"/>
                  </a:lnTo>
                  <a:lnTo>
                    <a:pt x="8213" y="577"/>
                  </a:lnTo>
                  <a:lnTo>
                    <a:pt x="8501" y="769"/>
                  </a:lnTo>
                  <a:lnTo>
                    <a:pt x="8693" y="961"/>
                  </a:lnTo>
                  <a:lnTo>
                    <a:pt x="8933" y="1201"/>
                  </a:lnTo>
                  <a:lnTo>
                    <a:pt x="9077" y="1489"/>
                  </a:lnTo>
                  <a:lnTo>
                    <a:pt x="9221" y="1777"/>
                  </a:lnTo>
                  <a:lnTo>
                    <a:pt x="9749" y="3026"/>
                  </a:lnTo>
                  <a:lnTo>
                    <a:pt x="9749" y="3026"/>
                  </a:lnTo>
                  <a:lnTo>
                    <a:pt x="9798" y="3314"/>
                  </a:lnTo>
                  <a:lnTo>
                    <a:pt x="9846" y="3554"/>
                  </a:lnTo>
                  <a:lnTo>
                    <a:pt x="9798" y="3842"/>
                  </a:lnTo>
                  <a:lnTo>
                    <a:pt x="9701" y="4082"/>
                  </a:lnTo>
                  <a:lnTo>
                    <a:pt x="9557" y="4274"/>
                  </a:lnTo>
                  <a:lnTo>
                    <a:pt x="9365" y="4467"/>
                  </a:lnTo>
                  <a:lnTo>
                    <a:pt x="9125" y="4611"/>
                  </a:lnTo>
                  <a:lnTo>
                    <a:pt x="8885" y="4707"/>
                  </a:lnTo>
                  <a:lnTo>
                    <a:pt x="8885" y="4707"/>
                  </a:lnTo>
                  <a:lnTo>
                    <a:pt x="8213" y="4803"/>
                  </a:lnTo>
                  <a:lnTo>
                    <a:pt x="7588" y="4899"/>
                  </a:lnTo>
                  <a:lnTo>
                    <a:pt x="6964" y="4947"/>
                  </a:lnTo>
                  <a:lnTo>
                    <a:pt x="6340" y="4947"/>
                  </a:lnTo>
                  <a:lnTo>
                    <a:pt x="6340" y="4947"/>
                  </a:lnTo>
                  <a:lnTo>
                    <a:pt x="5475" y="4947"/>
                  </a:lnTo>
                  <a:lnTo>
                    <a:pt x="4707" y="4851"/>
                  </a:lnTo>
                  <a:lnTo>
                    <a:pt x="3890" y="4707"/>
                  </a:lnTo>
                  <a:lnTo>
                    <a:pt x="3122" y="4563"/>
                  </a:lnTo>
                  <a:lnTo>
                    <a:pt x="2354" y="4371"/>
                  </a:lnTo>
                  <a:lnTo>
                    <a:pt x="1585" y="4082"/>
                  </a:lnTo>
                  <a:lnTo>
                    <a:pt x="865" y="3842"/>
                  </a:lnTo>
                  <a:lnTo>
                    <a:pt x="144" y="3506"/>
                  </a:lnTo>
                  <a:lnTo>
                    <a:pt x="144" y="3506"/>
                  </a:lnTo>
                  <a:lnTo>
                    <a:pt x="0" y="4515"/>
                  </a:lnTo>
                  <a:lnTo>
                    <a:pt x="0" y="4515"/>
                  </a:lnTo>
                  <a:lnTo>
                    <a:pt x="1489" y="5139"/>
                  </a:lnTo>
                  <a:lnTo>
                    <a:pt x="2258" y="5427"/>
                  </a:lnTo>
                  <a:lnTo>
                    <a:pt x="3074" y="5667"/>
                  </a:lnTo>
                  <a:lnTo>
                    <a:pt x="3890" y="5859"/>
                  </a:lnTo>
                  <a:lnTo>
                    <a:pt x="4707" y="6003"/>
                  </a:lnTo>
                  <a:lnTo>
                    <a:pt x="5523" y="6147"/>
                  </a:lnTo>
                  <a:lnTo>
                    <a:pt x="6340" y="6147"/>
                  </a:lnTo>
                  <a:lnTo>
                    <a:pt x="6340" y="6147"/>
                  </a:lnTo>
                  <a:lnTo>
                    <a:pt x="7012" y="6147"/>
                  </a:lnTo>
                  <a:lnTo>
                    <a:pt x="7636" y="6051"/>
                  </a:lnTo>
                  <a:lnTo>
                    <a:pt x="8261" y="5907"/>
                  </a:lnTo>
                  <a:lnTo>
                    <a:pt x="8837" y="5715"/>
                  </a:lnTo>
                  <a:lnTo>
                    <a:pt x="9413" y="5427"/>
                  </a:lnTo>
                  <a:lnTo>
                    <a:pt x="9942" y="5091"/>
                  </a:lnTo>
                  <a:lnTo>
                    <a:pt x="10422" y="4659"/>
                  </a:lnTo>
                  <a:lnTo>
                    <a:pt x="10902" y="4178"/>
                  </a:lnTo>
                  <a:lnTo>
                    <a:pt x="10902" y="4178"/>
                  </a:lnTo>
                  <a:lnTo>
                    <a:pt x="10566" y="3026"/>
                  </a:lnTo>
                  <a:lnTo>
                    <a:pt x="10182" y="1921"/>
                  </a:lnTo>
                  <a:lnTo>
                    <a:pt x="9749" y="913"/>
                  </a:lnTo>
                  <a:lnTo>
                    <a:pt x="92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4976;p75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extrusionOk="0">
                  <a:moveTo>
                    <a:pt x="1009" y="0"/>
                  </a:move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4977;p75"/>
            <p:cNvSpPr/>
            <p:nvPr/>
          </p:nvSpPr>
          <p:spPr>
            <a:xfrm>
              <a:off x="2155525" y="2987150"/>
              <a:ext cx="87675" cy="55250"/>
            </a:xfrm>
            <a:custGeom>
              <a:avLst/>
              <a:gdLst/>
              <a:ahLst/>
              <a:cxnLst/>
              <a:rect l="l" t="t" r="r" b="b"/>
              <a:pathLst>
                <a:path w="3507" h="2210" fill="none" extrusionOk="0">
                  <a:moveTo>
                    <a:pt x="1681" y="2209"/>
                  </a:moveTo>
                  <a:lnTo>
                    <a:pt x="1681" y="2209"/>
                  </a:lnTo>
                  <a:lnTo>
                    <a:pt x="2065" y="2209"/>
                  </a:lnTo>
                  <a:lnTo>
                    <a:pt x="2402" y="2113"/>
                  </a:lnTo>
                  <a:lnTo>
                    <a:pt x="2690" y="2017"/>
                  </a:lnTo>
                  <a:lnTo>
                    <a:pt x="2978" y="1825"/>
                  </a:lnTo>
                  <a:lnTo>
                    <a:pt x="3170" y="1633"/>
                  </a:lnTo>
                  <a:lnTo>
                    <a:pt x="3362" y="1393"/>
                  </a:lnTo>
                  <a:lnTo>
                    <a:pt x="3458" y="1153"/>
                  </a:lnTo>
                  <a:lnTo>
                    <a:pt x="3506" y="865"/>
                  </a:lnTo>
                  <a:lnTo>
                    <a:pt x="3506" y="865"/>
                  </a:lnTo>
                  <a:lnTo>
                    <a:pt x="3506" y="529"/>
                  </a:lnTo>
                  <a:lnTo>
                    <a:pt x="3362" y="240"/>
                  </a:lnTo>
                  <a:lnTo>
                    <a:pt x="3362" y="240"/>
                  </a:lnTo>
                  <a:lnTo>
                    <a:pt x="2642" y="96"/>
                  </a:lnTo>
                  <a:lnTo>
                    <a:pt x="1825" y="48"/>
                  </a:lnTo>
                  <a:lnTo>
                    <a:pt x="1009" y="0"/>
                  </a:lnTo>
                  <a:lnTo>
                    <a:pt x="192" y="48"/>
                  </a:lnTo>
                  <a:lnTo>
                    <a:pt x="192" y="48"/>
                  </a:lnTo>
                  <a:lnTo>
                    <a:pt x="48" y="384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96" y="1297"/>
                  </a:lnTo>
                  <a:lnTo>
                    <a:pt x="240" y="1537"/>
                  </a:lnTo>
                  <a:lnTo>
                    <a:pt x="481" y="1777"/>
                  </a:lnTo>
                  <a:lnTo>
                    <a:pt x="721" y="1921"/>
                  </a:lnTo>
                  <a:lnTo>
                    <a:pt x="1009" y="2065"/>
                  </a:lnTo>
                  <a:lnTo>
                    <a:pt x="1345" y="2161"/>
                  </a:lnTo>
                  <a:lnTo>
                    <a:pt x="1681" y="220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4978;p75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extrusionOk="0">
                  <a:moveTo>
                    <a:pt x="192" y="0"/>
                  </a:moveTo>
                  <a:lnTo>
                    <a:pt x="48" y="336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4979;p75"/>
            <p:cNvSpPr/>
            <p:nvPr/>
          </p:nvSpPr>
          <p:spPr>
            <a:xfrm>
              <a:off x="2155525" y="2988350"/>
              <a:ext cx="87675" cy="50450"/>
            </a:xfrm>
            <a:custGeom>
              <a:avLst/>
              <a:gdLst/>
              <a:ahLst/>
              <a:cxnLst/>
              <a:rect l="l" t="t" r="r" b="b"/>
              <a:pathLst>
                <a:path w="3507" h="2018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192" y="0"/>
                  </a:lnTo>
                  <a:lnTo>
                    <a:pt x="192" y="0"/>
                  </a:lnTo>
                  <a:lnTo>
                    <a:pt x="48" y="336"/>
                  </a:lnTo>
                  <a:lnTo>
                    <a:pt x="0" y="673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0" y="721"/>
                  </a:lnTo>
                  <a:lnTo>
                    <a:pt x="0" y="913"/>
                  </a:lnTo>
                  <a:lnTo>
                    <a:pt x="48" y="1105"/>
                  </a:lnTo>
                  <a:lnTo>
                    <a:pt x="144" y="1297"/>
                  </a:lnTo>
                  <a:lnTo>
                    <a:pt x="240" y="1489"/>
                  </a:lnTo>
                  <a:lnTo>
                    <a:pt x="529" y="1777"/>
                  </a:lnTo>
                  <a:lnTo>
                    <a:pt x="913" y="2017"/>
                  </a:lnTo>
                  <a:lnTo>
                    <a:pt x="913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249" y="2017"/>
                  </a:lnTo>
                  <a:lnTo>
                    <a:pt x="1441" y="2017"/>
                  </a:lnTo>
                  <a:lnTo>
                    <a:pt x="1441" y="2017"/>
                  </a:lnTo>
                  <a:lnTo>
                    <a:pt x="2690" y="1969"/>
                  </a:lnTo>
                  <a:lnTo>
                    <a:pt x="2690" y="1969"/>
                  </a:lnTo>
                  <a:lnTo>
                    <a:pt x="3026" y="1777"/>
                  </a:lnTo>
                  <a:lnTo>
                    <a:pt x="3266" y="1489"/>
                  </a:lnTo>
                  <a:lnTo>
                    <a:pt x="3458" y="1153"/>
                  </a:lnTo>
                  <a:lnTo>
                    <a:pt x="3506" y="1009"/>
                  </a:lnTo>
                  <a:lnTo>
                    <a:pt x="3506" y="817"/>
                  </a:lnTo>
                  <a:lnTo>
                    <a:pt x="3506" y="817"/>
                  </a:lnTo>
                  <a:lnTo>
                    <a:pt x="3506" y="769"/>
                  </a:lnTo>
                  <a:lnTo>
                    <a:pt x="3506" y="769"/>
                  </a:lnTo>
                  <a:lnTo>
                    <a:pt x="3506" y="529"/>
                  </a:lnTo>
                  <a:lnTo>
                    <a:pt x="3410" y="288"/>
                  </a:lnTo>
                  <a:lnTo>
                    <a:pt x="3410" y="288"/>
                  </a:lnTo>
                  <a:lnTo>
                    <a:pt x="2642" y="336"/>
                  </a:lnTo>
                  <a:lnTo>
                    <a:pt x="2642" y="336"/>
                  </a:lnTo>
                  <a:lnTo>
                    <a:pt x="2498" y="336"/>
                  </a:lnTo>
                  <a:lnTo>
                    <a:pt x="2498" y="1105"/>
                  </a:lnTo>
                  <a:lnTo>
                    <a:pt x="913" y="913"/>
                  </a:lnTo>
                  <a:lnTo>
                    <a:pt x="961" y="144"/>
                  </a:lnTo>
                  <a:lnTo>
                    <a:pt x="961" y="144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4980;p75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4981;p75"/>
            <p:cNvSpPr/>
            <p:nvPr/>
          </p:nvSpPr>
          <p:spPr>
            <a:xfrm>
              <a:off x="2178325" y="2971525"/>
              <a:ext cx="39650" cy="44450"/>
            </a:xfrm>
            <a:custGeom>
              <a:avLst/>
              <a:gdLst/>
              <a:ahLst/>
              <a:cxnLst/>
              <a:rect l="l" t="t" r="r" b="b"/>
              <a:pathLst>
                <a:path w="1586" h="1778" fill="none" extrusionOk="0">
                  <a:moveTo>
                    <a:pt x="97" y="1"/>
                  </a:moveTo>
                  <a:lnTo>
                    <a:pt x="1" y="1586"/>
                  </a:lnTo>
                  <a:lnTo>
                    <a:pt x="1586" y="1778"/>
                  </a:lnTo>
                  <a:lnTo>
                    <a:pt x="1538" y="97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4982;p75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4983;p75"/>
            <p:cNvSpPr/>
            <p:nvPr/>
          </p:nvSpPr>
          <p:spPr>
            <a:xfrm>
              <a:off x="2178325" y="2991950"/>
              <a:ext cx="39650" cy="24025"/>
            </a:xfrm>
            <a:custGeom>
              <a:avLst/>
              <a:gdLst/>
              <a:ahLst/>
              <a:cxnLst/>
              <a:rect l="l" t="t" r="r" b="b"/>
              <a:pathLst>
                <a:path w="1586" h="961" fill="none" extrusionOk="0">
                  <a:moveTo>
                    <a:pt x="49" y="0"/>
                  </a:moveTo>
                  <a:lnTo>
                    <a:pt x="1" y="769"/>
                  </a:lnTo>
                  <a:lnTo>
                    <a:pt x="1586" y="961"/>
                  </a:lnTo>
                  <a:lnTo>
                    <a:pt x="1586" y="192"/>
                  </a:lnTo>
                  <a:lnTo>
                    <a:pt x="1586" y="192"/>
                  </a:lnTo>
                  <a:lnTo>
                    <a:pt x="769" y="144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4984;p75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extrusionOk="0">
                  <a:moveTo>
                    <a:pt x="2642" y="1"/>
                  </a:move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4985;p75"/>
            <p:cNvSpPr/>
            <p:nvPr/>
          </p:nvSpPr>
          <p:spPr>
            <a:xfrm>
              <a:off x="1874575" y="2642550"/>
              <a:ext cx="144100" cy="154925"/>
            </a:xfrm>
            <a:custGeom>
              <a:avLst/>
              <a:gdLst/>
              <a:ahLst/>
              <a:cxnLst/>
              <a:rect l="l" t="t" r="r" b="b"/>
              <a:pathLst>
                <a:path w="5764" h="6197" fill="none" extrusionOk="0">
                  <a:moveTo>
                    <a:pt x="144" y="2258"/>
                  </a:moveTo>
                  <a:lnTo>
                    <a:pt x="144" y="2258"/>
                  </a:lnTo>
                  <a:lnTo>
                    <a:pt x="48" y="2594"/>
                  </a:lnTo>
                  <a:lnTo>
                    <a:pt x="0" y="2883"/>
                  </a:lnTo>
                  <a:lnTo>
                    <a:pt x="0" y="3507"/>
                  </a:lnTo>
                  <a:lnTo>
                    <a:pt x="96" y="4083"/>
                  </a:lnTo>
                  <a:lnTo>
                    <a:pt x="289" y="4659"/>
                  </a:lnTo>
                  <a:lnTo>
                    <a:pt x="577" y="5140"/>
                  </a:lnTo>
                  <a:lnTo>
                    <a:pt x="769" y="5332"/>
                  </a:lnTo>
                  <a:lnTo>
                    <a:pt x="961" y="5524"/>
                  </a:lnTo>
                  <a:lnTo>
                    <a:pt x="1201" y="5716"/>
                  </a:lnTo>
                  <a:lnTo>
                    <a:pt x="1441" y="5860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8" y="6196"/>
                  </a:lnTo>
                  <a:lnTo>
                    <a:pt x="2546" y="6196"/>
                  </a:lnTo>
                  <a:lnTo>
                    <a:pt x="2834" y="6196"/>
                  </a:lnTo>
                  <a:lnTo>
                    <a:pt x="3122" y="6196"/>
                  </a:lnTo>
                  <a:lnTo>
                    <a:pt x="3362" y="6148"/>
                  </a:lnTo>
                  <a:lnTo>
                    <a:pt x="3650" y="6052"/>
                  </a:lnTo>
                  <a:lnTo>
                    <a:pt x="4179" y="5812"/>
                  </a:lnTo>
                  <a:lnTo>
                    <a:pt x="4659" y="5476"/>
                  </a:lnTo>
                  <a:lnTo>
                    <a:pt x="5043" y="5044"/>
                  </a:lnTo>
                  <a:lnTo>
                    <a:pt x="5379" y="4515"/>
                  </a:lnTo>
                  <a:lnTo>
                    <a:pt x="5523" y="4227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1"/>
                  </a:lnTo>
                  <a:lnTo>
                    <a:pt x="5763" y="3315"/>
                  </a:lnTo>
                  <a:lnTo>
                    <a:pt x="5763" y="2690"/>
                  </a:lnTo>
                  <a:lnTo>
                    <a:pt x="5667" y="2114"/>
                  </a:lnTo>
                  <a:lnTo>
                    <a:pt x="5475" y="1586"/>
                  </a:lnTo>
                  <a:lnTo>
                    <a:pt x="5139" y="1106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3" y="481"/>
                  </a:lnTo>
                  <a:lnTo>
                    <a:pt x="4323" y="337"/>
                  </a:lnTo>
                  <a:lnTo>
                    <a:pt x="4034" y="193"/>
                  </a:lnTo>
                  <a:lnTo>
                    <a:pt x="3794" y="97"/>
                  </a:lnTo>
                  <a:lnTo>
                    <a:pt x="3794" y="97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2" y="1"/>
                  </a:lnTo>
                  <a:lnTo>
                    <a:pt x="2354" y="97"/>
                  </a:lnTo>
                  <a:lnTo>
                    <a:pt x="2065" y="145"/>
                  </a:lnTo>
                  <a:lnTo>
                    <a:pt x="1585" y="385"/>
                  </a:lnTo>
                  <a:lnTo>
                    <a:pt x="1105" y="721"/>
                  </a:lnTo>
                  <a:lnTo>
                    <a:pt x="673" y="1154"/>
                  </a:lnTo>
                  <a:lnTo>
                    <a:pt x="385" y="1682"/>
                  </a:lnTo>
                  <a:lnTo>
                    <a:pt x="240" y="1970"/>
                  </a:lnTo>
                  <a:lnTo>
                    <a:pt x="144" y="22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4986;p75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extrusionOk="0">
                  <a:moveTo>
                    <a:pt x="1009" y="1"/>
                  </a:move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4987;p75"/>
            <p:cNvSpPr/>
            <p:nvPr/>
          </p:nvSpPr>
          <p:spPr>
            <a:xfrm>
              <a:off x="1892575" y="2676175"/>
              <a:ext cx="51650" cy="86475"/>
            </a:xfrm>
            <a:custGeom>
              <a:avLst/>
              <a:gdLst/>
              <a:ahLst/>
              <a:cxnLst/>
              <a:rect l="l" t="t" r="r" b="b"/>
              <a:pathLst>
                <a:path w="2066" h="3459" fill="none" extrusionOk="0">
                  <a:moveTo>
                    <a:pt x="1009" y="1"/>
                  </a:moveTo>
                  <a:lnTo>
                    <a:pt x="1009" y="1"/>
                  </a:lnTo>
                  <a:lnTo>
                    <a:pt x="721" y="193"/>
                  </a:lnTo>
                  <a:lnTo>
                    <a:pt x="433" y="481"/>
                  </a:lnTo>
                  <a:lnTo>
                    <a:pt x="241" y="769"/>
                  </a:lnTo>
                  <a:lnTo>
                    <a:pt x="97" y="1153"/>
                  </a:lnTo>
                  <a:lnTo>
                    <a:pt x="97" y="1153"/>
                  </a:lnTo>
                  <a:lnTo>
                    <a:pt x="1" y="1489"/>
                  </a:lnTo>
                  <a:lnTo>
                    <a:pt x="1" y="1874"/>
                  </a:lnTo>
                  <a:lnTo>
                    <a:pt x="49" y="2210"/>
                  </a:lnTo>
                  <a:lnTo>
                    <a:pt x="193" y="2546"/>
                  </a:lnTo>
                  <a:lnTo>
                    <a:pt x="337" y="2834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10"/>
                  </a:lnTo>
                  <a:lnTo>
                    <a:pt x="1153" y="3410"/>
                  </a:lnTo>
                  <a:lnTo>
                    <a:pt x="1393" y="3459"/>
                  </a:lnTo>
                  <a:lnTo>
                    <a:pt x="1634" y="3459"/>
                  </a:lnTo>
                  <a:lnTo>
                    <a:pt x="1634" y="3459"/>
                  </a:lnTo>
                  <a:lnTo>
                    <a:pt x="1970" y="3410"/>
                  </a:lnTo>
                  <a:lnTo>
                    <a:pt x="1970" y="3410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682" y="2210"/>
                  </a:lnTo>
                  <a:lnTo>
                    <a:pt x="1393" y="1441"/>
                  </a:lnTo>
                  <a:lnTo>
                    <a:pt x="1201" y="721"/>
                  </a:lnTo>
                  <a:lnTo>
                    <a:pt x="100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4988;p75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extrusionOk="0">
                  <a:moveTo>
                    <a:pt x="8117" y="1"/>
                  </a:moveTo>
                  <a:lnTo>
                    <a:pt x="7349" y="97"/>
                  </a:lnTo>
                  <a:lnTo>
                    <a:pt x="6580" y="289"/>
                  </a:lnTo>
                  <a:lnTo>
                    <a:pt x="5860" y="529"/>
                  </a:lnTo>
                  <a:lnTo>
                    <a:pt x="5139" y="865"/>
                  </a:lnTo>
                  <a:lnTo>
                    <a:pt x="4467" y="1250"/>
                  </a:lnTo>
                  <a:lnTo>
                    <a:pt x="3843" y="1682"/>
                  </a:lnTo>
                  <a:lnTo>
                    <a:pt x="3218" y="2162"/>
                  </a:lnTo>
                  <a:lnTo>
                    <a:pt x="2642" y="2738"/>
                  </a:lnTo>
                  <a:lnTo>
                    <a:pt x="2162" y="3363"/>
                  </a:lnTo>
                  <a:lnTo>
                    <a:pt x="1682" y="3987"/>
                  </a:lnTo>
                  <a:lnTo>
                    <a:pt x="1297" y="4659"/>
                  </a:lnTo>
                  <a:lnTo>
                    <a:pt x="961" y="5380"/>
                  </a:lnTo>
                  <a:lnTo>
                    <a:pt x="673" y="6148"/>
                  </a:lnTo>
                  <a:lnTo>
                    <a:pt x="337" y="7349"/>
                  </a:lnTo>
                  <a:lnTo>
                    <a:pt x="145" y="8117"/>
                  </a:lnTo>
                  <a:lnTo>
                    <a:pt x="1" y="8886"/>
                  </a:lnTo>
                  <a:lnTo>
                    <a:pt x="1" y="9606"/>
                  </a:lnTo>
                  <a:lnTo>
                    <a:pt x="49" y="10374"/>
                  </a:lnTo>
                  <a:lnTo>
                    <a:pt x="145" y="11095"/>
                  </a:lnTo>
                  <a:lnTo>
                    <a:pt x="337" y="11815"/>
                  </a:lnTo>
                  <a:lnTo>
                    <a:pt x="577" y="12535"/>
                  </a:lnTo>
                  <a:lnTo>
                    <a:pt x="865" y="13160"/>
                  </a:lnTo>
                  <a:lnTo>
                    <a:pt x="1249" y="13832"/>
                  </a:lnTo>
                  <a:lnTo>
                    <a:pt x="1682" y="14408"/>
                  </a:lnTo>
                  <a:lnTo>
                    <a:pt x="2210" y="14937"/>
                  </a:lnTo>
                  <a:lnTo>
                    <a:pt x="2738" y="15465"/>
                  </a:lnTo>
                  <a:lnTo>
                    <a:pt x="3315" y="15897"/>
                  </a:lnTo>
                  <a:lnTo>
                    <a:pt x="3987" y="16281"/>
                  </a:lnTo>
                  <a:lnTo>
                    <a:pt x="4659" y="16618"/>
                  </a:lnTo>
                  <a:lnTo>
                    <a:pt x="5428" y="16906"/>
                  </a:lnTo>
                  <a:lnTo>
                    <a:pt x="8549" y="17866"/>
                  </a:lnTo>
                  <a:lnTo>
                    <a:pt x="9318" y="18058"/>
                  </a:lnTo>
                  <a:lnTo>
                    <a:pt x="10134" y="18154"/>
                  </a:lnTo>
                  <a:lnTo>
                    <a:pt x="10951" y="18250"/>
                  </a:lnTo>
                  <a:lnTo>
                    <a:pt x="11767" y="18202"/>
                  </a:lnTo>
                  <a:lnTo>
                    <a:pt x="12583" y="18154"/>
                  </a:lnTo>
                  <a:lnTo>
                    <a:pt x="13352" y="17962"/>
                  </a:lnTo>
                  <a:lnTo>
                    <a:pt x="14168" y="17770"/>
                  </a:lnTo>
                  <a:lnTo>
                    <a:pt x="14889" y="17482"/>
                  </a:lnTo>
                  <a:lnTo>
                    <a:pt x="15561" y="17098"/>
                  </a:lnTo>
                  <a:lnTo>
                    <a:pt x="16185" y="16714"/>
                  </a:lnTo>
                  <a:lnTo>
                    <a:pt x="16762" y="16185"/>
                  </a:lnTo>
                  <a:lnTo>
                    <a:pt x="17194" y="15657"/>
                  </a:lnTo>
                  <a:lnTo>
                    <a:pt x="17434" y="15321"/>
                  </a:lnTo>
                  <a:lnTo>
                    <a:pt x="17578" y="15033"/>
                  </a:lnTo>
                  <a:lnTo>
                    <a:pt x="17770" y="14697"/>
                  </a:lnTo>
                  <a:lnTo>
                    <a:pt x="17866" y="14312"/>
                  </a:lnTo>
                  <a:lnTo>
                    <a:pt x="17962" y="13976"/>
                  </a:lnTo>
                  <a:lnTo>
                    <a:pt x="18058" y="13592"/>
                  </a:lnTo>
                  <a:lnTo>
                    <a:pt x="18106" y="13160"/>
                  </a:lnTo>
                  <a:lnTo>
                    <a:pt x="18106" y="12728"/>
                  </a:lnTo>
                  <a:lnTo>
                    <a:pt x="18490" y="11527"/>
                  </a:lnTo>
                  <a:lnTo>
                    <a:pt x="18683" y="10758"/>
                  </a:lnTo>
                  <a:lnTo>
                    <a:pt x="18827" y="9990"/>
                  </a:lnTo>
                  <a:lnTo>
                    <a:pt x="18971" y="9222"/>
                  </a:lnTo>
                  <a:lnTo>
                    <a:pt x="19019" y="8453"/>
                  </a:lnTo>
                  <a:lnTo>
                    <a:pt x="19019" y="7685"/>
                  </a:lnTo>
                  <a:lnTo>
                    <a:pt x="18971" y="6916"/>
                  </a:lnTo>
                  <a:lnTo>
                    <a:pt x="18875" y="6196"/>
                  </a:lnTo>
                  <a:lnTo>
                    <a:pt x="18683" y="5476"/>
                  </a:lnTo>
                  <a:lnTo>
                    <a:pt x="18442" y="4803"/>
                  </a:lnTo>
                  <a:lnTo>
                    <a:pt x="18106" y="4179"/>
                  </a:lnTo>
                  <a:lnTo>
                    <a:pt x="17674" y="3603"/>
                  </a:lnTo>
                  <a:lnTo>
                    <a:pt x="17146" y="3074"/>
                  </a:lnTo>
                  <a:lnTo>
                    <a:pt x="16569" y="2642"/>
                  </a:lnTo>
                  <a:lnTo>
                    <a:pt x="15897" y="2258"/>
                  </a:lnTo>
                  <a:lnTo>
                    <a:pt x="15081" y="1922"/>
                  </a:lnTo>
                  <a:lnTo>
                    <a:pt x="14216" y="1682"/>
                  </a:lnTo>
                  <a:lnTo>
                    <a:pt x="10374" y="289"/>
                  </a:lnTo>
                  <a:lnTo>
                    <a:pt x="9654" y="97"/>
                  </a:lnTo>
                  <a:lnTo>
                    <a:pt x="8885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4989;p75"/>
            <p:cNvSpPr/>
            <p:nvPr/>
          </p:nvSpPr>
          <p:spPr>
            <a:xfrm>
              <a:off x="1941800" y="2540500"/>
              <a:ext cx="475475" cy="456275"/>
            </a:xfrm>
            <a:custGeom>
              <a:avLst/>
              <a:gdLst/>
              <a:ahLst/>
              <a:cxnLst/>
              <a:rect l="l" t="t" r="r" b="b"/>
              <a:pathLst>
                <a:path w="19019" h="18251" fill="none" extrusionOk="0">
                  <a:moveTo>
                    <a:pt x="10374" y="289"/>
                  </a:moveTo>
                  <a:lnTo>
                    <a:pt x="14216" y="1682"/>
                  </a:lnTo>
                  <a:lnTo>
                    <a:pt x="14216" y="1682"/>
                  </a:lnTo>
                  <a:lnTo>
                    <a:pt x="15081" y="1922"/>
                  </a:lnTo>
                  <a:lnTo>
                    <a:pt x="15897" y="2258"/>
                  </a:lnTo>
                  <a:lnTo>
                    <a:pt x="16569" y="2642"/>
                  </a:lnTo>
                  <a:lnTo>
                    <a:pt x="17146" y="3074"/>
                  </a:lnTo>
                  <a:lnTo>
                    <a:pt x="17674" y="3603"/>
                  </a:lnTo>
                  <a:lnTo>
                    <a:pt x="18106" y="4179"/>
                  </a:lnTo>
                  <a:lnTo>
                    <a:pt x="18442" y="4803"/>
                  </a:lnTo>
                  <a:lnTo>
                    <a:pt x="18683" y="5476"/>
                  </a:lnTo>
                  <a:lnTo>
                    <a:pt x="18875" y="6196"/>
                  </a:lnTo>
                  <a:lnTo>
                    <a:pt x="18971" y="6916"/>
                  </a:lnTo>
                  <a:lnTo>
                    <a:pt x="19019" y="7685"/>
                  </a:lnTo>
                  <a:lnTo>
                    <a:pt x="19019" y="8453"/>
                  </a:lnTo>
                  <a:lnTo>
                    <a:pt x="18971" y="9222"/>
                  </a:lnTo>
                  <a:lnTo>
                    <a:pt x="18827" y="9990"/>
                  </a:lnTo>
                  <a:lnTo>
                    <a:pt x="18683" y="10758"/>
                  </a:lnTo>
                  <a:lnTo>
                    <a:pt x="18490" y="11527"/>
                  </a:lnTo>
                  <a:lnTo>
                    <a:pt x="18106" y="12728"/>
                  </a:lnTo>
                  <a:lnTo>
                    <a:pt x="18106" y="12728"/>
                  </a:lnTo>
                  <a:lnTo>
                    <a:pt x="18106" y="13160"/>
                  </a:lnTo>
                  <a:lnTo>
                    <a:pt x="18058" y="13592"/>
                  </a:lnTo>
                  <a:lnTo>
                    <a:pt x="17962" y="13976"/>
                  </a:lnTo>
                  <a:lnTo>
                    <a:pt x="17866" y="14312"/>
                  </a:lnTo>
                  <a:lnTo>
                    <a:pt x="17770" y="14697"/>
                  </a:lnTo>
                  <a:lnTo>
                    <a:pt x="17578" y="15033"/>
                  </a:lnTo>
                  <a:lnTo>
                    <a:pt x="17434" y="15321"/>
                  </a:lnTo>
                  <a:lnTo>
                    <a:pt x="17194" y="15657"/>
                  </a:lnTo>
                  <a:lnTo>
                    <a:pt x="16762" y="16185"/>
                  </a:lnTo>
                  <a:lnTo>
                    <a:pt x="16185" y="16714"/>
                  </a:lnTo>
                  <a:lnTo>
                    <a:pt x="15561" y="17098"/>
                  </a:lnTo>
                  <a:lnTo>
                    <a:pt x="14889" y="17482"/>
                  </a:lnTo>
                  <a:lnTo>
                    <a:pt x="14168" y="17770"/>
                  </a:lnTo>
                  <a:lnTo>
                    <a:pt x="13352" y="17962"/>
                  </a:lnTo>
                  <a:lnTo>
                    <a:pt x="12583" y="18154"/>
                  </a:lnTo>
                  <a:lnTo>
                    <a:pt x="11767" y="18202"/>
                  </a:lnTo>
                  <a:lnTo>
                    <a:pt x="10951" y="18250"/>
                  </a:lnTo>
                  <a:lnTo>
                    <a:pt x="10134" y="18154"/>
                  </a:lnTo>
                  <a:lnTo>
                    <a:pt x="9318" y="18058"/>
                  </a:lnTo>
                  <a:lnTo>
                    <a:pt x="8549" y="17866"/>
                  </a:lnTo>
                  <a:lnTo>
                    <a:pt x="5428" y="16906"/>
                  </a:lnTo>
                  <a:lnTo>
                    <a:pt x="5428" y="16906"/>
                  </a:lnTo>
                  <a:lnTo>
                    <a:pt x="4659" y="16618"/>
                  </a:lnTo>
                  <a:lnTo>
                    <a:pt x="3987" y="16281"/>
                  </a:lnTo>
                  <a:lnTo>
                    <a:pt x="3315" y="15897"/>
                  </a:lnTo>
                  <a:lnTo>
                    <a:pt x="2738" y="15465"/>
                  </a:lnTo>
                  <a:lnTo>
                    <a:pt x="2210" y="14937"/>
                  </a:lnTo>
                  <a:lnTo>
                    <a:pt x="1682" y="14408"/>
                  </a:lnTo>
                  <a:lnTo>
                    <a:pt x="1249" y="13832"/>
                  </a:lnTo>
                  <a:lnTo>
                    <a:pt x="865" y="13160"/>
                  </a:lnTo>
                  <a:lnTo>
                    <a:pt x="577" y="12535"/>
                  </a:lnTo>
                  <a:lnTo>
                    <a:pt x="337" y="11815"/>
                  </a:lnTo>
                  <a:lnTo>
                    <a:pt x="145" y="11095"/>
                  </a:lnTo>
                  <a:lnTo>
                    <a:pt x="49" y="10374"/>
                  </a:lnTo>
                  <a:lnTo>
                    <a:pt x="1" y="9606"/>
                  </a:lnTo>
                  <a:lnTo>
                    <a:pt x="1" y="8886"/>
                  </a:lnTo>
                  <a:lnTo>
                    <a:pt x="145" y="8117"/>
                  </a:lnTo>
                  <a:lnTo>
                    <a:pt x="337" y="7349"/>
                  </a:lnTo>
                  <a:lnTo>
                    <a:pt x="673" y="6148"/>
                  </a:lnTo>
                  <a:lnTo>
                    <a:pt x="673" y="6148"/>
                  </a:lnTo>
                  <a:lnTo>
                    <a:pt x="961" y="5380"/>
                  </a:lnTo>
                  <a:lnTo>
                    <a:pt x="1297" y="4659"/>
                  </a:lnTo>
                  <a:lnTo>
                    <a:pt x="1682" y="3987"/>
                  </a:lnTo>
                  <a:lnTo>
                    <a:pt x="2162" y="3363"/>
                  </a:lnTo>
                  <a:lnTo>
                    <a:pt x="2642" y="2738"/>
                  </a:lnTo>
                  <a:lnTo>
                    <a:pt x="3218" y="2162"/>
                  </a:lnTo>
                  <a:lnTo>
                    <a:pt x="3843" y="1682"/>
                  </a:lnTo>
                  <a:lnTo>
                    <a:pt x="4467" y="1250"/>
                  </a:lnTo>
                  <a:lnTo>
                    <a:pt x="5139" y="865"/>
                  </a:lnTo>
                  <a:lnTo>
                    <a:pt x="5860" y="529"/>
                  </a:lnTo>
                  <a:lnTo>
                    <a:pt x="6580" y="289"/>
                  </a:lnTo>
                  <a:lnTo>
                    <a:pt x="7349" y="97"/>
                  </a:lnTo>
                  <a:lnTo>
                    <a:pt x="8117" y="1"/>
                  </a:lnTo>
                  <a:lnTo>
                    <a:pt x="8885" y="1"/>
                  </a:lnTo>
                  <a:lnTo>
                    <a:pt x="9654" y="97"/>
                  </a:lnTo>
                  <a:lnTo>
                    <a:pt x="10374" y="2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4990;p75"/>
            <p:cNvSpPr/>
            <p:nvPr/>
          </p:nvSpPr>
          <p:spPr>
            <a:xfrm>
              <a:off x="2126700" y="2775825"/>
              <a:ext cx="93675" cy="38450"/>
            </a:xfrm>
            <a:custGeom>
              <a:avLst/>
              <a:gdLst/>
              <a:ahLst/>
              <a:cxnLst/>
              <a:rect l="l" t="t" r="r" b="b"/>
              <a:pathLst>
                <a:path w="3747" h="1538" extrusionOk="0">
                  <a:moveTo>
                    <a:pt x="97" y="1"/>
                  </a:moveTo>
                  <a:lnTo>
                    <a:pt x="49" y="49"/>
                  </a:lnTo>
                  <a:lnTo>
                    <a:pt x="1" y="97"/>
                  </a:lnTo>
                  <a:lnTo>
                    <a:pt x="49" y="385"/>
                  </a:lnTo>
                  <a:lnTo>
                    <a:pt x="193" y="673"/>
                  </a:lnTo>
                  <a:lnTo>
                    <a:pt x="385" y="913"/>
                  </a:lnTo>
                  <a:lnTo>
                    <a:pt x="577" y="1105"/>
                  </a:lnTo>
                  <a:lnTo>
                    <a:pt x="817" y="1249"/>
                  </a:lnTo>
                  <a:lnTo>
                    <a:pt x="1105" y="1394"/>
                  </a:lnTo>
                  <a:lnTo>
                    <a:pt x="1393" y="1490"/>
                  </a:lnTo>
                  <a:lnTo>
                    <a:pt x="1682" y="1538"/>
                  </a:lnTo>
                  <a:lnTo>
                    <a:pt x="2594" y="1538"/>
                  </a:lnTo>
                  <a:lnTo>
                    <a:pt x="2882" y="1442"/>
                  </a:lnTo>
                  <a:lnTo>
                    <a:pt x="3170" y="1345"/>
                  </a:lnTo>
                  <a:lnTo>
                    <a:pt x="3410" y="1153"/>
                  </a:lnTo>
                  <a:lnTo>
                    <a:pt x="3603" y="961"/>
                  </a:lnTo>
                  <a:lnTo>
                    <a:pt x="3747" y="673"/>
                  </a:lnTo>
                  <a:lnTo>
                    <a:pt x="3747" y="625"/>
                  </a:lnTo>
                  <a:lnTo>
                    <a:pt x="3699" y="577"/>
                  </a:lnTo>
                  <a:lnTo>
                    <a:pt x="3651" y="625"/>
                  </a:lnTo>
                  <a:lnTo>
                    <a:pt x="3506" y="865"/>
                  </a:lnTo>
                  <a:lnTo>
                    <a:pt x="3314" y="1057"/>
                  </a:lnTo>
                  <a:lnTo>
                    <a:pt x="3074" y="1201"/>
                  </a:lnTo>
                  <a:lnTo>
                    <a:pt x="2786" y="1297"/>
                  </a:lnTo>
                  <a:lnTo>
                    <a:pt x="2498" y="1345"/>
                  </a:lnTo>
                  <a:lnTo>
                    <a:pt x="2210" y="1394"/>
                  </a:lnTo>
                  <a:lnTo>
                    <a:pt x="1634" y="1345"/>
                  </a:lnTo>
                  <a:lnTo>
                    <a:pt x="1153" y="1201"/>
                  </a:lnTo>
                  <a:lnTo>
                    <a:pt x="913" y="1057"/>
                  </a:lnTo>
                  <a:lnTo>
                    <a:pt x="673" y="913"/>
                  </a:lnTo>
                  <a:lnTo>
                    <a:pt x="481" y="769"/>
                  </a:lnTo>
                  <a:lnTo>
                    <a:pt x="337" y="577"/>
                  </a:lnTo>
                  <a:lnTo>
                    <a:pt x="241" y="337"/>
                  </a:lnTo>
                  <a:lnTo>
                    <a:pt x="145" y="4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4991;p75"/>
            <p:cNvSpPr/>
            <p:nvPr/>
          </p:nvSpPr>
          <p:spPr>
            <a:xfrm>
              <a:off x="2211950" y="2787850"/>
              <a:ext cx="12025" cy="13225"/>
            </a:xfrm>
            <a:custGeom>
              <a:avLst/>
              <a:gdLst/>
              <a:ahLst/>
              <a:cxnLst/>
              <a:rect l="l" t="t" r="r" b="b"/>
              <a:pathLst>
                <a:path w="481" h="529" extrusionOk="0">
                  <a:moveTo>
                    <a:pt x="193" y="0"/>
                  </a:moveTo>
                  <a:lnTo>
                    <a:pt x="193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44"/>
                  </a:lnTo>
                  <a:lnTo>
                    <a:pt x="48" y="144"/>
                  </a:lnTo>
                  <a:lnTo>
                    <a:pt x="96" y="192"/>
                  </a:lnTo>
                  <a:lnTo>
                    <a:pt x="96" y="144"/>
                  </a:lnTo>
                  <a:lnTo>
                    <a:pt x="145" y="144"/>
                  </a:lnTo>
                  <a:lnTo>
                    <a:pt x="193" y="192"/>
                  </a:lnTo>
                  <a:lnTo>
                    <a:pt x="241" y="192"/>
                  </a:lnTo>
                  <a:lnTo>
                    <a:pt x="289" y="240"/>
                  </a:lnTo>
                  <a:lnTo>
                    <a:pt x="337" y="240"/>
                  </a:lnTo>
                  <a:lnTo>
                    <a:pt x="337" y="288"/>
                  </a:lnTo>
                  <a:lnTo>
                    <a:pt x="337" y="336"/>
                  </a:lnTo>
                  <a:lnTo>
                    <a:pt x="385" y="384"/>
                  </a:lnTo>
                  <a:lnTo>
                    <a:pt x="385" y="432"/>
                  </a:lnTo>
                  <a:lnTo>
                    <a:pt x="337" y="480"/>
                  </a:lnTo>
                  <a:lnTo>
                    <a:pt x="337" y="528"/>
                  </a:lnTo>
                  <a:lnTo>
                    <a:pt x="433" y="528"/>
                  </a:lnTo>
                  <a:lnTo>
                    <a:pt x="481" y="336"/>
                  </a:lnTo>
                  <a:lnTo>
                    <a:pt x="481" y="192"/>
                  </a:lnTo>
                  <a:lnTo>
                    <a:pt x="337" y="48"/>
                  </a:lnTo>
                  <a:lnTo>
                    <a:pt x="289" y="48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4992;p75"/>
            <p:cNvSpPr/>
            <p:nvPr/>
          </p:nvSpPr>
          <p:spPr>
            <a:xfrm>
              <a:off x="2120700" y="2774625"/>
              <a:ext cx="18025" cy="8425"/>
            </a:xfrm>
            <a:custGeom>
              <a:avLst/>
              <a:gdLst/>
              <a:ahLst/>
              <a:cxnLst/>
              <a:rect l="l" t="t" r="r" b="b"/>
              <a:pathLst>
                <a:path w="721" h="337" extrusionOk="0">
                  <a:moveTo>
                    <a:pt x="385" y="1"/>
                  </a:moveTo>
                  <a:lnTo>
                    <a:pt x="145" y="49"/>
                  </a:lnTo>
                  <a:lnTo>
                    <a:pt x="49" y="241"/>
                  </a:lnTo>
                  <a:lnTo>
                    <a:pt x="1" y="289"/>
                  </a:lnTo>
                  <a:lnTo>
                    <a:pt x="49" y="337"/>
                  </a:lnTo>
                  <a:lnTo>
                    <a:pt x="97" y="337"/>
                  </a:lnTo>
                  <a:lnTo>
                    <a:pt x="193" y="289"/>
                  </a:lnTo>
                  <a:lnTo>
                    <a:pt x="193" y="241"/>
                  </a:lnTo>
                  <a:lnTo>
                    <a:pt x="241" y="241"/>
                  </a:lnTo>
                  <a:lnTo>
                    <a:pt x="289" y="193"/>
                  </a:lnTo>
                  <a:lnTo>
                    <a:pt x="481" y="193"/>
                  </a:lnTo>
                  <a:lnTo>
                    <a:pt x="577" y="241"/>
                  </a:lnTo>
                  <a:lnTo>
                    <a:pt x="625" y="289"/>
                  </a:lnTo>
                  <a:lnTo>
                    <a:pt x="673" y="289"/>
                  </a:lnTo>
                  <a:lnTo>
                    <a:pt x="721" y="241"/>
                  </a:lnTo>
                  <a:lnTo>
                    <a:pt x="721" y="193"/>
                  </a:lnTo>
                  <a:lnTo>
                    <a:pt x="577" y="49"/>
                  </a:lnTo>
                  <a:lnTo>
                    <a:pt x="481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4993;p75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930" y="1"/>
                  </a:move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4994;p75"/>
            <p:cNvSpPr/>
            <p:nvPr/>
          </p:nvSpPr>
          <p:spPr>
            <a:xfrm>
              <a:off x="2334425" y="27626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144" y="2306"/>
                  </a:moveTo>
                  <a:lnTo>
                    <a:pt x="144" y="2306"/>
                  </a:lnTo>
                  <a:lnTo>
                    <a:pt x="48" y="2594"/>
                  </a:lnTo>
                  <a:lnTo>
                    <a:pt x="0" y="2930"/>
                  </a:lnTo>
                  <a:lnTo>
                    <a:pt x="0" y="3506"/>
                  </a:lnTo>
                  <a:lnTo>
                    <a:pt x="96" y="4083"/>
                  </a:lnTo>
                  <a:lnTo>
                    <a:pt x="288" y="4659"/>
                  </a:lnTo>
                  <a:lnTo>
                    <a:pt x="576" y="5139"/>
                  </a:lnTo>
                  <a:lnTo>
                    <a:pt x="768" y="5379"/>
                  </a:lnTo>
                  <a:lnTo>
                    <a:pt x="961" y="5571"/>
                  </a:lnTo>
                  <a:lnTo>
                    <a:pt x="1201" y="5716"/>
                  </a:lnTo>
                  <a:lnTo>
                    <a:pt x="1441" y="5908"/>
                  </a:lnTo>
                  <a:lnTo>
                    <a:pt x="1681" y="6004"/>
                  </a:lnTo>
                  <a:lnTo>
                    <a:pt x="1969" y="6100"/>
                  </a:lnTo>
                  <a:lnTo>
                    <a:pt x="1969" y="6100"/>
                  </a:lnTo>
                  <a:lnTo>
                    <a:pt x="2257" y="6196"/>
                  </a:lnTo>
                  <a:lnTo>
                    <a:pt x="2545" y="6244"/>
                  </a:lnTo>
                  <a:lnTo>
                    <a:pt x="2834" y="6244"/>
                  </a:lnTo>
                  <a:lnTo>
                    <a:pt x="3122" y="6196"/>
                  </a:lnTo>
                  <a:lnTo>
                    <a:pt x="3410" y="6148"/>
                  </a:lnTo>
                  <a:lnTo>
                    <a:pt x="3650" y="6052"/>
                  </a:lnTo>
                  <a:lnTo>
                    <a:pt x="4178" y="5812"/>
                  </a:lnTo>
                  <a:lnTo>
                    <a:pt x="4658" y="5475"/>
                  </a:lnTo>
                  <a:lnTo>
                    <a:pt x="5043" y="5043"/>
                  </a:lnTo>
                  <a:lnTo>
                    <a:pt x="5379" y="4563"/>
                  </a:lnTo>
                  <a:lnTo>
                    <a:pt x="5523" y="4275"/>
                  </a:lnTo>
                  <a:lnTo>
                    <a:pt x="5619" y="3939"/>
                  </a:lnTo>
                  <a:lnTo>
                    <a:pt x="5619" y="3939"/>
                  </a:lnTo>
                  <a:lnTo>
                    <a:pt x="5715" y="3650"/>
                  </a:lnTo>
                  <a:lnTo>
                    <a:pt x="5763" y="3314"/>
                  </a:lnTo>
                  <a:lnTo>
                    <a:pt x="5763" y="2738"/>
                  </a:lnTo>
                  <a:lnTo>
                    <a:pt x="5667" y="2114"/>
                  </a:lnTo>
                  <a:lnTo>
                    <a:pt x="5475" y="1585"/>
                  </a:lnTo>
                  <a:lnTo>
                    <a:pt x="5187" y="1105"/>
                  </a:lnTo>
                  <a:lnTo>
                    <a:pt x="4995" y="865"/>
                  </a:lnTo>
                  <a:lnTo>
                    <a:pt x="4803" y="673"/>
                  </a:lnTo>
                  <a:lnTo>
                    <a:pt x="4562" y="481"/>
                  </a:lnTo>
                  <a:lnTo>
                    <a:pt x="4322" y="337"/>
                  </a:lnTo>
                  <a:lnTo>
                    <a:pt x="4082" y="241"/>
                  </a:lnTo>
                  <a:lnTo>
                    <a:pt x="3794" y="145"/>
                  </a:lnTo>
                  <a:lnTo>
                    <a:pt x="3794" y="145"/>
                  </a:lnTo>
                  <a:lnTo>
                    <a:pt x="3506" y="49"/>
                  </a:lnTo>
                  <a:lnTo>
                    <a:pt x="3218" y="1"/>
                  </a:lnTo>
                  <a:lnTo>
                    <a:pt x="2930" y="1"/>
                  </a:lnTo>
                  <a:lnTo>
                    <a:pt x="2641" y="49"/>
                  </a:lnTo>
                  <a:lnTo>
                    <a:pt x="2401" y="97"/>
                  </a:lnTo>
                  <a:lnTo>
                    <a:pt x="2113" y="145"/>
                  </a:lnTo>
                  <a:lnTo>
                    <a:pt x="1585" y="433"/>
                  </a:lnTo>
                  <a:lnTo>
                    <a:pt x="1105" y="769"/>
                  </a:lnTo>
                  <a:lnTo>
                    <a:pt x="720" y="1201"/>
                  </a:lnTo>
                  <a:lnTo>
                    <a:pt x="384" y="1681"/>
                  </a:lnTo>
                  <a:lnTo>
                    <a:pt x="240" y="1970"/>
                  </a:lnTo>
                  <a:lnTo>
                    <a:pt x="144" y="230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4995;p75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extrusionOk="0">
                  <a:moveTo>
                    <a:pt x="1778" y="0"/>
                  </a:move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4996;p75"/>
            <p:cNvSpPr/>
            <p:nvPr/>
          </p:nvSpPr>
          <p:spPr>
            <a:xfrm>
              <a:off x="2368025" y="2795050"/>
              <a:ext cx="84075" cy="92475"/>
            </a:xfrm>
            <a:custGeom>
              <a:avLst/>
              <a:gdLst/>
              <a:ahLst/>
              <a:cxnLst/>
              <a:rect l="l" t="t" r="r" b="b"/>
              <a:pathLst>
                <a:path w="3363" h="3699" fill="none" extrusionOk="0">
                  <a:moveTo>
                    <a:pt x="1778" y="0"/>
                  </a:moveTo>
                  <a:lnTo>
                    <a:pt x="1778" y="0"/>
                  </a:lnTo>
                  <a:lnTo>
                    <a:pt x="1490" y="48"/>
                  </a:lnTo>
                  <a:lnTo>
                    <a:pt x="1201" y="96"/>
                  </a:lnTo>
                  <a:lnTo>
                    <a:pt x="961" y="192"/>
                  </a:lnTo>
                  <a:lnTo>
                    <a:pt x="721" y="384"/>
                  </a:lnTo>
                  <a:lnTo>
                    <a:pt x="529" y="576"/>
                  </a:lnTo>
                  <a:lnTo>
                    <a:pt x="337" y="817"/>
                  </a:lnTo>
                  <a:lnTo>
                    <a:pt x="193" y="1057"/>
                  </a:lnTo>
                  <a:lnTo>
                    <a:pt x="49" y="1345"/>
                  </a:lnTo>
                  <a:lnTo>
                    <a:pt x="49" y="1345"/>
                  </a:lnTo>
                  <a:lnTo>
                    <a:pt x="1" y="1729"/>
                  </a:lnTo>
                  <a:lnTo>
                    <a:pt x="1" y="2065"/>
                  </a:lnTo>
                  <a:lnTo>
                    <a:pt x="49" y="2401"/>
                  </a:lnTo>
                  <a:lnTo>
                    <a:pt x="145" y="2738"/>
                  </a:lnTo>
                  <a:lnTo>
                    <a:pt x="337" y="3026"/>
                  </a:lnTo>
                  <a:lnTo>
                    <a:pt x="577" y="3266"/>
                  </a:lnTo>
                  <a:lnTo>
                    <a:pt x="817" y="3458"/>
                  </a:lnTo>
                  <a:lnTo>
                    <a:pt x="1153" y="3602"/>
                  </a:lnTo>
                  <a:lnTo>
                    <a:pt x="1153" y="3602"/>
                  </a:lnTo>
                  <a:lnTo>
                    <a:pt x="1393" y="3650"/>
                  </a:lnTo>
                  <a:lnTo>
                    <a:pt x="1586" y="3698"/>
                  </a:lnTo>
                  <a:lnTo>
                    <a:pt x="1586" y="3698"/>
                  </a:lnTo>
                  <a:lnTo>
                    <a:pt x="1874" y="3650"/>
                  </a:lnTo>
                  <a:lnTo>
                    <a:pt x="2162" y="3602"/>
                  </a:lnTo>
                  <a:lnTo>
                    <a:pt x="2402" y="3458"/>
                  </a:lnTo>
                  <a:lnTo>
                    <a:pt x="2642" y="3314"/>
                  </a:lnTo>
                  <a:lnTo>
                    <a:pt x="2834" y="3122"/>
                  </a:lnTo>
                  <a:lnTo>
                    <a:pt x="3026" y="2882"/>
                  </a:lnTo>
                  <a:lnTo>
                    <a:pt x="3170" y="2642"/>
                  </a:lnTo>
                  <a:lnTo>
                    <a:pt x="3314" y="2353"/>
                  </a:lnTo>
                  <a:lnTo>
                    <a:pt x="3314" y="2353"/>
                  </a:lnTo>
                  <a:lnTo>
                    <a:pt x="3362" y="1969"/>
                  </a:lnTo>
                  <a:lnTo>
                    <a:pt x="3362" y="1585"/>
                  </a:lnTo>
                  <a:lnTo>
                    <a:pt x="3314" y="1249"/>
                  </a:lnTo>
                  <a:lnTo>
                    <a:pt x="3218" y="961"/>
                  </a:lnTo>
                  <a:lnTo>
                    <a:pt x="3026" y="673"/>
                  </a:lnTo>
                  <a:lnTo>
                    <a:pt x="2786" y="384"/>
                  </a:lnTo>
                  <a:lnTo>
                    <a:pt x="2546" y="192"/>
                  </a:lnTo>
                  <a:lnTo>
                    <a:pt x="2210" y="96"/>
                  </a:lnTo>
                  <a:lnTo>
                    <a:pt x="2210" y="96"/>
                  </a:lnTo>
                  <a:lnTo>
                    <a:pt x="1970" y="0"/>
                  </a:lnTo>
                  <a:lnTo>
                    <a:pt x="177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4997;p75"/>
            <p:cNvSpPr/>
            <p:nvPr/>
          </p:nvSpPr>
          <p:spPr>
            <a:xfrm>
              <a:off x="2467675" y="28166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9"/>
                  </a:moveTo>
                  <a:lnTo>
                    <a:pt x="1" y="1"/>
                  </a:lnTo>
                  <a:lnTo>
                    <a:pt x="1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4998;p75"/>
            <p:cNvSpPr/>
            <p:nvPr/>
          </p:nvSpPr>
          <p:spPr>
            <a:xfrm>
              <a:off x="2477300" y="28082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0"/>
                  </a:moveTo>
                  <a:lnTo>
                    <a:pt x="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4999;p75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extrusionOk="0">
                  <a:moveTo>
                    <a:pt x="1681" y="1"/>
                  </a:move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5000;p75"/>
            <p:cNvSpPr/>
            <p:nvPr/>
          </p:nvSpPr>
          <p:spPr>
            <a:xfrm>
              <a:off x="2262375" y="2826250"/>
              <a:ext cx="79275" cy="66075"/>
            </a:xfrm>
            <a:custGeom>
              <a:avLst/>
              <a:gdLst/>
              <a:ahLst/>
              <a:cxnLst/>
              <a:rect l="l" t="t" r="r" b="b"/>
              <a:pathLst>
                <a:path w="3171" h="2643" fill="none" extrusionOk="0">
                  <a:moveTo>
                    <a:pt x="1777" y="1"/>
                  </a:moveTo>
                  <a:lnTo>
                    <a:pt x="1777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345" y="49"/>
                  </a:lnTo>
                  <a:lnTo>
                    <a:pt x="1009" y="97"/>
                  </a:lnTo>
                  <a:lnTo>
                    <a:pt x="721" y="241"/>
                  </a:lnTo>
                  <a:lnTo>
                    <a:pt x="481" y="433"/>
                  </a:lnTo>
                  <a:lnTo>
                    <a:pt x="289" y="625"/>
                  </a:lnTo>
                  <a:lnTo>
                    <a:pt x="97" y="865"/>
                  </a:lnTo>
                  <a:lnTo>
                    <a:pt x="49" y="1105"/>
                  </a:lnTo>
                  <a:lnTo>
                    <a:pt x="1" y="1346"/>
                  </a:lnTo>
                  <a:lnTo>
                    <a:pt x="1" y="1346"/>
                  </a:lnTo>
                  <a:lnTo>
                    <a:pt x="49" y="1634"/>
                  </a:lnTo>
                  <a:lnTo>
                    <a:pt x="145" y="1874"/>
                  </a:lnTo>
                  <a:lnTo>
                    <a:pt x="289" y="2066"/>
                  </a:lnTo>
                  <a:lnTo>
                    <a:pt x="529" y="2258"/>
                  </a:lnTo>
                  <a:lnTo>
                    <a:pt x="769" y="2402"/>
                  </a:lnTo>
                  <a:lnTo>
                    <a:pt x="1057" y="2546"/>
                  </a:lnTo>
                  <a:lnTo>
                    <a:pt x="1345" y="2594"/>
                  </a:lnTo>
                  <a:lnTo>
                    <a:pt x="1681" y="2642"/>
                  </a:lnTo>
                  <a:lnTo>
                    <a:pt x="1681" y="2642"/>
                  </a:lnTo>
                  <a:lnTo>
                    <a:pt x="1777" y="2642"/>
                  </a:lnTo>
                  <a:lnTo>
                    <a:pt x="1777" y="2642"/>
                  </a:lnTo>
                  <a:lnTo>
                    <a:pt x="2162" y="2546"/>
                  </a:lnTo>
                  <a:lnTo>
                    <a:pt x="2546" y="2450"/>
                  </a:lnTo>
                  <a:lnTo>
                    <a:pt x="2882" y="2258"/>
                  </a:lnTo>
                  <a:lnTo>
                    <a:pt x="3170" y="2018"/>
                  </a:lnTo>
                  <a:lnTo>
                    <a:pt x="3170" y="2018"/>
                  </a:lnTo>
                  <a:lnTo>
                    <a:pt x="2978" y="1634"/>
                  </a:lnTo>
                  <a:lnTo>
                    <a:pt x="2930" y="1201"/>
                  </a:lnTo>
                  <a:lnTo>
                    <a:pt x="2882" y="769"/>
                  </a:lnTo>
                  <a:lnTo>
                    <a:pt x="2882" y="337"/>
                  </a:lnTo>
                  <a:lnTo>
                    <a:pt x="2882" y="337"/>
                  </a:lnTo>
                  <a:lnTo>
                    <a:pt x="2642" y="193"/>
                  </a:lnTo>
                  <a:lnTo>
                    <a:pt x="2402" y="97"/>
                  </a:lnTo>
                  <a:lnTo>
                    <a:pt x="2066" y="1"/>
                  </a:lnTo>
                  <a:lnTo>
                    <a:pt x="17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5001;p75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extrusionOk="0">
                  <a:moveTo>
                    <a:pt x="0" y="0"/>
                  </a:move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5002;p75"/>
            <p:cNvSpPr/>
            <p:nvPr/>
          </p:nvSpPr>
          <p:spPr>
            <a:xfrm>
              <a:off x="2334425" y="2834675"/>
              <a:ext cx="14425" cy="42025"/>
            </a:xfrm>
            <a:custGeom>
              <a:avLst/>
              <a:gdLst/>
              <a:ahLst/>
              <a:cxnLst/>
              <a:rect l="l" t="t" r="r" b="b"/>
              <a:pathLst>
                <a:path w="577" h="168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32"/>
                  </a:lnTo>
                  <a:lnTo>
                    <a:pt x="48" y="864"/>
                  </a:lnTo>
                  <a:lnTo>
                    <a:pt x="96" y="1297"/>
                  </a:lnTo>
                  <a:lnTo>
                    <a:pt x="288" y="1681"/>
                  </a:lnTo>
                  <a:lnTo>
                    <a:pt x="288" y="1681"/>
                  </a:lnTo>
                  <a:lnTo>
                    <a:pt x="384" y="1537"/>
                  </a:lnTo>
                  <a:lnTo>
                    <a:pt x="480" y="1345"/>
                  </a:lnTo>
                  <a:lnTo>
                    <a:pt x="576" y="1105"/>
                  </a:lnTo>
                  <a:lnTo>
                    <a:pt x="576" y="913"/>
                  </a:lnTo>
                  <a:lnTo>
                    <a:pt x="576" y="913"/>
                  </a:lnTo>
                  <a:lnTo>
                    <a:pt x="528" y="624"/>
                  </a:lnTo>
                  <a:lnTo>
                    <a:pt x="432" y="384"/>
                  </a:lnTo>
                  <a:lnTo>
                    <a:pt x="240" y="192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5003;p75"/>
            <p:cNvSpPr/>
            <p:nvPr/>
          </p:nvSpPr>
          <p:spPr>
            <a:xfrm>
              <a:off x="2053475" y="2612550"/>
              <a:ext cx="84050" cy="37250"/>
            </a:xfrm>
            <a:custGeom>
              <a:avLst/>
              <a:gdLst/>
              <a:ahLst/>
              <a:cxnLst/>
              <a:rect l="l" t="t" r="r" b="b"/>
              <a:pathLst>
                <a:path w="3362" h="1490" extrusionOk="0">
                  <a:moveTo>
                    <a:pt x="1825" y="0"/>
                  </a:moveTo>
                  <a:lnTo>
                    <a:pt x="1585" y="48"/>
                  </a:lnTo>
                  <a:lnTo>
                    <a:pt x="1345" y="96"/>
                  </a:lnTo>
                  <a:lnTo>
                    <a:pt x="1057" y="192"/>
                  </a:lnTo>
                  <a:lnTo>
                    <a:pt x="865" y="289"/>
                  </a:lnTo>
                  <a:lnTo>
                    <a:pt x="624" y="433"/>
                  </a:lnTo>
                  <a:lnTo>
                    <a:pt x="432" y="625"/>
                  </a:lnTo>
                  <a:lnTo>
                    <a:pt x="288" y="817"/>
                  </a:lnTo>
                  <a:lnTo>
                    <a:pt x="144" y="1057"/>
                  </a:lnTo>
                  <a:lnTo>
                    <a:pt x="0" y="1297"/>
                  </a:lnTo>
                  <a:lnTo>
                    <a:pt x="0" y="1393"/>
                  </a:lnTo>
                  <a:lnTo>
                    <a:pt x="96" y="1441"/>
                  </a:lnTo>
                  <a:lnTo>
                    <a:pt x="192" y="1489"/>
                  </a:lnTo>
                  <a:lnTo>
                    <a:pt x="288" y="1393"/>
                  </a:lnTo>
                  <a:lnTo>
                    <a:pt x="384" y="1201"/>
                  </a:lnTo>
                  <a:lnTo>
                    <a:pt x="528" y="1057"/>
                  </a:lnTo>
                  <a:lnTo>
                    <a:pt x="817" y="769"/>
                  </a:lnTo>
                  <a:lnTo>
                    <a:pt x="1201" y="529"/>
                  </a:lnTo>
                  <a:lnTo>
                    <a:pt x="1633" y="433"/>
                  </a:lnTo>
                  <a:lnTo>
                    <a:pt x="2017" y="385"/>
                  </a:lnTo>
                  <a:lnTo>
                    <a:pt x="2209" y="433"/>
                  </a:lnTo>
                  <a:lnTo>
                    <a:pt x="2449" y="481"/>
                  </a:lnTo>
                  <a:lnTo>
                    <a:pt x="2642" y="625"/>
                  </a:lnTo>
                  <a:lnTo>
                    <a:pt x="2786" y="817"/>
                  </a:lnTo>
                  <a:lnTo>
                    <a:pt x="2930" y="1009"/>
                  </a:lnTo>
                  <a:lnTo>
                    <a:pt x="3074" y="1201"/>
                  </a:lnTo>
                  <a:lnTo>
                    <a:pt x="3122" y="1297"/>
                  </a:lnTo>
                  <a:lnTo>
                    <a:pt x="3266" y="1297"/>
                  </a:lnTo>
                  <a:lnTo>
                    <a:pt x="3362" y="1201"/>
                  </a:lnTo>
                  <a:lnTo>
                    <a:pt x="3362" y="1105"/>
                  </a:lnTo>
                  <a:lnTo>
                    <a:pt x="3362" y="1057"/>
                  </a:lnTo>
                  <a:lnTo>
                    <a:pt x="3218" y="817"/>
                  </a:lnTo>
                  <a:lnTo>
                    <a:pt x="3026" y="577"/>
                  </a:lnTo>
                  <a:lnTo>
                    <a:pt x="2834" y="385"/>
                  </a:lnTo>
                  <a:lnTo>
                    <a:pt x="2593" y="240"/>
                  </a:lnTo>
                  <a:lnTo>
                    <a:pt x="2353" y="144"/>
                  </a:lnTo>
                  <a:lnTo>
                    <a:pt x="2113" y="48"/>
                  </a:lnTo>
                  <a:lnTo>
                    <a:pt x="182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004;p75"/>
            <p:cNvSpPr/>
            <p:nvPr/>
          </p:nvSpPr>
          <p:spPr>
            <a:xfrm>
              <a:off x="2257575" y="2640150"/>
              <a:ext cx="79275" cy="45650"/>
            </a:xfrm>
            <a:custGeom>
              <a:avLst/>
              <a:gdLst/>
              <a:ahLst/>
              <a:cxnLst/>
              <a:rect l="l" t="t" r="r" b="b"/>
              <a:pathLst>
                <a:path w="3171" h="1826" extrusionOk="0">
                  <a:moveTo>
                    <a:pt x="1009" y="1"/>
                  </a:moveTo>
                  <a:lnTo>
                    <a:pt x="769" y="49"/>
                  </a:lnTo>
                  <a:lnTo>
                    <a:pt x="529" y="145"/>
                  </a:lnTo>
                  <a:lnTo>
                    <a:pt x="289" y="289"/>
                  </a:lnTo>
                  <a:lnTo>
                    <a:pt x="48" y="433"/>
                  </a:lnTo>
                  <a:lnTo>
                    <a:pt x="48" y="529"/>
                  </a:lnTo>
                  <a:lnTo>
                    <a:pt x="0" y="577"/>
                  </a:lnTo>
                  <a:lnTo>
                    <a:pt x="48" y="673"/>
                  </a:lnTo>
                  <a:lnTo>
                    <a:pt x="193" y="721"/>
                  </a:lnTo>
                  <a:lnTo>
                    <a:pt x="241" y="721"/>
                  </a:lnTo>
                  <a:lnTo>
                    <a:pt x="289" y="673"/>
                  </a:lnTo>
                  <a:lnTo>
                    <a:pt x="481" y="529"/>
                  </a:lnTo>
                  <a:lnTo>
                    <a:pt x="673" y="433"/>
                  </a:lnTo>
                  <a:lnTo>
                    <a:pt x="865" y="385"/>
                  </a:lnTo>
                  <a:lnTo>
                    <a:pt x="1057" y="337"/>
                  </a:lnTo>
                  <a:lnTo>
                    <a:pt x="1297" y="337"/>
                  </a:lnTo>
                  <a:lnTo>
                    <a:pt x="1489" y="385"/>
                  </a:lnTo>
                  <a:lnTo>
                    <a:pt x="1873" y="529"/>
                  </a:lnTo>
                  <a:lnTo>
                    <a:pt x="2210" y="721"/>
                  </a:lnTo>
                  <a:lnTo>
                    <a:pt x="2546" y="1009"/>
                  </a:lnTo>
                  <a:lnTo>
                    <a:pt x="2786" y="1346"/>
                  </a:lnTo>
                  <a:lnTo>
                    <a:pt x="2834" y="1538"/>
                  </a:lnTo>
                  <a:lnTo>
                    <a:pt x="2882" y="1730"/>
                  </a:lnTo>
                  <a:lnTo>
                    <a:pt x="2978" y="1826"/>
                  </a:lnTo>
                  <a:lnTo>
                    <a:pt x="3074" y="1826"/>
                  </a:lnTo>
                  <a:lnTo>
                    <a:pt x="3170" y="1730"/>
                  </a:lnTo>
                  <a:lnTo>
                    <a:pt x="3170" y="1634"/>
                  </a:lnTo>
                  <a:lnTo>
                    <a:pt x="3122" y="1394"/>
                  </a:lnTo>
                  <a:lnTo>
                    <a:pt x="3026" y="1154"/>
                  </a:lnTo>
                  <a:lnTo>
                    <a:pt x="2930" y="961"/>
                  </a:lnTo>
                  <a:lnTo>
                    <a:pt x="2786" y="769"/>
                  </a:lnTo>
                  <a:lnTo>
                    <a:pt x="2642" y="577"/>
                  </a:lnTo>
                  <a:lnTo>
                    <a:pt x="2450" y="385"/>
                  </a:lnTo>
                  <a:lnTo>
                    <a:pt x="2017" y="145"/>
                  </a:lnTo>
                  <a:lnTo>
                    <a:pt x="1777" y="49"/>
                  </a:lnTo>
                  <a:lnTo>
                    <a:pt x="1489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5005;p75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extrusionOk="0">
                  <a:moveTo>
                    <a:pt x="1201" y="1"/>
                  </a:move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5006;p75"/>
            <p:cNvSpPr/>
            <p:nvPr/>
          </p:nvSpPr>
          <p:spPr>
            <a:xfrm>
              <a:off x="1988625" y="2762625"/>
              <a:ext cx="85275" cy="67250"/>
            </a:xfrm>
            <a:custGeom>
              <a:avLst/>
              <a:gdLst/>
              <a:ahLst/>
              <a:cxnLst/>
              <a:rect l="l" t="t" r="r" b="b"/>
              <a:pathLst>
                <a:path w="3411" h="2690" fill="none" extrusionOk="0">
                  <a:moveTo>
                    <a:pt x="1442" y="1"/>
                  </a:moveTo>
                  <a:lnTo>
                    <a:pt x="1442" y="1"/>
                  </a:lnTo>
                  <a:lnTo>
                    <a:pt x="1201" y="1"/>
                  </a:lnTo>
                  <a:lnTo>
                    <a:pt x="961" y="49"/>
                  </a:lnTo>
                  <a:lnTo>
                    <a:pt x="721" y="97"/>
                  </a:lnTo>
                  <a:lnTo>
                    <a:pt x="529" y="241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97" y="673"/>
                  </a:lnTo>
                  <a:lnTo>
                    <a:pt x="49" y="865"/>
                  </a:lnTo>
                  <a:lnTo>
                    <a:pt x="49" y="865"/>
                  </a:lnTo>
                  <a:lnTo>
                    <a:pt x="1" y="1153"/>
                  </a:lnTo>
                  <a:lnTo>
                    <a:pt x="1" y="1393"/>
                  </a:lnTo>
                  <a:lnTo>
                    <a:pt x="97" y="1681"/>
                  </a:lnTo>
                  <a:lnTo>
                    <a:pt x="289" y="1922"/>
                  </a:lnTo>
                  <a:lnTo>
                    <a:pt x="481" y="2114"/>
                  </a:lnTo>
                  <a:lnTo>
                    <a:pt x="721" y="2306"/>
                  </a:lnTo>
                  <a:lnTo>
                    <a:pt x="1009" y="2450"/>
                  </a:lnTo>
                  <a:lnTo>
                    <a:pt x="1345" y="2594"/>
                  </a:lnTo>
                  <a:lnTo>
                    <a:pt x="1345" y="2594"/>
                  </a:lnTo>
                  <a:lnTo>
                    <a:pt x="1634" y="2642"/>
                  </a:lnTo>
                  <a:lnTo>
                    <a:pt x="1922" y="2690"/>
                  </a:lnTo>
                  <a:lnTo>
                    <a:pt x="1922" y="2690"/>
                  </a:lnTo>
                  <a:lnTo>
                    <a:pt x="2162" y="2642"/>
                  </a:lnTo>
                  <a:lnTo>
                    <a:pt x="2402" y="2594"/>
                  </a:lnTo>
                  <a:lnTo>
                    <a:pt x="2642" y="2546"/>
                  </a:lnTo>
                  <a:lnTo>
                    <a:pt x="2834" y="2402"/>
                  </a:lnTo>
                  <a:lnTo>
                    <a:pt x="3026" y="2306"/>
                  </a:lnTo>
                  <a:lnTo>
                    <a:pt x="3170" y="2162"/>
                  </a:lnTo>
                  <a:lnTo>
                    <a:pt x="3266" y="1970"/>
                  </a:lnTo>
                  <a:lnTo>
                    <a:pt x="3363" y="1777"/>
                  </a:lnTo>
                  <a:lnTo>
                    <a:pt x="3363" y="1777"/>
                  </a:lnTo>
                  <a:lnTo>
                    <a:pt x="3411" y="1489"/>
                  </a:lnTo>
                  <a:lnTo>
                    <a:pt x="3363" y="1249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529"/>
                  </a:lnTo>
                  <a:lnTo>
                    <a:pt x="2642" y="337"/>
                  </a:lnTo>
                  <a:lnTo>
                    <a:pt x="2354" y="193"/>
                  </a:lnTo>
                  <a:lnTo>
                    <a:pt x="2018" y="49"/>
                  </a:lnTo>
                  <a:lnTo>
                    <a:pt x="2018" y="49"/>
                  </a:lnTo>
                  <a:lnTo>
                    <a:pt x="1730" y="1"/>
                  </a:lnTo>
                  <a:lnTo>
                    <a:pt x="144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5007;p75"/>
            <p:cNvSpPr/>
            <p:nvPr/>
          </p:nvSpPr>
          <p:spPr>
            <a:xfrm>
              <a:off x="2229950" y="2694200"/>
              <a:ext cx="100875" cy="121275"/>
            </a:xfrm>
            <a:custGeom>
              <a:avLst/>
              <a:gdLst/>
              <a:ahLst/>
              <a:cxnLst/>
              <a:rect l="l" t="t" r="r" b="b"/>
              <a:pathLst>
                <a:path w="4035" h="4851" extrusionOk="0">
                  <a:moveTo>
                    <a:pt x="2018" y="0"/>
                  </a:moveTo>
                  <a:lnTo>
                    <a:pt x="1634" y="96"/>
                  </a:lnTo>
                  <a:lnTo>
                    <a:pt x="1298" y="192"/>
                  </a:lnTo>
                  <a:lnTo>
                    <a:pt x="961" y="384"/>
                  </a:lnTo>
                  <a:lnTo>
                    <a:pt x="721" y="624"/>
                  </a:lnTo>
                  <a:lnTo>
                    <a:pt x="481" y="913"/>
                  </a:lnTo>
                  <a:lnTo>
                    <a:pt x="289" y="1249"/>
                  </a:lnTo>
                  <a:lnTo>
                    <a:pt x="193" y="1633"/>
                  </a:lnTo>
                  <a:lnTo>
                    <a:pt x="49" y="2641"/>
                  </a:lnTo>
                  <a:lnTo>
                    <a:pt x="1" y="3026"/>
                  </a:lnTo>
                  <a:lnTo>
                    <a:pt x="49" y="3410"/>
                  </a:lnTo>
                  <a:lnTo>
                    <a:pt x="193" y="3746"/>
                  </a:lnTo>
                  <a:lnTo>
                    <a:pt x="385" y="4082"/>
                  </a:lnTo>
                  <a:lnTo>
                    <a:pt x="625" y="4370"/>
                  </a:lnTo>
                  <a:lnTo>
                    <a:pt x="913" y="4562"/>
                  </a:lnTo>
                  <a:lnTo>
                    <a:pt x="1249" y="4755"/>
                  </a:lnTo>
                  <a:lnTo>
                    <a:pt x="1634" y="4851"/>
                  </a:lnTo>
                  <a:lnTo>
                    <a:pt x="2018" y="4851"/>
                  </a:lnTo>
                  <a:lnTo>
                    <a:pt x="2402" y="4803"/>
                  </a:lnTo>
                  <a:lnTo>
                    <a:pt x="2738" y="4707"/>
                  </a:lnTo>
                  <a:lnTo>
                    <a:pt x="3074" y="4514"/>
                  </a:lnTo>
                  <a:lnTo>
                    <a:pt x="3315" y="4274"/>
                  </a:lnTo>
                  <a:lnTo>
                    <a:pt x="3555" y="3986"/>
                  </a:lnTo>
                  <a:lnTo>
                    <a:pt x="3747" y="3650"/>
                  </a:lnTo>
                  <a:lnTo>
                    <a:pt x="3843" y="3266"/>
                  </a:lnTo>
                  <a:lnTo>
                    <a:pt x="3987" y="2257"/>
                  </a:lnTo>
                  <a:lnTo>
                    <a:pt x="4035" y="1873"/>
                  </a:lnTo>
                  <a:lnTo>
                    <a:pt x="3987" y="1489"/>
                  </a:lnTo>
                  <a:lnTo>
                    <a:pt x="3843" y="1153"/>
                  </a:lnTo>
                  <a:lnTo>
                    <a:pt x="3651" y="817"/>
                  </a:lnTo>
                  <a:lnTo>
                    <a:pt x="3411" y="528"/>
                  </a:lnTo>
                  <a:lnTo>
                    <a:pt x="3122" y="336"/>
                  </a:lnTo>
                  <a:lnTo>
                    <a:pt x="2786" y="144"/>
                  </a:lnTo>
                  <a:lnTo>
                    <a:pt x="2402" y="48"/>
                  </a:lnTo>
                  <a:lnTo>
                    <a:pt x="201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008;p75"/>
            <p:cNvSpPr/>
            <p:nvPr/>
          </p:nvSpPr>
          <p:spPr>
            <a:xfrm>
              <a:off x="2229950" y="2701400"/>
              <a:ext cx="73275" cy="104475"/>
            </a:xfrm>
            <a:custGeom>
              <a:avLst/>
              <a:gdLst/>
              <a:ahLst/>
              <a:cxnLst/>
              <a:rect l="l" t="t" r="r" b="b"/>
              <a:pathLst>
                <a:path w="2931" h="4179" extrusionOk="0">
                  <a:moveTo>
                    <a:pt x="1298" y="0"/>
                  </a:moveTo>
                  <a:lnTo>
                    <a:pt x="1057" y="48"/>
                  </a:lnTo>
                  <a:lnTo>
                    <a:pt x="769" y="288"/>
                  </a:lnTo>
                  <a:lnTo>
                    <a:pt x="481" y="577"/>
                  </a:lnTo>
                  <a:lnTo>
                    <a:pt x="289" y="961"/>
                  </a:lnTo>
                  <a:lnTo>
                    <a:pt x="193" y="1345"/>
                  </a:lnTo>
                  <a:lnTo>
                    <a:pt x="49" y="2353"/>
                  </a:lnTo>
                  <a:lnTo>
                    <a:pt x="1" y="2594"/>
                  </a:lnTo>
                  <a:lnTo>
                    <a:pt x="1" y="2834"/>
                  </a:lnTo>
                  <a:lnTo>
                    <a:pt x="49" y="3074"/>
                  </a:lnTo>
                  <a:lnTo>
                    <a:pt x="145" y="3314"/>
                  </a:lnTo>
                  <a:lnTo>
                    <a:pt x="193" y="3554"/>
                  </a:lnTo>
                  <a:lnTo>
                    <a:pt x="337" y="3746"/>
                  </a:lnTo>
                  <a:lnTo>
                    <a:pt x="625" y="4082"/>
                  </a:lnTo>
                  <a:lnTo>
                    <a:pt x="865" y="4178"/>
                  </a:lnTo>
                  <a:lnTo>
                    <a:pt x="1249" y="4178"/>
                  </a:lnTo>
                  <a:lnTo>
                    <a:pt x="1586" y="4082"/>
                  </a:lnTo>
                  <a:lnTo>
                    <a:pt x="1874" y="3938"/>
                  </a:lnTo>
                  <a:lnTo>
                    <a:pt x="2162" y="3746"/>
                  </a:lnTo>
                  <a:lnTo>
                    <a:pt x="2402" y="3458"/>
                  </a:lnTo>
                  <a:lnTo>
                    <a:pt x="2642" y="3122"/>
                  </a:lnTo>
                  <a:lnTo>
                    <a:pt x="2786" y="2786"/>
                  </a:lnTo>
                  <a:lnTo>
                    <a:pt x="2882" y="2353"/>
                  </a:lnTo>
                  <a:lnTo>
                    <a:pt x="2930" y="1921"/>
                  </a:lnTo>
                  <a:lnTo>
                    <a:pt x="2882" y="1537"/>
                  </a:lnTo>
                  <a:lnTo>
                    <a:pt x="2786" y="1153"/>
                  </a:lnTo>
                  <a:lnTo>
                    <a:pt x="2642" y="817"/>
                  </a:lnTo>
                  <a:lnTo>
                    <a:pt x="2450" y="529"/>
                  </a:lnTo>
                  <a:lnTo>
                    <a:pt x="2210" y="288"/>
                  </a:lnTo>
                  <a:lnTo>
                    <a:pt x="187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5009;p75"/>
            <p:cNvSpPr/>
            <p:nvPr/>
          </p:nvSpPr>
          <p:spPr>
            <a:xfrm>
              <a:off x="2161525" y="2737400"/>
              <a:ext cx="22825" cy="22850"/>
            </a:xfrm>
            <a:custGeom>
              <a:avLst/>
              <a:gdLst/>
              <a:ahLst/>
              <a:cxnLst/>
              <a:rect l="l" t="t" r="r" b="b"/>
              <a:pathLst>
                <a:path w="913" h="914" extrusionOk="0">
                  <a:moveTo>
                    <a:pt x="144" y="1"/>
                  </a:moveTo>
                  <a:lnTo>
                    <a:pt x="96" y="49"/>
                  </a:lnTo>
                  <a:lnTo>
                    <a:pt x="0" y="433"/>
                  </a:lnTo>
                  <a:lnTo>
                    <a:pt x="0" y="625"/>
                  </a:lnTo>
                  <a:lnTo>
                    <a:pt x="0" y="769"/>
                  </a:lnTo>
                  <a:lnTo>
                    <a:pt x="0" y="865"/>
                  </a:lnTo>
                  <a:lnTo>
                    <a:pt x="48" y="913"/>
                  </a:lnTo>
                  <a:lnTo>
                    <a:pt x="144" y="865"/>
                  </a:lnTo>
                  <a:lnTo>
                    <a:pt x="144" y="769"/>
                  </a:lnTo>
                  <a:lnTo>
                    <a:pt x="144" y="673"/>
                  </a:lnTo>
                  <a:lnTo>
                    <a:pt x="192" y="481"/>
                  </a:lnTo>
                  <a:lnTo>
                    <a:pt x="213" y="319"/>
                  </a:lnTo>
                  <a:lnTo>
                    <a:pt x="289" y="433"/>
                  </a:lnTo>
                  <a:lnTo>
                    <a:pt x="433" y="673"/>
                  </a:lnTo>
                  <a:lnTo>
                    <a:pt x="481" y="721"/>
                  </a:lnTo>
                  <a:lnTo>
                    <a:pt x="529" y="721"/>
                  </a:lnTo>
                  <a:lnTo>
                    <a:pt x="625" y="673"/>
                  </a:lnTo>
                  <a:lnTo>
                    <a:pt x="913" y="241"/>
                  </a:lnTo>
                  <a:lnTo>
                    <a:pt x="913" y="193"/>
                  </a:lnTo>
                  <a:lnTo>
                    <a:pt x="865" y="145"/>
                  </a:lnTo>
                  <a:lnTo>
                    <a:pt x="769" y="97"/>
                  </a:lnTo>
                  <a:lnTo>
                    <a:pt x="721" y="145"/>
                  </a:lnTo>
                  <a:lnTo>
                    <a:pt x="520" y="446"/>
                  </a:lnTo>
                  <a:lnTo>
                    <a:pt x="520" y="446"/>
                  </a:lnTo>
                  <a:lnTo>
                    <a:pt x="433" y="337"/>
                  </a:lnTo>
                  <a:lnTo>
                    <a:pt x="337" y="193"/>
                  </a:lnTo>
                  <a:lnTo>
                    <a:pt x="241" y="49"/>
                  </a:lnTo>
                  <a:lnTo>
                    <a:pt x="192" y="49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5010;p75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extrusionOk="0">
                  <a:moveTo>
                    <a:pt x="2162" y="0"/>
                  </a:moveTo>
                  <a:lnTo>
                    <a:pt x="1826" y="48"/>
                  </a:lnTo>
                  <a:lnTo>
                    <a:pt x="1442" y="144"/>
                  </a:lnTo>
                  <a:lnTo>
                    <a:pt x="1106" y="288"/>
                  </a:lnTo>
                  <a:lnTo>
                    <a:pt x="817" y="529"/>
                  </a:lnTo>
                  <a:lnTo>
                    <a:pt x="577" y="817"/>
                  </a:lnTo>
                  <a:lnTo>
                    <a:pt x="385" y="1153"/>
                  </a:lnTo>
                  <a:lnTo>
                    <a:pt x="289" y="1489"/>
                  </a:lnTo>
                  <a:lnTo>
                    <a:pt x="49" y="2498"/>
                  </a:lnTo>
                  <a:lnTo>
                    <a:pt x="1" y="2882"/>
                  </a:lnTo>
                  <a:lnTo>
                    <a:pt x="49" y="3266"/>
                  </a:lnTo>
                  <a:lnTo>
                    <a:pt x="145" y="3650"/>
                  </a:lnTo>
                  <a:lnTo>
                    <a:pt x="337" y="3938"/>
                  </a:lnTo>
                  <a:lnTo>
                    <a:pt x="577" y="4227"/>
                  </a:lnTo>
                  <a:lnTo>
                    <a:pt x="817" y="4467"/>
                  </a:lnTo>
                  <a:lnTo>
                    <a:pt x="1154" y="4659"/>
                  </a:lnTo>
                  <a:lnTo>
                    <a:pt x="1538" y="4803"/>
                  </a:lnTo>
                  <a:lnTo>
                    <a:pt x="1922" y="4851"/>
                  </a:lnTo>
                  <a:lnTo>
                    <a:pt x="2306" y="4803"/>
                  </a:lnTo>
                  <a:lnTo>
                    <a:pt x="2642" y="4707"/>
                  </a:lnTo>
                  <a:lnTo>
                    <a:pt x="2979" y="4515"/>
                  </a:lnTo>
                  <a:lnTo>
                    <a:pt x="3267" y="4323"/>
                  </a:lnTo>
                  <a:lnTo>
                    <a:pt x="3507" y="4034"/>
                  </a:lnTo>
                  <a:lnTo>
                    <a:pt x="3699" y="3698"/>
                  </a:lnTo>
                  <a:lnTo>
                    <a:pt x="3843" y="3314"/>
                  </a:lnTo>
                  <a:lnTo>
                    <a:pt x="4035" y="2306"/>
                  </a:lnTo>
                  <a:lnTo>
                    <a:pt x="4083" y="1921"/>
                  </a:lnTo>
                  <a:lnTo>
                    <a:pt x="4035" y="1537"/>
                  </a:lnTo>
                  <a:lnTo>
                    <a:pt x="3939" y="1201"/>
                  </a:lnTo>
                  <a:lnTo>
                    <a:pt x="3795" y="865"/>
                  </a:lnTo>
                  <a:lnTo>
                    <a:pt x="3555" y="577"/>
                  </a:lnTo>
                  <a:lnTo>
                    <a:pt x="3267" y="336"/>
                  </a:lnTo>
                  <a:lnTo>
                    <a:pt x="2931" y="144"/>
                  </a:lnTo>
                  <a:lnTo>
                    <a:pt x="2594" y="48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011;p75"/>
            <p:cNvSpPr/>
            <p:nvPr/>
          </p:nvSpPr>
          <p:spPr>
            <a:xfrm>
              <a:off x="2046250" y="2656975"/>
              <a:ext cx="102100" cy="121275"/>
            </a:xfrm>
            <a:custGeom>
              <a:avLst/>
              <a:gdLst/>
              <a:ahLst/>
              <a:cxnLst/>
              <a:rect l="l" t="t" r="r" b="b"/>
              <a:pathLst>
                <a:path w="4084" h="4851" fill="none" extrusionOk="0">
                  <a:moveTo>
                    <a:pt x="1538" y="4803"/>
                  </a:moveTo>
                  <a:lnTo>
                    <a:pt x="1538" y="4803"/>
                  </a:lnTo>
                  <a:lnTo>
                    <a:pt x="1538" y="4803"/>
                  </a:lnTo>
                  <a:lnTo>
                    <a:pt x="1154" y="4659"/>
                  </a:lnTo>
                  <a:lnTo>
                    <a:pt x="817" y="4467"/>
                  </a:lnTo>
                  <a:lnTo>
                    <a:pt x="577" y="4227"/>
                  </a:lnTo>
                  <a:lnTo>
                    <a:pt x="337" y="3938"/>
                  </a:lnTo>
                  <a:lnTo>
                    <a:pt x="145" y="3650"/>
                  </a:lnTo>
                  <a:lnTo>
                    <a:pt x="49" y="3266"/>
                  </a:lnTo>
                  <a:lnTo>
                    <a:pt x="1" y="2882"/>
                  </a:lnTo>
                  <a:lnTo>
                    <a:pt x="49" y="2498"/>
                  </a:lnTo>
                  <a:lnTo>
                    <a:pt x="289" y="1489"/>
                  </a:lnTo>
                  <a:lnTo>
                    <a:pt x="289" y="1489"/>
                  </a:lnTo>
                  <a:lnTo>
                    <a:pt x="385" y="1153"/>
                  </a:lnTo>
                  <a:lnTo>
                    <a:pt x="577" y="817"/>
                  </a:lnTo>
                  <a:lnTo>
                    <a:pt x="817" y="529"/>
                  </a:lnTo>
                  <a:lnTo>
                    <a:pt x="1106" y="288"/>
                  </a:lnTo>
                  <a:lnTo>
                    <a:pt x="1442" y="144"/>
                  </a:lnTo>
                  <a:lnTo>
                    <a:pt x="1826" y="48"/>
                  </a:lnTo>
                  <a:lnTo>
                    <a:pt x="2162" y="0"/>
                  </a:lnTo>
                  <a:lnTo>
                    <a:pt x="2594" y="48"/>
                  </a:lnTo>
                  <a:lnTo>
                    <a:pt x="2594" y="48"/>
                  </a:lnTo>
                  <a:lnTo>
                    <a:pt x="2931" y="144"/>
                  </a:lnTo>
                  <a:lnTo>
                    <a:pt x="3267" y="336"/>
                  </a:lnTo>
                  <a:lnTo>
                    <a:pt x="3555" y="577"/>
                  </a:lnTo>
                  <a:lnTo>
                    <a:pt x="3795" y="865"/>
                  </a:lnTo>
                  <a:lnTo>
                    <a:pt x="3939" y="1201"/>
                  </a:lnTo>
                  <a:lnTo>
                    <a:pt x="4035" y="1537"/>
                  </a:lnTo>
                  <a:lnTo>
                    <a:pt x="4083" y="1921"/>
                  </a:lnTo>
                  <a:lnTo>
                    <a:pt x="4035" y="2306"/>
                  </a:lnTo>
                  <a:lnTo>
                    <a:pt x="3843" y="3314"/>
                  </a:lnTo>
                  <a:lnTo>
                    <a:pt x="3843" y="3314"/>
                  </a:lnTo>
                  <a:lnTo>
                    <a:pt x="3699" y="3698"/>
                  </a:lnTo>
                  <a:lnTo>
                    <a:pt x="3507" y="4034"/>
                  </a:lnTo>
                  <a:lnTo>
                    <a:pt x="3267" y="4323"/>
                  </a:lnTo>
                  <a:lnTo>
                    <a:pt x="2979" y="4515"/>
                  </a:lnTo>
                  <a:lnTo>
                    <a:pt x="2642" y="4707"/>
                  </a:lnTo>
                  <a:lnTo>
                    <a:pt x="2306" y="4803"/>
                  </a:lnTo>
                  <a:lnTo>
                    <a:pt x="1922" y="4851"/>
                  </a:lnTo>
                  <a:lnTo>
                    <a:pt x="1538" y="48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012;p75"/>
            <p:cNvSpPr/>
            <p:nvPr/>
          </p:nvSpPr>
          <p:spPr>
            <a:xfrm>
              <a:off x="2073875" y="2671375"/>
              <a:ext cx="74475" cy="103275"/>
            </a:xfrm>
            <a:custGeom>
              <a:avLst/>
              <a:gdLst/>
              <a:ahLst/>
              <a:cxnLst/>
              <a:rect l="l" t="t" r="r" b="b"/>
              <a:pathLst>
                <a:path w="2979" h="4131" extrusionOk="0">
                  <a:moveTo>
                    <a:pt x="1826" y="1"/>
                  </a:moveTo>
                  <a:lnTo>
                    <a:pt x="1489" y="49"/>
                  </a:lnTo>
                  <a:lnTo>
                    <a:pt x="1153" y="145"/>
                  </a:lnTo>
                  <a:lnTo>
                    <a:pt x="865" y="385"/>
                  </a:lnTo>
                  <a:lnTo>
                    <a:pt x="577" y="625"/>
                  </a:lnTo>
                  <a:lnTo>
                    <a:pt x="337" y="913"/>
                  </a:lnTo>
                  <a:lnTo>
                    <a:pt x="193" y="1297"/>
                  </a:lnTo>
                  <a:lnTo>
                    <a:pt x="49" y="1681"/>
                  </a:lnTo>
                  <a:lnTo>
                    <a:pt x="1" y="2114"/>
                  </a:lnTo>
                  <a:lnTo>
                    <a:pt x="1" y="2546"/>
                  </a:lnTo>
                  <a:lnTo>
                    <a:pt x="97" y="2930"/>
                  </a:lnTo>
                  <a:lnTo>
                    <a:pt x="241" y="3266"/>
                  </a:lnTo>
                  <a:lnTo>
                    <a:pt x="433" y="3554"/>
                  </a:lnTo>
                  <a:lnTo>
                    <a:pt x="673" y="3795"/>
                  </a:lnTo>
                  <a:lnTo>
                    <a:pt x="961" y="3987"/>
                  </a:lnTo>
                  <a:lnTo>
                    <a:pt x="1249" y="4131"/>
                  </a:lnTo>
                  <a:lnTo>
                    <a:pt x="1537" y="4131"/>
                  </a:lnTo>
                  <a:lnTo>
                    <a:pt x="1922" y="3939"/>
                  </a:lnTo>
                  <a:lnTo>
                    <a:pt x="2114" y="3795"/>
                  </a:lnTo>
                  <a:lnTo>
                    <a:pt x="2306" y="3602"/>
                  </a:lnTo>
                  <a:lnTo>
                    <a:pt x="2450" y="3410"/>
                  </a:lnTo>
                  <a:lnTo>
                    <a:pt x="2546" y="3218"/>
                  </a:lnTo>
                  <a:lnTo>
                    <a:pt x="2642" y="2978"/>
                  </a:lnTo>
                  <a:lnTo>
                    <a:pt x="2738" y="2738"/>
                  </a:lnTo>
                  <a:lnTo>
                    <a:pt x="2930" y="1730"/>
                  </a:lnTo>
                  <a:lnTo>
                    <a:pt x="2978" y="1345"/>
                  </a:lnTo>
                  <a:lnTo>
                    <a:pt x="2930" y="913"/>
                  </a:lnTo>
                  <a:lnTo>
                    <a:pt x="2786" y="529"/>
                  </a:lnTo>
                  <a:lnTo>
                    <a:pt x="2594" y="193"/>
                  </a:lnTo>
                  <a:lnTo>
                    <a:pt x="2402" y="97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5013;p75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extrusionOk="0">
                  <a:moveTo>
                    <a:pt x="11094" y="1"/>
                  </a:moveTo>
                  <a:lnTo>
                    <a:pt x="9941" y="97"/>
                  </a:lnTo>
                  <a:lnTo>
                    <a:pt x="8837" y="241"/>
                  </a:lnTo>
                  <a:lnTo>
                    <a:pt x="8309" y="385"/>
                  </a:lnTo>
                  <a:lnTo>
                    <a:pt x="7732" y="529"/>
                  </a:lnTo>
                  <a:lnTo>
                    <a:pt x="6628" y="961"/>
                  </a:lnTo>
                  <a:lnTo>
                    <a:pt x="5571" y="1441"/>
                  </a:lnTo>
                  <a:lnTo>
                    <a:pt x="4563" y="2066"/>
                  </a:lnTo>
                  <a:lnTo>
                    <a:pt x="3650" y="2738"/>
                  </a:lnTo>
                  <a:lnTo>
                    <a:pt x="3218" y="3122"/>
                  </a:lnTo>
                  <a:lnTo>
                    <a:pt x="2786" y="3506"/>
                  </a:lnTo>
                  <a:lnTo>
                    <a:pt x="2401" y="3939"/>
                  </a:lnTo>
                  <a:lnTo>
                    <a:pt x="2017" y="4371"/>
                  </a:lnTo>
                  <a:lnTo>
                    <a:pt x="1681" y="4851"/>
                  </a:lnTo>
                  <a:lnTo>
                    <a:pt x="1393" y="5331"/>
                  </a:lnTo>
                  <a:lnTo>
                    <a:pt x="1105" y="5812"/>
                  </a:lnTo>
                  <a:lnTo>
                    <a:pt x="817" y="6292"/>
                  </a:lnTo>
                  <a:lnTo>
                    <a:pt x="625" y="6820"/>
                  </a:lnTo>
                  <a:lnTo>
                    <a:pt x="432" y="7348"/>
                  </a:lnTo>
                  <a:lnTo>
                    <a:pt x="240" y="7925"/>
                  </a:lnTo>
                  <a:lnTo>
                    <a:pt x="144" y="8453"/>
                  </a:lnTo>
                  <a:lnTo>
                    <a:pt x="48" y="9029"/>
                  </a:lnTo>
                  <a:lnTo>
                    <a:pt x="0" y="9606"/>
                  </a:lnTo>
                  <a:lnTo>
                    <a:pt x="0" y="10230"/>
                  </a:lnTo>
                  <a:lnTo>
                    <a:pt x="0" y="10806"/>
                  </a:lnTo>
                  <a:lnTo>
                    <a:pt x="96" y="11431"/>
                  </a:lnTo>
                  <a:lnTo>
                    <a:pt x="192" y="12055"/>
                  </a:lnTo>
                  <a:lnTo>
                    <a:pt x="384" y="12631"/>
                  </a:lnTo>
                  <a:lnTo>
                    <a:pt x="577" y="13304"/>
                  </a:lnTo>
                  <a:lnTo>
                    <a:pt x="817" y="13928"/>
                  </a:lnTo>
                  <a:lnTo>
                    <a:pt x="1153" y="14552"/>
                  </a:lnTo>
                  <a:lnTo>
                    <a:pt x="1201" y="14312"/>
                  </a:lnTo>
                  <a:lnTo>
                    <a:pt x="1345" y="13688"/>
                  </a:lnTo>
                  <a:lnTo>
                    <a:pt x="1633" y="12775"/>
                  </a:lnTo>
                  <a:lnTo>
                    <a:pt x="1825" y="12247"/>
                  </a:lnTo>
                  <a:lnTo>
                    <a:pt x="2065" y="11671"/>
                  </a:lnTo>
                  <a:lnTo>
                    <a:pt x="2401" y="11046"/>
                  </a:lnTo>
                  <a:lnTo>
                    <a:pt x="2738" y="10422"/>
                  </a:lnTo>
                  <a:lnTo>
                    <a:pt x="3122" y="9846"/>
                  </a:lnTo>
                  <a:lnTo>
                    <a:pt x="3602" y="9221"/>
                  </a:lnTo>
                  <a:lnTo>
                    <a:pt x="4130" y="8645"/>
                  </a:lnTo>
                  <a:lnTo>
                    <a:pt x="4707" y="8117"/>
                  </a:lnTo>
                  <a:lnTo>
                    <a:pt x="5331" y="7637"/>
                  </a:lnTo>
                  <a:lnTo>
                    <a:pt x="6051" y="7204"/>
                  </a:lnTo>
                  <a:lnTo>
                    <a:pt x="5907" y="7589"/>
                  </a:lnTo>
                  <a:lnTo>
                    <a:pt x="5715" y="7973"/>
                  </a:lnTo>
                  <a:lnTo>
                    <a:pt x="5475" y="8789"/>
                  </a:lnTo>
                  <a:lnTo>
                    <a:pt x="5283" y="9654"/>
                  </a:lnTo>
                  <a:lnTo>
                    <a:pt x="8357" y="10422"/>
                  </a:lnTo>
                  <a:lnTo>
                    <a:pt x="8453" y="9462"/>
                  </a:lnTo>
                  <a:lnTo>
                    <a:pt x="8549" y="8933"/>
                  </a:lnTo>
                  <a:lnTo>
                    <a:pt x="8645" y="8405"/>
                  </a:lnTo>
                  <a:lnTo>
                    <a:pt x="8837" y="7877"/>
                  </a:lnTo>
                  <a:lnTo>
                    <a:pt x="9077" y="7397"/>
                  </a:lnTo>
                  <a:lnTo>
                    <a:pt x="9365" y="6964"/>
                  </a:lnTo>
                  <a:lnTo>
                    <a:pt x="9509" y="6772"/>
                  </a:lnTo>
                  <a:lnTo>
                    <a:pt x="9701" y="6676"/>
                  </a:lnTo>
                  <a:lnTo>
                    <a:pt x="9605" y="7060"/>
                  </a:lnTo>
                  <a:lnTo>
                    <a:pt x="9317" y="8069"/>
                  </a:lnTo>
                  <a:lnTo>
                    <a:pt x="9221" y="8693"/>
                  </a:lnTo>
                  <a:lnTo>
                    <a:pt x="9125" y="9366"/>
                  </a:lnTo>
                  <a:lnTo>
                    <a:pt x="9077" y="9990"/>
                  </a:lnTo>
                  <a:lnTo>
                    <a:pt x="9077" y="10566"/>
                  </a:lnTo>
                  <a:lnTo>
                    <a:pt x="13303" y="11623"/>
                  </a:lnTo>
                  <a:lnTo>
                    <a:pt x="13159" y="11431"/>
                  </a:lnTo>
                  <a:lnTo>
                    <a:pt x="13063" y="11239"/>
                  </a:lnTo>
                  <a:lnTo>
                    <a:pt x="13015" y="10998"/>
                  </a:lnTo>
                  <a:lnTo>
                    <a:pt x="13015" y="10758"/>
                  </a:lnTo>
                  <a:lnTo>
                    <a:pt x="13063" y="10182"/>
                  </a:lnTo>
                  <a:lnTo>
                    <a:pt x="13159" y="9558"/>
                  </a:lnTo>
                  <a:lnTo>
                    <a:pt x="13447" y="8261"/>
                  </a:lnTo>
                  <a:lnTo>
                    <a:pt x="13591" y="7685"/>
                  </a:lnTo>
                  <a:lnTo>
                    <a:pt x="13591" y="7108"/>
                  </a:lnTo>
                  <a:lnTo>
                    <a:pt x="13783" y="8069"/>
                  </a:lnTo>
                  <a:lnTo>
                    <a:pt x="14072" y="8933"/>
                  </a:lnTo>
                  <a:lnTo>
                    <a:pt x="14312" y="9798"/>
                  </a:lnTo>
                  <a:lnTo>
                    <a:pt x="14600" y="10566"/>
                  </a:lnTo>
                  <a:lnTo>
                    <a:pt x="15032" y="11719"/>
                  </a:lnTo>
                  <a:lnTo>
                    <a:pt x="15224" y="12151"/>
                  </a:lnTo>
                  <a:lnTo>
                    <a:pt x="20363" y="15225"/>
                  </a:lnTo>
                  <a:lnTo>
                    <a:pt x="20747" y="15369"/>
                  </a:lnTo>
                  <a:lnTo>
                    <a:pt x="21227" y="15657"/>
                  </a:lnTo>
                  <a:lnTo>
                    <a:pt x="21660" y="16041"/>
                  </a:lnTo>
                  <a:lnTo>
                    <a:pt x="21900" y="16233"/>
                  </a:lnTo>
                  <a:lnTo>
                    <a:pt x="22092" y="16521"/>
                  </a:lnTo>
                  <a:lnTo>
                    <a:pt x="22236" y="16761"/>
                  </a:lnTo>
                  <a:lnTo>
                    <a:pt x="22380" y="17098"/>
                  </a:lnTo>
                  <a:lnTo>
                    <a:pt x="22476" y="17434"/>
                  </a:lnTo>
                  <a:lnTo>
                    <a:pt x="22476" y="17818"/>
                  </a:lnTo>
                  <a:lnTo>
                    <a:pt x="22476" y="18202"/>
                  </a:lnTo>
                  <a:lnTo>
                    <a:pt x="22428" y="18634"/>
                  </a:lnTo>
                  <a:lnTo>
                    <a:pt x="22236" y="19115"/>
                  </a:lnTo>
                  <a:lnTo>
                    <a:pt x="22044" y="19643"/>
                  </a:lnTo>
                  <a:lnTo>
                    <a:pt x="21804" y="19979"/>
                  </a:lnTo>
                  <a:lnTo>
                    <a:pt x="21612" y="20315"/>
                  </a:lnTo>
                  <a:lnTo>
                    <a:pt x="21323" y="20555"/>
                  </a:lnTo>
                  <a:lnTo>
                    <a:pt x="21083" y="20748"/>
                  </a:lnTo>
                  <a:lnTo>
                    <a:pt x="20795" y="20940"/>
                  </a:lnTo>
                  <a:lnTo>
                    <a:pt x="20507" y="21036"/>
                  </a:lnTo>
                  <a:lnTo>
                    <a:pt x="19979" y="21180"/>
                  </a:lnTo>
                  <a:lnTo>
                    <a:pt x="19498" y="21228"/>
                  </a:lnTo>
                  <a:lnTo>
                    <a:pt x="19114" y="21228"/>
                  </a:lnTo>
                  <a:lnTo>
                    <a:pt x="18730" y="21132"/>
                  </a:lnTo>
                  <a:lnTo>
                    <a:pt x="18490" y="21516"/>
                  </a:lnTo>
                  <a:lnTo>
                    <a:pt x="18202" y="21948"/>
                  </a:lnTo>
                  <a:lnTo>
                    <a:pt x="17818" y="22428"/>
                  </a:lnTo>
                  <a:lnTo>
                    <a:pt x="17337" y="22909"/>
                  </a:lnTo>
                  <a:lnTo>
                    <a:pt x="17049" y="23101"/>
                  </a:lnTo>
                  <a:lnTo>
                    <a:pt x="16761" y="23341"/>
                  </a:lnTo>
                  <a:lnTo>
                    <a:pt x="16425" y="23485"/>
                  </a:lnTo>
                  <a:lnTo>
                    <a:pt x="16089" y="23629"/>
                  </a:lnTo>
                  <a:lnTo>
                    <a:pt x="15781" y="23744"/>
                  </a:lnTo>
                  <a:lnTo>
                    <a:pt x="15781" y="23744"/>
                  </a:lnTo>
                  <a:lnTo>
                    <a:pt x="15897" y="23725"/>
                  </a:lnTo>
                  <a:lnTo>
                    <a:pt x="16569" y="23629"/>
                  </a:lnTo>
                  <a:lnTo>
                    <a:pt x="17433" y="23437"/>
                  </a:lnTo>
                  <a:lnTo>
                    <a:pt x="18394" y="23149"/>
                  </a:lnTo>
                  <a:lnTo>
                    <a:pt x="19450" y="22765"/>
                  </a:lnTo>
                  <a:lnTo>
                    <a:pt x="20027" y="22476"/>
                  </a:lnTo>
                  <a:lnTo>
                    <a:pt x="20603" y="22188"/>
                  </a:lnTo>
                  <a:lnTo>
                    <a:pt x="21131" y="21900"/>
                  </a:lnTo>
                  <a:lnTo>
                    <a:pt x="21708" y="21516"/>
                  </a:lnTo>
                  <a:lnTo>
                    <a:pt x="22236" y="21132"/>
                  </a:lnTo>
                  <a:lnTo>
                    <a:pt x="22764" y="20699"/>
                  </a:lnTo>
                  <a:lnTo>
                    <a:pt x="23244" y="20171"/>
                  </a:lnTo>
                  <a:lnTo>
                    <a:pt x="23725" y="19643"/>
                  </a:lnTo>
                  <a:lnTo>
                    <a:pt x="24157" y="19067"/>
                  </a:lnTo>
                  <a:lnTo>
                    <a:pt x="24541" y="18394"/>
                  </a:lnTo>
                  <a:lnTo>
                    <a:pt x="24877" y="17722"/>
                  </a:lnTo>
                  <a:lnTo>
                    <a:pt x="25165" y="16954"/>
                  </a:lnTo>
                  <a:lnTo>
                    <a:pt x="25406" y="16137"/>
                  </a:lnTo>
                  <a:lnTo>
                    <a:pt x="25550" y="15273"/>
                  </a:lnTo>
                  <a:lnTo>
                    <a:pt x="25646" y="14312"/>
                  </a:lnTo>
                  <a:lnTo>
                    <a:pt x="25646" y="13352"/>
                  </a:lnTo>
                  <a:lnTo>
                    <a:pt x="25598" y="12247"/>
                  </a:lnTo>
                  <a:lnTo>
                    <a:pt x="25406" y="11094"/>
                  </a:lnTo>
                  <a:lnTo>
                    <a:pt x="25165" y="9894"/>
                  </a:lnTo>
                  <a:lnTo>
                    <a:pt x="24781" y="8597"/>
                  </a:lnTo>
                  <a:lnTo>
                    <a:pt x="24589" y="7973"/>
                  </a:lnTo>
                  <a:lnTo>
                    <a:pt x="24349" y="7397"/>
                  </a:lnTo>
                  <a:lnTo>
                    <a:pt x="24061" y="6820"/>
                  </a:lnTo>
                  <a:lnTo>
                    <a:pt x="23725" y="6244"/>
                  </a:lnTo>
                  <a:lnTo>
                    <a:pt x="23388" y="5716"/>
                  </a:lnTo>
                  <a:lnTo>
                    <a:pt x="23004" y="5187"/>
                  </a:lnTo>
                  <a:lnTo>
                    <a:pt x="22620" y="4707"/>
                  </a:lnTo>
                  <a:lnTo>
                    <a:pt x="22188" y="4275"/>
                  </a:lnTo>
                  <a:lnTo>
                    <a:pt x="21756" y="3843"/>
                  </a:lnTo>
                  <a:lnTo>
                    <a:pt x="21323" y="3410"/>
                  </a:lnTo>
                  <a:lnTo>
                    <a:pt x="20843" y="3026"/>
                  </a:lnTo>
                  <a:lnTo>
                    <a:pt x="20315" y="2642"/>
                  </a:lnTo>
                  <a:lnTo>
                    <a:pt x="19258" y="2018"/>
                  </a:lnTo>
                  <a:lnTo>
                    <a:pt x="18154" y="1441"/>
                  </a:lnTo>
                  <a:lnTo>
                    <a:pt x="17001" y="961"/>
                  </a:lnTo>
                  <a:lnTo>
                    <a:pt x="15849" y="577"/>
                  </a:lnTo>
                  <a:lnTo>
                    <a:pt x="14648" y="289"/>
                  </a:lnTo>
                  <a:lnTo>
                    <a:pt x="13447" y="97"/>
                  </a:lnTo>
                  <a:lnTo>
                    <a:pt x="12247" y="1"/>
                  </a:lnTo>
                  <a:close/>
                  <a:moveTo>
                    <a:pt x="15781" y="23744"/>
                  </a:move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5781" y="23744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5014;p75"/>
            <p:cNvSpPr/>
            <p:nvPr/>
          </p:nvSpPr>
          <p:spPr>
            <a:xfrm>
              <a:off x="1915400" y="2386825"/>
              <a:ext cx="641150" cy="595550"/>
            </a:xfrm>
            <a:custGeom>
              <a:avLst/>
              <a:gdLst/>
              <a:ahLst/>
              <a:cxnLst/>
              <a:rect l="l" t="t" r="r" b="b"/>
              <a:pathLst>
                <a:path w="25646" h="23822" fill="none" extrusionOk="0">
                  <a:moveTo>
                    <a:pt x="8837" y="241"/>
                  </a:moveTo>
                  <a:lnTo>
                    <a:pt x="8837" y="241"/>
                  </a:lnTo>
                  <a:lnTo>
                    <a:pt x="9941" y="97"/>
                  </a:lnTo>
                  <a:lnTo>
                    <a:pt x="11094" y="1"/>
                  </a:lnTo>
                  <a:lnTo>
                    <a:pt x="12247" y="1"/>
                  </a:lnTo>
                  <a:lnTo>
                    <a:pt x="13447" y="97"/>
                  </a:lnTo>
                  <a:lnTo>
                    <a:pt x="14648" y="289"/>
                  </a:lnTo>
                  <a:lnTo>
                    <a:pt x="15849" y="577"/>
                  </a:lnTo>
                  <a:lnTo>
                    <a:pt x="17001" y="961"/>
                  </a:lnTo>
                  <a:lnTo>
                    <a:pt x="18154" y="1441"/>
                  </a:lnTo>
                  <a:lnTo>
                    <a:pt x="19258" y="2018"/>
                  </a:lnTo>
                  <a:lnTo>
                    <a:pt x="20315" y="2642"/>
                  </a:lnTo>
                  <a:lnTo>
                    <a:pt x="20843" y="3026"/>
                  </a:lnTo>
                  <a:lnTo>
                    <a:pt x="21323" y="3410"/>
                  </a:lnTo>
                  <a:lnTo>
                    <a:pt x="21756" y="3843"/>
                  </a:lnTo>
                  <a:lnTo>
                    <a:pt x="22188" y="4275"/>
                  </a:lnTo>
                  <a:lnTo>
                    <a:pt x="22620" y="4707"/>
                  </a:lnTo>
                  <a:lnTo>
                    <a:pt x="23004" y="5187"/>
                  </a:lnTo>
                  <a:lnTo>
                    <a:pt x="23388" y="5716"/>
                  </a:lnTo>
                  <a:lnTo>
                    <a:pt x="23725" y="6244"/>
                  </a:lnTo>
                  <a:lnTo>
                    <a:pt x="24061" y="6820"/>
                  </a:lnTo>
                  <a:lnTo>
                    <a:pt x="24349" y="7397"/>
                  </a:lnTo>
                  <a:lnTo>
                    <a:pt x="24589" y="7973"/>
                  </a:lnTo>
                  <a:lnTo>
                    <a:pt x="24781" y="8597"/>
                  </a:lnTo>
                  <a:lnTo>
                    <a:pt x="24781" y="8597"/>
                  </a:lnTo>
                  <a:lnTo>
                    <a:pt x="25165" y="9894"/>
                  </a:lnTo>
                  <a:lnTo>
                    <a:pt x="25406" y="11094"/>
                  </a:lnTo>
                  <a:lnTo>
                    <a:pt x="25598" y="12247"/>
                  </a:lnTo>
                  <a:lnTo>
                    <a:pt x="25646" y="13352"/>
                  </a:lnTo>
                  <a:lnTo>
                    <a:pt x="25646" y="14312"/>
                  </a:lnTo>
                  <a:lnTo>
                    <a:pt x="25550" y="15273"/>
                  </a:lnTo>
                  <a:lnTo>
                    <a:pt x="25406" y="16137"/>
                  </a:lnTo>
                  <a:lnTo>
                    <a:pt x="25165" y="16954"/>
                  </a:lnTo>
                  <a:lnTo>
                    <a:pt x="24877" y="17722"/>
                  </a:lnTo>
                  <a:lnTo>
                    <a:pt x="24541" y="18394"/>
                  </a:lnTo>
                  <a:lnTo>
                    <a:pt x="24157" y="19067"/>
                  </a:lnTo>
                  <a:lnTo>
                    <a:pt x="23725" y="19643"/>
                  </a:lnTo>
                  <a:lnTo>
                    <a:pt x="23244" y="20171"/>
                  </a:lnTo>
                  <a:lnTo>
                    <a:pt x="22764" y="20699"/>
                  </a:lnTo>
                  <a:lnTo>
                    <a:pt x="22236" y="21132"/>
                  </a:lnTo>
                  <a:lnTo>
                    <a:pt x="21708" y="21516"/>
                  </a:lnTo>
                  <a:lnTo>
                    <a:pt x="21131" y="21900"/>
                  </a:lnTo>
                  <a:lnTo>
                    <a:pt x="20603" y="22188"/>
                  </a:lnTo>
                  <a:lnTo>
                    <a:pt x="20027" y="22476"/>
                  </a:lnTo>
                  <a:lnTo>
                    <a:pt x="19450" y="22765"/>
                  </a:lnTo>
                  <a:lnTo>
                    <a:pt x="18394" y="23149"/>
                  </a:lnTo>
                  <a:lnTo>
                    <a:pt x="17433" y="23437"/>
                  </a:lnTo>
                  <a:lnTo>
                    <a:pt x="16569" y="23629"/>
                  </a:lnTo>
                  <a:lnTo>
                    <a:pt x="15897" y="23725"/>
                  </a:lnTo>
                  <a:lnTo>
                    <a:pt x="15320" y="23821"/>
                  </a:lnTo>
                  <a:lnTo>
                    <a:pt x="15320" y="23821"/>
                  </a:lnTo>
                  <a:lnTo>
                    <a:pt x="15704" y="23773"/>
                  </a:lnTo>
                  <a:lnTo>
                    <a:pt x="16089" y="23629"/>
                  </a:lnTo>
                  <a:lnTo>
                    <a:pt x="16425" y="23485"/>
                  </a:lnTo>
                  <a:lnTo>
                    <a:pt x="16761" y="23341"/>
                  </a:lnTo>
                  <a:lnTo>
                    <a:pt x="17049" y="23101"/>
                  </a:lnTo>
                  <a:lnTo>
                    <a:pt x="17337" y="22909"/>
                  </a:lnTo>
                  <a:lnTo>
                    <a:pt x="17818" y="22428"/>
                  </a:lnTo>
                  <a:lnTo>
                    <a:pt x="18202" y="21948"/>
                  </a:lnTo>
                  <a:lnTo>
                    <a:pt x="18490" y="21516"/>
                  </a:lnTo>
                  <a:lnTo>
                    <a:pt x="18730" y="21132"/>
                  </a:lnTo>
                  <a:lnTo>
                    <a:pt x="18730" y="21132"/>
                  </a:lnTo>
                  <a:lnTo>
                    <a:pt x="19114" y="21228"/>
                  </a:lnTo>
                  <a:lnTo>
                    <a:pt x="19498" y="21228"/>
                  </a:lnTo>
                  <a:lnTo>
                    <a:pt x="19979" y="21180"/>
                  </a:lnTo>
                  <a:lnTo>
                    <a:pt x="20507" y="21036"/>
                  </a:lnTo>
                  <a:lnTo>
                    <a:pt x="20795" y="20940"/>
                  </a:lnTo>
                  <a:lnTo>
                    <a:pt x="21083" y="20748"/>
                  </a:lnTo>
                  <a:lnTo>
                    <a:pt x="21323" y="20555"/>
                  </a:lnTo>
                  <a:lnTo>
                    <a:pt x="21612" y="20315"/>
                  </a:lnTo>
                  <a:lnTo>
                    <a:pt x="21804" y="19979"/>
                  </a:lnTo>
                  <a:lnTo>
                    <a:pt x="22044" y="19643"/>
                  </a:lnTo>
                  <a:lnTo>
                    <a:pt x="22044" y="19643"/>
                  </a:lnTo>
                  <a:lnTo>
                    <a:pt x="22236" y="19115"/>
                  </a:lnTo>
                  <a:lnTo>
                    <a:pt x="22428" y="18634"/>
                  </a:lnTo>
                  <a:lnTo>
                    <a:pt x="22476" y="18202"/>
                  </a:lnTo>
                  <a:lnTo>
                    <a:pt x="22476" y="17818"/>
                  </a:lnTo>
                  <a:lnTo>
                    <a:pt x="22476" y="17434"/>
                  </a:lnTo>
                  <a:lnTo>
                    <a:pt x="22380" y="17098"/>
                  </a:lnTo>
                  <a:lnTo>
                    <a:pt x="22236" y="16761"/>
                  </a:lnTo>
                  <a:lnTo>
                    <a:pt x="22092" y="16521"/>
                  </a:lnTo>
                  <a:lnTo>
                    <a:pt x="21900" y="16233"/>
                  </a:lnTo>
                  <a:lnTo>
                    <a:pt x="21660" y="16041"/>
                  </a:lnTo>
                  <a:lnTo>
                    <a:pt x="21227" y="15657"/>
                  </a:lnTo>
                  <a:lnTo>
                    <a:pt x="20747" y="15369"/>
                  </a:lnTo>
                  <a:lnTo>
                    <a:pt x="20363" y="15225"/>
                  </a:lnTo>
                  <a:lnTo>
                    <a:pt x="15224" y="12151"/>
                  </a:lnTo>
                  <a:lnTo>
                    <a:pt x="15224" y="12151"/>
                  </a:lnTo>
                  <a:lnTo>
                    <a:pt x="15032" y="11719"/>
                  </a:lnTo>
                  <a:lnTo>
                    <a:pt x="14600" y="10566"/>
                  </a:lnTo>
                  <a:lnTo>
                    <a:pt x="14312" y="9798"/>
                  </a:lnTo>
                  <a:lnTo>
                    <a:pt x="14072" y="8933"/>
                  </a:lnTo>
                  <a:lnTo>
                    <a:pt x="13783" y="8069"/>
                  </a:lnTo>
                  <a:lnTo>
                    <a:pt x="13591" y="7108"/>
                  </a:lnTo>
                  <a:lnTo>
                    <a:pt x="13591" y="7108"/>
                  </a:lnTo>
                  <a:lnTo>
                    <a:pt x="13591" y="7685"/>
                  </a:lnTo>
                  <a:lnTo>
                    <a:pt x="13447" y="8261"/>
                  </a:lnTo>
                  <a:lnTo>
                    <a:pt x="13159" y="9558"/>
                  </a:lnTo>
                  <a:lnTo>
                    <a:pt x="13063" y="10182"/>
                  </a:lnTo>
                  <a:lnTo>
                    <a:pt x="13015" y="10758"/>
                  </a:lnTo>
                  <a:lnTo>
                    <a:pt x="13015" y="10998"/>
                  </a:lnTo>
                  <a:lnTo>
                    <a:pt x="13063" y="11239"/>
                  </a:lnTo>
                  <a:lnTo>
                    <a:pt x="13159" y="11431"/>
                  </a:lnTo>
                  <a:lnTo>
                    <a:pt x="13303" y="11623"/>
                  </a:lnTo>
                  <a:lnTo>
                    <a:pt x="9077" y="10566"/>
                  </a:lnTo>
                  <a:lnTo>
                    <a:pt x="9077" y="10566"/>
                  </a:lnTo>
                  <a:lnTo>
                    <a:pt x="9077" y="9990"/>
                  </a:lnTo>
                  <a:lnTo>
                    <a:pt x="9125" y="9366"/>
                  </a:lnTo>
                  <a:lnTo>
                    <a:pt x="9221" y="8693"/>
                  </a:lnTo>
                  <a:lnTo>
                    <a:pt x="9317" y="8069"/>
                  </a:lnTo>
                  <a:lnTo>
                    <a:pt x="9605" y="7060"/>
                  </a:lnTo>
                  <a:lnTo>
                    <a:pt x="9701" y="6676"/>
                  </a:lnTo>
                  <a:lnTo>
                    <a:pt x="9701" y="6676"/>
                  </a:lnTo>
                  <a:lnTo>
                    <a:pt x="9509" y="6772"/>
                  </a:lnTo>
                  <a:lnTo>
                    <a:pt x="9365" y="6964"/>
                  </a:lnTo>
                  <a:lnTo>
                    <a:pt x="9077" y="7397"/>
                  </a:lnTo>
                  <a:lnTo>
                    <a:pt x="8837" y="7877"/>
                  </a:lnTo>
                  <a:lnTo>
                    <a:pt x="8645" y="8405"/>
                  </a:lnTo>
                  <a:lnTo>
                    <a:pt x="8549" y="8933"/>
                  </a:lnTo>
                  <a:lnTo>
                    <a:pt x="8453" y="9462"/>
                  </a:lnTo>
                  <a:lnTo>
                    <a:pt x="8357" y="10422"/>
                  </a:lnTo>
                  <a:lnTo>
                    <a:pt x="5283" y="9654"/>
                  </a:lnTo>
                  <a:lnTo>
                    <a:pt x="5283" y="9654"/>
                  </a:lnTo>
                  <a:lnTo>
                    <a:pt x="5475" y="8789"/>
                  </a:lnTo>
                  <a:lnTo>
                    <a:pt x="5715" y="7973"/>
                  </a:lnTo>
                  <a:lnTo>
                    <a:pt x="5907" y="7589"/>
                  </a:lnTo>
                  <a:lnTo>
                    <a:pt x="6051" y="7204"/>
                  </a:lnTo>
                  <a:lnTo>
                    <a:pt x="6051" y="7204"/>
                  </a:lnTo>
                  <a:lnTo>
                    <a:pt x="5331" y="7637"/>
                  </a:lnTo>
                  <a:lnTo>
                    <a:pt x="4707" y="8117"/>
                  </a:lnTo>
                  <a:lnTo>
                    <a:pt x="4130" y="8645"/>
                  </a:lnTo>
                  <a:lnTo>
                    <a:pt x="3602" y="9221"/>
                  </a:lnTo>
                  <a:lnTo>
                    <a:pt x="3122" y="9846"/>
                  </a:lnTo>
                  <a:lnTo>
                    <a:pt x="2738" y="10422"/>
                  </a:lnTo>
                  <a:lnTo>
                    <a:pt x="2401" y="11046"/>
                  </a:lnTo>
                  <a:lnTo>
                    <a:pt x="2065" y="11671"/>
                  </a:lnTo>
                  <a:lnTo>
                    <a:pt x="1825" y="12247"/>
                  </a:lnTo>
                  <a:lnTo>
                    <a:pt x="1633" y="12775"/>
                  </a:lnTo>
                  <a:lnTo>
                    <a:pt x="1345" y="13688"/>
                  </a:lnTo>
                  <a:lnTo>
                    <a:pt x="1201" y="14312"/>
                  </a:lnTo>
                  <a:lnTo>
                    <a:pt x="1153" y="14552"/>
                  </a:lnTo>
                  <a:lnTo>
                    <a:pt x="1153" y="14552"/>
                  </a:lnTo>
                  <a:lnTo>
                    <a:pt x="817" y="13928"/>
                  </a:lnTo>
                  <a:lnTo>
                    <a:pt x="577" y="13304"/>
                  </a:lnTo>
                  <a:lnTo>
                    <a:pt x="384" y="12631"/>
                  </a:lnTo>
                  <a:lnTo>
                    <a:pt x="192" y="12055"/>
                  </a:lnTo>
                  <a:lnTo>
                    <a:pt x="96" y="11431"/>
                  </a:lnTo>
                  <a:lnTo>
                    <a:pt x="0" y="10806"/>
                  </a:lnTo>
                  <a:lnTo>
                    <a:pt x="0" y="10230"/>
                  </a:lnTo>
                  <a:lnTo>
                    <a:pt x="0" y="9606"/>
                  </a:lnTo>
                  <a:lnTo>
                    <a:pt x="48" y="9029"/>
                  </a:lnTo>
                  <a:lnTo>
                    <a:pt x="144" y="8453"/>
                  </a:lnTo>
                  <a:lnTo>
                    <a:pt x="240" y="7925"/>
                  </a:lnTo>
                  <a:lnTo>
                    <a:pt x="432" y="7348"/>
                  </a:lnTo>
                  <a:lnTo>
                    <a:pt x="625" y="6820"/>
                  </a:lnTo>
                  <a:lnTo>
                    <a:pt x="817" y="6292"/>
                  </a:lnTo>
                  <a:lnTo>
                    <a:pt x="1105" y="5812"/>
                  </a:lnTo>
                  <a:lnTo>
                    <a:pt x="1393" y="5331"/>
                  </a:lnTo>
                  <a:lnTo>
                    <a:pt x="1681" y="4851"/>
                  </a:lnTo>
                  <a:lnTo>
                    <a:pt x="2017" y="4371"/>
                  </a:lnTo>
                  <a:lnTo>
                    <a:pt x="2401" y="3939"/>
                  </a:lnTo>
                  <a:lnTo>
                    <a:pt x="2786" y="3506"/>
                  </a:lnTo>
                  <a:lnTo>
                    <a:pt x="3218" y="3122"/>
                  </a:lnTo>
                  <a:lnTo>
                    <a:pt x="3650" y="2738"/>
                  </a:lnTo>
                  <a:lnTo>
                    <a:pt x="4563" y="2066"/>
                  </a:lnTo>
                  <a:lnTo>
                    <a:pt x="5571" y="1441"/>
                  </a:lnTo>
                  <a:lnTo>
                    <a:pt x="6628" y="961"/>
                  </a:lnTo>
                  <a:lnTo>
                    <a:pt x="7732" y="529"/>
                  </a:lnTo>
                  <a:lnTo>
                    <a:pt x="8309" y="385"/>
                  </a:lnTo>
                  <a:lnTo>
                    <a:pt x="8837" y="2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015;p75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extrusionOk="0">
                  <a:moveTo>
                    <a:pt x="1969" y="0"/>
                  </a:move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5016;p75"/>
            <p:cNvSpPr/>
            <p:nvPr/>
          </p:nvSpPr>
          <p:spPr>
            <a:xfrm>
              <a:off x="2048675" y="2421650"/>
              <a:ext cx="92450" cy="37250"/>
            </a:xfrm>
            <a:custGeom>
              <a:avLst/>
              <a:gdLst/>
              <a:ahLst/>
              <a:cxnLst/>
              <a:rect l="l" t="t" r="r" b="b"/>
              <a:pathLst>
                <a:path w="3698" h="1490" fill="none" extrusionOk="0">
                  <a:moveTo>
                    <a:pt x="2449" y="0"/>
                  </a:moveTo>
                  <a:lnTo>
                    <a:pt x="2449" y="0"/>
                  </a:lnTo>
                  <a:lnTo>
                    <a:pt x="1969" y="0"/>
                  </a:lnTo>
                  <a:lnTo>
                    <a:pt x="1489" y="48"/>
                  </a:lnTo>
                  <a:lnTo>
                    <a:pt x="1009" y="144"/>
                  </a:lnTo>
                  <a:lnTo>
                    <a:pt x="624" y="289"/>
                  </a:lnTo>
                  <a:lnTo>
                    <a:pt x="288" y="433"/>
                  </a:lnTo>
                  <a:lnTo>
                    <a:pt x="48" y="625"/>
                  </a:lnTo>
                  <a:lnTo>
                    <a:pt x="0" y="721"/>
                  </a:lnTo>
                  <a:lnTo>
                    <a:pt x="0" y="865"/>
                  </a:lnTo>
                  <a:lnTo>
                    <a:pt x="0" y="961"/>
                  </a:lnTo>
                  <a:lnTo>
                    <a:pt x="96" y="1057"/>
                  </a:lnTo>
                  <a:lnTo>
                    <a:pt x="96" y="1057"/>
                  </a:lnTo>
                  <a:lnTo>
                    <a:pt x="288" y="1249"/>
                  </a:lnTo>
                  <a:lnTo>
                    <a:pt x="576" y="1393"/>
                  </a:lnTo>
                  <a:lnTo>
                    <a:pt x="864" y="1441"/>
                  </a:lnTo>
                  <a:lnTo>
                    <a:pt x="1249" y="1489"/>
                  </a:lnTo>
                  <a:lnTo>
                    <a:pt x="1249" y="1489"/>
                  </a:lnTo>
                  <a:lnTo>
                    <a:pt x="1681" y="1441"/>
                  </a:lnTo>
                  <a:lnTo>
                    <a:pt x="2161" y="1393"/>
                  </a:lnTo>
                  <a:lnTo>
                    <a:pt x="2593" y="1249"/>
                  </a:lnTo>
                  <a:lnTo>
                    <a:pt x="2978" y="1105"/>
                  </a:lnTo>
                  <a:lnTo>
                    <a:pt x="3314" y="913"/>
                  </a:lnTo>
                  <a:lnTo>
                    <a:pt x="3554" y="721"/>
                  </a:lnTo>
                  <a:lnTo>
                    <a:pt x="3698" y="529"/>
                  </a:lnTo>
                  <a:lnTo>
                    <a:pt x="3698" y="433"/>
                  </a:lnTo>
                  <a:lnTo>
                    <a:pt x="3650" y="337"/>
                  </a:lnTo>
                  <a:lnTo>
                    <a:pt x="3650" y="337"/>
                  </a:lnTo>
                  <a:lnTo>
                    <a:pt x="3602" y="240"/>
                  </a:lnTo>
                  <a:lnTo>
                    <a:pt x="3506" y="192"/>
                  </a:lnTo>
                  <a:lnTo>
                    <a:pt x="3266" y="96"/>
                  </a:lnTo>
                  <a:lnTo>
                    <a:pt x="2882" y="0"/>
                  </a:lnTo>
                  <a:lnTo>
                    <a:pt x="24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5017;p75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extrusionOk="0">
                  <a:moveTo>
                    <a:pt x="1585" y="0"/>
                  </a:move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5018;p75"/>
            <p:cNvSpPr/>
            <p:nvPr/>
          </p:nvSpPr>
          <p:spPr>
            <a:xfrm>
              <a:off x="2099100" y="2457675"/>
              <a:ext cx="51650" cy="33625"/>
            </a:xfrm>
            <a:custGeom>
              <a:avLst/>
              <a:gdLst/>
              <a:ahLst/>
              <a:cxnLst/>
              <a:rect l="l" t="t" r="r" b="b"/>
              <a:pathLst>
                <a:path w="2066" h="1345" fill="none" extrusionOk="0">
                  <a:moveTo>
                    <a:pt x="1585" y="0"/>
                  </a:moveTo>
                  <a:lnTo>
                    <a:pt x="1585" y="0"/>
                  </a:lnTo>
                  <a:lnTo>
                    <a:pt x="1249" y="48"/>
                  </a:lnTo>
                  <a:lnTo>
                    <a:pt x="961" y="144"/>
                  </a:lnTo>
                  <a:lnTo>
                    <a:pt x="624" y="336"/>
                  </a:lnTo>
                  <a:lnTo>
                    <a:pt x="336" y="528"/>
                  </a:lnTo>
                  <a:lnTo>
                    <a:pt x="144" y="720"/>
                  </a:lnTo>
                  <a:lnTo>
                    <a:pt x="0" y="913"/>
                  </a:lnTo>
                  <a:lnTo>
                    <a:pt x="0" y="1009"/>
                  </a:lnTo>
                  <a:lnTo>
                    <a:pt x="48" y="1105"/>
                  </a:lnTo>
                  <a:lnTo>
                    <a:pt x="96" y="1201"/>
                  </a:lnTo>
                  <a:lnTo>
                    <a:pt x="192" y="1249"/>
                  </a:lnTo>
                  <a:lnTo>
                    <a:pt x="192" y="1249"/>
                  </a:lnTo>
                  <a:lnTo>
                    <a:pt x="432" y="1345"/>
                  </a:lnTo>
                  <a:lnTo>
                    <a:pt x="672" y="1345"/>
                  </a:lnTo>
                  <a:lnTo>
                    <a:pt x="672" y="1345"/>
                  </a:lnTo>
                  <a:lnTo>
                    <a:pt x="961" y="1297"/>
                  </a:lnTo>
                  <a:lnTo>
                    <a:pt x="1249" y="1249"/>
                  </a:lnTo>
                  <a:lnTo>
                    <a:pt x="1537" y="1105"/>
                  </a:lnTo>
                  <a:lnTo>
                    <a:pt x="1777" y="913"/>
                  </a:lnTo>
                  <a:lnTo>
                    <a:pt x="1921" y="720"/>
                  </a:lnTo>
                  <a:lnTo>
                    <a:pt x="2065" y="528"/>
                  </a:lnTo>
                  <a:lnTo>
                    <a:pt x="2065" y="336"/>
                  </a:lnTo>
                  <a:lnTo>
                    <a:pt x="2017" y="240"/>
                  </a:lnTo>
                  <a:lnTo>
                    <a:pt x="1969" y="144"/>
                  </a:lnTo>
                  <a:lnTo>
                    <a:pt x="1969" y="144"/>
                  </a:lnTo>
                  <a:lnTo>
                    <a:pt x="1777" y="48"/>
                  </a:lnTo>
                  <a:lnTo>
                    <a:pt x="15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5019;p75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extrusionOk="0">
                  <a:moveTo>
                    <a:pt x="385" y="1"/>
                  </a:move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5020;p75"/>
            <p:cNvSpPr/>
            <p:nvPr/>
          </p:nvSpPr>
          <p:spPr>
            <a:xfrm>
              <a:off x="2449675" y="2594525"/>
              <a:ext cx="37250" cy="61275"/>
            </a:xfrm>
            <a:custGeom>
              <a:avLst/>
              <a:gdLst/>
              <a:ahLst/>
              <a:cxnLst/>
              <a:rect l="l" t="t" r="r" b="b"/>
              <a:pathLst>
                <a:path w="1490" h="2451" fill="none" extrusionOk="0">
                  <a:moveTo>
                    <a:pt x="385" y="1"/>
                  </a:moveTo>
                  <a:lnTo>
                    <a:pt x="385" y="1"/>
                  </a:lnTo>
                  <a:lnTo>
                    <a:pt x="241" y="49"/>
                  </a:lnTo>
                  <a:lnTo>
                    <a:pt x="145" y="97"/>
                  </a:lnTo>
                  <a:lnTo>
                    <a:pt x="96" y="241"/>
                  </a:lnTo>
                  <a:lnTo>
                    <a:pt x="48" y="385"/>
                  </a:lnTo>
                  <a:lnTo>
                    <a:pt x="0" y="769"/>
                  </a:lnTo>
                  <a:lnTo>
                    <a:pt x="0" y="1202"/>
                  </a:lnTo>
                  <a:lnTo>
                    <a:pt x="0" y="1202"/>
                  </a:lnTo>
                  <a:lnTo>
                    <a:pt x="145" y="1682"/>
                  </a:lnTo>
                  <a:lnTo>
                    <a:pt x="337" y="2066"/>
                  </a:lnTo>
                  <a:lnTo>
                    <a:pt x="433" y="2210"/>
                  </a:lnTo>
                  <a:lnTo>
                    <a:pt x="577" y="2354"/>
                  </a:lnTo>
                  <a:lnTo>
                    <a:pt x="721" y="2402"/>
                  </a:lnTo>
                  <a:lnTo>
                    <a:pt x="913" y="2450"/>
                  </a:lnTo>
                  <a:lnTo>
                    <a:pt x="913" y="2450"/>
                  </a:lnTo>
                  <a:lnTo>
                    <a:pt x="961" y="2450"/>
                  </a:lnTo>
                  <a:lnTo>
                    <a:pt x="961" y="2450"/>
                  </a:lnTo>
                  <a:lnTo>
                    <a:pt x="1105" y="2402"/>
                  </a:lnTo>
                  <a:lnTo>
                    <a:pt x="1249" y="2306"/>
                  </a:lnTo>
                  <a:lnTo>
                    <a:pt x="1393" y="2210"/>
                  </a:lnTo>
                  <a:lnTo>
                    <a:pt x="1441" y="2066"/>
                  </a:lnTo>
                  <a:lnTo>
                    <a:pt x="1489" y="1922"/>
                  </a:lnTo>
                  <a:lnTo>
                    <a:pt x="1489" y="1730"/>
                  </a:lnTo>
                  <a:lnTo>
                    <a:pt x="1441" y="1346"/>
                  </a:lnTo>
                  <a:lnTo>
                    <a:pt x="1345" y="913"/>
                  </a:lnTo>
                  <a:lnTo>
                    <a:pt x="1105" y="529"/>
                  </a:lnTo>
                  <a:lnTo>
                    <a:pt x="865" y="241"/>
                  </a:lnTo>
                  <a:lnTo>
                    <a:pt x="673" y="97"/>
                  </a:lnTo>
                  <a:lnTo>
                    <a:pt x="529" y="49"/>
                  </a:lnTo>
                  <a:lnTo>
                    <a:pt x="529" y="49"/>
                  </a:lnTo>
                  <a:lnTo>
                    <a:pt x="3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5021;p75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extrusionOk="0">
                  <a:moveTo>
                    <a:pt x="289" y="0"/>
                  </a:move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28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5022;p75"/>
            <p:cNvSpPr/>
            <p:nvPr/>
          </p:nvSpPr>
          <p:spPr>
            <a:xfrm>
              <a:off x="2412450" y="2611350"/>
              <a:ext cx="26450" cy="43250"/>
            </a:xfrm>
            <a:custGeom>
              <a:avLst/>
              <a:gdLst/>
              <a:ahLst/>
              <a:cxnLst/>
              <a:rect l="l" t="t" r="r" b="b"/>
              <a:pathLst>
                <a:path w="1058" h="1730" fill="none" extrusionOk="0">
                  <a:moveTo>
                    <a:pt x="289" y="0"/>
                  </a:moveTo>
                  <a:lnTo>
                    <a:pt x="289" y="0"/>
                  </a:lnTo>
                  <a:lnTo>
                    <a:pt x="193" y="48"/>
                  </a:lnTo>
                  <a:lnTo>
                    <a:pt x="97" y="96"/>
                  </a:lnTo>
                  <a:lnTo>
                    <a:pt x="1" y="288"/>
                  </a:lnTo>
                  <a:lnTo>
                    <a:pt x="1" y="577"/>
                  </a:lnTo>
                  <a:lnTo>
                    <a:pt x="1" y="865"/>
                  </a:lnTo>
                  <a:lnTo>
                    <a:pt x="1" y="865"/>
                  </a:lnTo>
                  <a:lnTo>
                    <a:pt x="97" y="1201"/>
                  </a:lnTo>
                  <a:lnTo>
                    <a:pt x="241" y="1441"/>
                  </a:lnTo>
                  <a:lnTo>
                    <a:pt x="385" y="1633"/>
                  </a:lnTo>
                  <a:lnTo>
                    <a:pt x="529" y="1681"/>
                  </a:lnTo>
                  <a:lnTo>
                    <a:pt x="625" y="1729"/>
                  </a:lnTo>
                  <a:lnTo>
                    <a:pt x="625" y="1729"/>
                  </a:lnTo>
                  <a:lnTo>
                    <a:pt x="673" y="1729"/>
                  </a:lnTo>
                  <a:lnTo>
                    <a:pt x="673" y="1729"/>
                  </a:lnTo>
                  <a:lnTo>
                    <a:pt x="769" y="1681"/>
                  </a:lnTo>
                  <a:lnTo>
                    <a:pt x="865" y="1633"/>
                  </a:lnTo>
                  <a:lnTo>
                    <a:pt x="961" y="1537"/>
                  </a:lnTo>
                  <a:lnTo>
                    <a:pt x="1009" y="1441"/>
                  </a:lnTo>
                  <a:lnTo>
                    <a:pt x="1057" y="1201"/>
                  </a:lnTo>
                  <a:lnTo>
                    <a:pt x="1009" y="961"/>
                  </a:lnTo>
                  <a:lnTo>
                    <a:pt x="913" y="673"/>
                  </a:lnTo>
                  <a:lnTo>
                    <a:pt x="769" y="385"/>
                  </a:lnTo>
                  <a:lnTo>
                    <a:pt x="577" y="192"/>
                  </a:lnTo>
                  <a:lnTo>
                    <a:pt x="385" y="48"/>
                  </a:lnTo>
                  <a:lnTo>
                    <a:pt x="385" y="48"/>
                  </a:lnTo>
                  <a:lnTo>
                    <a:pt x="2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5023;p75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extrusionOk="0">
                  <a:moveTo>
                    <a:pt x="1586" y="1"/>
                  </a:move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5024;p75"/>
            <p:cNvSpPr/>
            <p:nvPr/>
          </p:nvSpPr>
          <p:spPr>
            <a:xfrm>
              <a:off x="1849350" y="2905500"/>
              <a:ext cx="462275" cy="253350"/>
            </a:xfrm>
            <a:custGeom>
              <a:avLst/>
              <a:gdLst/>
              <a:ahLst/>
              <a:cxnLst/>
              <a:rect l="l" t="t" r="r" b="b"/>
              <a:pathLst>
                <a:path w="18491" h="10134" fill="none" extrusionOk="0">
                  <a:moveTo>
                    <a:pt x="15321" y="5283"/>
                  </a:moveTo>
                  <a:lnTo>
                    <a:pt x="15321" y="5283"/>
                  </a:lnTo>
                  <a:lnTo>
                    <a:pt x="14264" y="5331"/>
                  </a:lnTo>
                  <a:lnTo>
                    <a:pt x="13112" y="5331"/>
                  </a:lnTo>
                  <a:lnTo>
                    <a:pt x="12439" y="5283"/>
                  </a:lnTo>
                  <a:lnTo>
                    <a:pt x="11767" y="5187"/>
                  </a:lnTo>
                  <a:lnTo>
                    <a:pt x="11047" y="5043"/>
                  </a:lnTo>
                  <a:lnTo>
                    <a:pt x="10230" y="4851"/>
                  </a:lnTo>
                  <a:lnTo>
                    <a:pt x="9414" y="4611"/>
                  </a:lnTo>
                  <a:lnTo>
                    <a:pt x="8501" y="4275"/>
                  </a:lnTo>
                  <a:lnTo>
                    <a:pt x="7541" y="3843"/>
                  </a:lnTo>
                  <a:lnTo>
                    <a:pt x="6484" y="3314"/>
                  </a:lnTo>
                  <a:lnTo>
                    <a:pt x="5380" y="2690"/>
                  </a:lnTo>
                  <a:lnTo>
                    <a:pt x="4179" y="1922"/>
                  </a:lnTo>
                  <a:lnTo>
                    <a:pt x="2930" y="1009"/>
                  </a:lnTo>
                  <a:lnTo>
                    <a:pt x="1586" y="1"/>
                  </a:lnTo>
                  <a:lnTo>
                    <a:pt x="1" y="1777"/>
                  </a:lnTo>
                  <a:lnTo>
                    <a:pt x="1" y="1777"/>
                  </a:lnTo>
                  <a:lnTo>
                    <a:pt x="337" y="2210"/>
                  </a:lnTo>
                  <a:lnTo>
                    <a:pt x="1394" y="3362"/>
                  </a:lnTo>
                  <a:lnTo>
                    <a:pt x="2114" y="4083"/>
                  </a:lnTo>
                  <a:lnTo>
                    <a:pt x="3026" y="4899"/>
                  </a:lnTo>
                  <a:lnTo>
                    <a:pt x="4035" y="5716"/>
                  </a:lnTo>
                  <a:lnTo>
                    <a:pt x="5188" y="6580"/>
                  </a:lnTo>
                  <a:lnTo>
                    <a:pt x="6436" y="7444"/>
                  </a:lnTo>
                  <a:lnTo>
                    <a:pt x="7109" y="7829"/>
                  </a:lnTo>
                  <a:lnTo>
                    <a:pt x="7781" y="8213"/>
                  </a:lnTo>
                  <a:lnTo>
                    <a:pt x="8501" y="8549"/>
                  </a:lnTo>
                  <a:lnTo>
                    <a:pt x="9222" y="8885"/>
                  </a:lnTo>
                  <a:lnTo>
                    <a:pt x="9990" y="9221"/>
                  </a:lnTo>
                  <a:lnTo>
                    <a:pt x="10758" y="9461"/>
                  </a:lnTo>
                  <a:lnTo>
                    <a:pt x="11527" y="9702"/>
                  </a:lnTo>
                  <a:lnTo>
                    <a:pt x="12343" y="9894"/>
                  </a:lnTo>
                  <a:lnTo>
                    <a:pt x="13208" y="10038"/>
                  </a:lnTo>
                  <a:lnTo>
                    <a:pt x="14024" y="10086"/>
                  </a:lnTo>
                  <a:lnTo>
                    <a:pt x="14889" y="10134"/>
                  </a:lnTo>
                  <a:lnTo>
                    <a:pt x="15753" y="10134"/>
                  </a:lnTo>
                  <a:lnTo>
                    <a:pt x="16618" y="10038"/>
                  </a:lnTo>
                  <a:lnTo>
                    <a:pt x="17530" y="9894"/>
                  </a:lnTo>
                  <a:lnTo>
                    <a:pt x="17530" y="9894"/>
                  </a:lnTo>
                  <a:lnTo>
                    <a:pt x="17770" y="9798"/>
                  </a:lnTo>
                  <a:lnTo>
                    <a:pt x="18010" y="9654"/>
                  </a:lnTo>
                  <a:lnTo>
                    <a:pt x="18202" y="9461"/>
                  </a:lnTo>
                  <a:lnTo>
                    <a:pt x="18346" y="9269"/>
                  </a:lnTo>
                  <a:lnTo>
                    <a:pt x="18443" y="9029"/>
                  </a:lnTo>
                  <a:lnTo>
                    <a:pt x="18491" y="8741"/>
                  </a:lnTo>
                  <a:lnTo>
                    <a:pt x="18443" y="8501"/>
                  </a:lnTo>
                  <a:lnTo>
                    <a:pt x="18394" y="8213"/>
                  </a:lnTo>
                  <a:lnTo>
                    <a:pt x="17866" y="6964"/>
                  </a:lnTo>
                  <a:lnTo>
                    <a:pt x="17866" y="6964"/>
                  </a:lnTo>
                  <a:lnTo>
                    <a:pt x="17674" y="6580"/>
                  </a:lnTo>
                  <a:lnTo>
                    <a:pt x="17434" y="6244"/>
                  </a:lnTo>
                  <a:lnTo>
                    <a:pt x="17146" y="5956"/>
                  </a:lnTo>
                  <a:lnTo>
                    <a:pt x="16858" y="5716"/>
                  </a:lnTo>
                  <a:lnTo>
                    <a:pt x="16473" y="5523"/>
                  </a:lnTo>
                  <a:lnTo>
                    <a:pt x="16137" y="5379"/>
                  </a:lnTo>
                  <a:lnTo>
                    <a:pt x="15705" y="5283"/>
                  </a:lnTo>
                  <a:lnTo>
                    <a:pt x="15321" y="52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5025;p75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B4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5026;p75"/>
            <p:cNvSpPr/>
            <p:nvPr/>
          </p:nvSpPr>
          <p:spPr>
            <a:xfrm>
              <a:off x="2111100" y="3029175"/>
              <a:ext cx="67250" cy="9625"/>
            </a:xfrm>
            <a:custGeom>
              <a:avLst/>
              <a:gdLst/>
              <a:ahLst/>
              <a:cxnLst/>
              <a:rect l="l" t="t" r="r" b="b"/>
              <a:pathLst>
                <a:path w="2690" h="385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144"/>
                  </a:lnTo>
                  <a:lnTo>
                    <a:pt x="1441" y="240"/>
                  </a:lnTo>
                  <a:lnTo>
                    <a:pt x="2065" y="336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690" y="384"/>
                  </a:lnTo>
                  <a:lnTo>
                    <a:pt x="2065" y="336"/>
                  </a:lnTo>
                  <a:lnTo>
                    <a:pt x="1441" y="240"/>
                  </a:lnTo>
                  <a:lnTo>
                    <a:pt x="769" y="14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5027;p75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86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5028;p75"/>
            <p:cNvSpPr/>
            <p:nvPr/>
          </p:nvSpPr>
          <p:spPr>
            <a:xfrm>
              <a:off x="2178325" y="3038775"/>
              <a:ext cx="8425" cy="25"/>
            </a:xfrm>
            <a:custGeom>
              <a:avLst/>
              <a:gdLst/>
              <a:ahLst/>
              <a:cxnLst/>
              <a:rect l="l" t="t" r="r" b="b"/>
              <a:pathLst>
                <a:path w="337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5029;p75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extrusionOk="0">
                  <a:moveTo>
                    <a:pt x="480" y="0"/>
                  </a:move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5030;p75"/>
            <p:cNvSpPr/>
            <p:nvPr/>
          </p:nvSpPr>
          <p:spPr>
            <a:xfrm>
              <a:off x="2099100" y="3029175"/>
              <a:ext cx="87650" cy="123675"/>
            </a:xfrm>
            <a:custGeom>
              <a:avLst/>
              <a:gdLst/>
              <a:ahLst/>
              <a:cxnLst/>
              <a:rect l="l" t="t" r="r" b="b"/>
              <a:pathLst>
                <a:path w="3506" h="4947" fill="none" extrusionOk="0">
                  <a:moveTo>
                    <a:pt x="480" y="0"/>
                  </a:moveTo>
                  <a:lnTo>
                    <a:pt x="0" y="4226"/>
                  </a:lnTo>
                  <a:lnTo>
                    <a:pt x="0" y="4226"/>
                  </a:lnTo>
                  <a:lnTo>
                    <a:pt x="1201" y="4659"/>
                  </a:lnTo>
                  <a:lnTo>
                    <a:pt x="1825" y="4803"/>
                  </a:lnTo>
                  <a:lnTo>
                    <a:pt x="2497" y="4947"/>
                  </a:lnTo>
                  <a:lnTo>
                    <a:pt x="3170" y="3410"/>
                  </a:lnTo>
                  <a:lnTo>
                    <a:pt x="3506" y="384"/>
                  </a:lnTo>
                  <a:lnTo>
                    <a:pt x="3506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3170" y="384"/>
                  </a:lnTo>
                  <a:lnTo>
                    <a:pt x="2545" y="336"/>
                  </a:lnTo>
                  <a:lnTo>
                    <a:pt x="1921" y="240"/>
                  </a:lnTo>
                  <a:lnTo>
                    <a:pt x="1249" y="144"/>
                  </a:lnTo>
                  <a:lnTo>
                    <a:pt x="4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5031;p75"/>
            <p:cNvSpPr/>
            <p:nvPr/>
          </p:nvSpPr>
          <p:spPr>
            <a:xfrm>
              <a:off x="2123100" y="3012350"/>
              <a:ext cx="202925" cy="156125"/>
            </a:xfrm>
            <a:custGeom>
              <a:avLst/>
              <a:gdLst/>
              <a:ahLst/>
              <a:cxnLst/>
              <a:rect l="l" t="t" r="r" b="b"/>
              <a:pathLst>
                <a:path w="8117" h="6245" extrusionOk="0">
                  <a:moveTo>
                    <a:pt x="241" y="1"/>
                  </a:moveTo>
                  <a:lnTo>
                    <a:pt x="1" y="5716"/>
                  </a:lnTo>
                  <a:lnTo>
                    <a:pt x="1057" y="5908"/>
                  </a:lnTo>
                  <a:lnTo>
                    <a:pt x="2114" y="6052"/>
                  </a:lnTo>
                  <a:lnTo>
                    <a:pt x="3410" y="6196"/>
                  </a:lnTo>
                  <a:lnTo>
                    <a:pt x="4755" y="6244"/>
                  </a:lnTo>
                  <a:lnTo>
                    <a:pt x="5379" y="6244"/>
                  </a:lnTo>
                  <a:lnTo>
                    <a:pt x="6004" y="6196"/>
                  </a:lnTo>
                  <a:lnTo>
                    <a:pt x="6532" y="6100"/>
                  </a:lnTo>
                  <a:lnTo>
                    <a:pt x="7012" y="5956"/>
                  </a:lnTo>
                  <a:lnTo>
                    <a:pt x="7444" y="5764"/>
                  </a:lnTo>
                  <a:lnTo>
                    <a:pt x="7589" y="5620"/>
                  </a:lnTo>
                  <a:lnTo>
                    <a:pt x="7685" y="5476"/>
                  </a:lnTo>
                  <a:lnTo>
                    <a:pt x="7925" y="5187"/>
                  </a:lnTo>
                  <a:lnTo>
                    <a:pt x="8021" y="4851"/>
                  </a:lnTo>
                  <a:lnTo>
                    <a:pt x="8117" y="4467"/>
                  </a:lnTo>
                  <a:lnTo>
                    <a:pt x="8117" y="4083"/>
                  </a:lnTo>
                  <a:lnTo>
                    <a:pt x="8069" y="3699"/>
                  </a:lnTo>
                  <a:lnTo>
                    <a:pt x="7973" y="3314"/>
                  </a:lnTo>
                  <a:lnTo>
                    <a:pt x="7829" y="2930"/>
                  </a:lnTo>
                  <a:lnTo>
                    <a:pt x="7685" y="2546"/>
                  </a:lnTo>
                  <a:lnTo>
                    <a:pt x="7444" y="2210"/>
                  </a:lnTo>
                  <a:lnTo>
                    <a:pt x="7252" y="1874"/>
                  </a:lnTo>
                  <a:lnTo>
                    <a:pt x="6964" y="1586"/>
                  </a:lnTo>
                  <a:lnTo>
                    <a:pt x="6724" y="1345"/>
                  </a:lnTo>
                  <a:lnTo>
                    <a:pt x="6436" y="1105"/>
                  </a:lnTo>
                  <a:lnTo>
                    <a:pt x="6148" y="961"/>
                  </a:lnTo>
                  <a:lnTo>
                    <a:pt x="5812" y="865"/>
                  </a:lnTo>
                  <a:lnTo>
                    <a:pt x="5523" y="865"/>
                  </a:lnTo>
                  <a:lnTo>
                    <a:pt x="4851" y="817"/>
                  </a:lnTo>
                  <a:lnTo>
                    <a:pt x="4035" y="721"/>
                  </a:lnTo>
                  <a:lnTo>
                    <a:pt x="2306" y="433"/>
                  </a:lnTo>
                  <a:lnTo>
                    <a:pt x="865" y="145"/>
                  </a:lnTo>
                  <a:lnTo>
                    <a:pt x="241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5032;p75"/>
            <p:cNvSpPr/>
            <p:nvPr/>
          </p:nvSpPr>
          <p:spPr>
            <a:xfrm>
              <a:off x="1758100" y="2821450"/>
              <a:ext cx="142900" cy="145300"/>
            </a:xfrm>
            <a:custGeom>
              <a:avLst/>
              <a:gdLst/>
              <a:ahLst/>
              <a:cxnLst/>
              <a:rect l="l" t="t" r="r" b="b"/>
              <a:pathLst>
                <a:path w="5716" h="5812" extrusionOk="0">
                  <a:moveTo>
                    <a:pt x="1730" y="1"/>
                  </a:moveTo>
                  <a:lnTo>
                    <a:pt x="1682" y="49"/>
                  </a:lnTo>
                  <a:lnTo>
                    <a:pt x="1634" y="97"/>
                  </a:lnTo>
                  <a:lnTo>
                    <a:pt x="1634" y="289"/>
                  </a:lnTo>
                  <a:lnTo>
                    <a:pt x="1778" y="529"/>
                  </a:lnTo>
                  <a:lnTo>
                    <a:pt x="1922" y="817"/>
                  </a:lnTo>
                  <a:lnTo>
                    <a:pt x="2114" y="1153"/>
                  </a:lnTo>
                  <a:lnTo>
                    <a:pt x="2594" y="1730"/>
                  </a:lnTo>
                  <a:lnTo>
                    <a:pt x="2882" y="2066"/>
                  </a:lnTo>
                  <a:lnTo>
                    <a:pt x="2354" y="1730"/>
                  </a:lnTo>
                  <a:lnTo>
                    <a:pt x="1586" y="1297"/>
                  </a:lnTo>
                  <a:lnTo>
                    <a:pt x="1202" y="1057"/>
                  </a:lnTo>
                  <a:lnTo>
                    <a:pt x="865" y="961"/>
                  </a:lnTo>
                  <a:lnTo>
                    <a:pt x="577" y="913"/>
                  </a:lnTo>
                  <a:lnTo>
                    <a:pt x="529" y="961"/>
                  </a:lnTo>
                  <a:lnTo>
                    <a:pt x="481" y="1009"/>
                  </a:lnTo>
                  <a:lnTo>
                    <a:pt x="481" y="1105"/>
                  </a:lnTo>
                  <a:lnTo>
                    <a:pt x="481" y="1249"/>
                  </a:lnTo>
                  <a:lnTo>
                    <a:pt x="673" y="1538"/>
                  </a:lnTo>
                  <a:lnTo>
                    <a:pt x="913" y="1874"/>
                  </a:lnTo>
                  <a:lnTo>
                    <a:pt x="1250" y="2162"/>
                  </a:lnTo>
                  <a:lnTo>
                    <a:pt x="1826" y="2738"/>
                  </a:lnTo>
                  <a:lnTo>
                    <a:pt x="2066" y="2930"/>
                  </a:lnTo>
                  <a:lnTo>
                    <a:pt x="2066" y="2930"/>
                  </a:lnTo>
                  <a:lnTo>
                    <a:pt x="1778" y="2786"/>
                  </a:lnTo>
                  <a:lnTo>
                    <a:pt x="1057" y="2498"/>
                  </a:lnTo>
                  <a:lnTo>
                    <a:pt x="673" y="2354"/>
                  </a:lnTo>
                  <a:lnTo>
                    <a:pt x="337" y="2258"/>
                  </a:lnTo>
                  <a:lnTo>
                    <a:pt x="49" y="2258"/>
                  </a:lnTo>
                  <a:lnTo>
                    <a:pt x="1" y="2354"/>
                  </a:lnTo>
                  <a:lnTo>
                    <a:pt x="1" y="2402"/>
                  </a:lnTo>
                  <a:lnTo>
                    <a:pt x="49" y="2498"/>
                  </a:lnTo>
                  <a:lnTo>
                    <a:pt x="241" y="2690"/>
                  </a:lnTo>
                  <a:lnTo>
                    <a:pt x="481" y="2882"/>
                  </a:lnTo>
                  <a:lnTo>
                    <a:pt x="769" y="3074"/>
                  </a:lnTo>
                  <a:lnTo>
                    <a:pt x="1394" y="3411"/>
                  </a:lnTo>
                  <a:lnTo>
                    <a:pt x="1730" y="3603"/>
                  </a:lnTo>
                  <a:lnTo>
                    <a:pt x="1730" y="3603"/>
                  </a:lnTo>
                  <a:lnTo>
                    <a:pt x="1394" y="3555"/>
                  </a:lnTo>
                  <a:lnTo>
                    <a:pt x="529" y="3555"/>
                  </a:lnTo>
                  <a:lnTo>
                    <a:pt x="289" y="3603"/>
                  </a:lnTo>
                  <a:lnTo>
                    <a:pt x="145" y="3651"/>
                  </a:lnTo>
                  <a:lnTo>
                    <a:pt x="97" y="3699"/>
                  </a:lnTo>
                  <a:lnTo>
                    <a:pt x="49" y="3747"/>
                  </a:lnTo>
                  <a:lnTo>
                    <a:pt x="97" y="3843"/>
                  </a:lnTo>
                  <a:lnTo>
                    <a:pt x="241" y="3939"/>
                  </a:lnTo>
                  <a:lnTo>
                    <a:pt x="625" y="4179"/>
                  </a:lnTo>
                  <a:lnTo>
                    <a:pt x="1202" y="4371"/>
                  </a:lnTo>
                  <a:lnTo>
                    <a:pt x="1730" y="4515"/>
                  </a:lnTo>
                  <a:lnTo>
                    <a:pt x="1826" y="4755"/>
                  </a:lnTo>
                  <a:lnTo>
                    <a:pt x="1970" y="4995"/>
                  </a:lnTo>
                  <a:lnTo>
                    <a:pt x="2114" y="5187"/>
                  </a:lnTo>
                  <a:lnTo>
                    <a:pt x="2306" y="5380"/>
                  </a:lnTo>
                  <a:lnTo>
                    <a:pt x="2594" y="5572"/>
                  </a:lnTo>
                  <a:lnTo>
                    <a:pt x="2882" y="5716"/>
                  </a:lnTo>
                  <a:lnTo>
                    <a:pt x="3219" y="5812"/>
                  </a:lnTo>
                  <a:lnTo>
                    <a:pt x="3555" y="5812"/>
                  </a:lnTo>
                  <a:lnTo>
                    <a:pt x="3891" y="5716"/>
                  </a:lnTo>
                  <a:lnTo>
                    <a:pt x="4227" y="5620"/>
                  </a:lnTo>
                  <a:lnTo>
                    <a:pt x="4515" y="5428"/>
                  </a:lnTo>
                  <a:lnTo>
                    <a:pt x="4755" y="5187"/>
                  </a:lnTo>
                  <a:lnTo>
                    <a:pt x="5284" y="4515"/>
                  </a:lnTo>
                  <a:lnTo>
                    <a:pt x="5476" y="4275"/>
                  </a:lnTo>
                  <a:lnTo>
                    <a:pt x="5620" y="3987"/>
                  </a:lnTo>
                  <a:lnTo>
                    <a:pt x="5668" y="3699"/>
                  </a:lnTo>
                  <a:lnTo>
                    <a:pt x="5716" y="3411"/>
                  </a:lnTo>
                  <a:lnTo>
                    <a:pt x="5668" y="3122"/>
                  </a:lnTo>
                  <a:lnTo>
                    <a:pt x="5620" y="2834"/>
                  </a:lnTo>
                  <a:lnTo>
                    <a:pt x="5476" y="2546"/>
                  </a:lnTo>
                  <a:lnTo>
                    <a:pt x="5332" y="2306"/>
                  </a:lnTo>
                  <a:lnTo>
                    <a:pt x="5188" y="1730"/>
                  </a:lnTo>
                  <a:lnTo>
                    <a:pt x="4996" y="913"/>
                  </a:lnTo>
                  <a:lnTo>
                    <a:pt x="4851" y="529"/>
                  </a:lnTo>
                  <a:lnTo>
                    <a:pt x="4707" y="241"/>
                  </a:lnTo>
                  <a:lnTo>
                    <a:pt x="4563" y="49"/>
                  </a:lnTo>
                  <a:lnTo>
                    <a:pt x="4467" y="1"/>
                  </a:lnTo>
                  <a:lnTo>
                    <a:pt x="4419" y="49"/>
                  </a:lnTo>
                  <a:lnTo>
                    <a:pt x="4275" y="145"/>
                  </a:lnTo>
                  <a:lnTo>
                    <a:pt x="4179" y="289"/>
                  </a:lnTo>
                  <a:lnTo>
                    <a:pt x="4131" y="481"/>
                  </a:lnTo>
                  <a:lnTo>
                    <a:pt x="4131" y="721"/>
                  </a:lnTo>
                  <a:lnTo>
                    <a:pt x="4131" y="1249"/>
                  </a:lnTo>
                  <a:lnTo>
                    <a:pt x="4179" y="1682"/>
                  </a:lnTo>
                  <a:lnTo>
                    <a:pt x="3699" y="1682"/>
                  </a:lnTo>
                  <a:lnTo>
                    <a:pt x="3171" y="1153"/>
                  </a:lnTo>
                  <a:lnTo>
                    <a:pt x="2498" y="529"/>
                  </a:lnTo>
                  <a:lnTo>
                    <a:pt x="2210" y="289"/>
                  </a:lnTo>
                  <a:lnTo>
                    <a:pt x="1922" y="97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7" name="Picture 40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83" y="308793"/>
            <a:ext cx="8545003" cy="4548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70"/>
          <p:cNvSpPr txBox="1">
            <a:spLocks noGrp="1"/>
          </p:cNvSpPr>
          <p:nvPr>
            <p:ph type="title"/>
          </p:nvPr>
        </p:nvSpPr>
        <p:spPr>
          <a:xfrm>
            <a:off x="-704438" y="196500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/>
              <a:t>Assessment</a:t>
            </a:r>
            <a:endParaRPr sz="6600" dirty="0"/>
          </a:p>
        </p:txBody>
      </p:sp>
      <p:grpSp>
        <p:nvGrpSpPr>
          <p:cNvPr id="4707" name="Google Shape;4707;p70"/>
          <p:cNvGrpSpPr/>
          <p:nvPr/>
        </p:nvGrpSpPr>
        <p:grpSpPr>
          <a:xfrm>
            <a:off x="5694137" y="1633060"/>
            <a:ext cx="2650309" cy="2591091"/>
            <a:chOff x="2649462" y="141085"/>
            <a:chExt cx="2650309" cy="2591091"/>
          </a:xfrm>
        </p:grpSpPr>
        <p:sp>
          <p:nvSpPr>
            <p:cNvPr id="4708" name="Google Shape;4708;p70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09" name="Google Shape;4709;p70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4710" name="Google Shape;4710;p70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70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70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70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714" name="Google Shape;4714;p70"/>
          <p:cNvGrpSpPr/>
          <p:nvPr/>
        </p:nvGrpSpPr>
        <p:grpSpPr>
          <a:xfrm>
            <a:off x="5284147" y="1235179"/>
            <a:ext cx="2965620" cy="3582600"/>
            <a:chOff x="1856550" y="593100"/>
            <a:chExt cx="1159850" cy="1401150"/>
          </a:xfrm>
        </p:grpSpPr>
        <p:sp>
          <p:nvSpPr>
            <p:cNvPr id="4715" name="Google Shape;4715;p70"/>
            <p:cNvSpPr/>
            <p:nvPr/>
          </p:nvSpPr>
          <p:spPr>
            <a:xfrm>
              <a:off x="2866300" y="1556000"/>
              <a:ext cx="150100" cy="141700"/>
            </a:xfrm>
            <a:custGeom>
              <a:avLst/>
              <a:gdLst/>
              <a:ahLst/>
              <a:cxnLst/>
              <a:rect l="l" t="t" r="r" b="b"/>
              <a:pathLst>
                <a:path w="6004" h="5668" extrusionOk="0">
                  <a:moveTo>
                    <a:pt x="2305" y="0"/>
                  </a:moveTo>
                  <a:lnTo>
                    <a:pt x="2017" y="48"/>
                  </a:lnTo>
                  <a:lnTo>
                    <a:pt x="1729" y="96"/>
                  </a:lnTo>
                  <a:lnTo>
                    <a:pt x="1489" y="240"/>
                  </a:lnTo>
                  <a:lnTo>
                    <a:pt x="1201" y="384"/>
                  </a:lnTo>
                  <a:lnTo>
                    <a:pt x="1009" y="625"/>
                  </a:lnTo>
                  <a:lnTo>
                    <a:pt x="432" y="1249"/>
                  </a:lnTo>
                  <a:lnTo>
                    <a:pt x="240" y="1537"/>
                  </a:lnTo>
                  <a:lnTo>
                    <a:pt x="96" y="1825"/>
                  </a:lnTo>
                  <a:lnTo>
                    <a:pt x="0" y="2161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192" y="3122"/>
                  </a:lnTo>
                  <a:lnTo>
                    <a:pt x="336" y="3458"/>
                  </a:lnTo>
                  <a:lnTo>
                    <a:pt x="576" y="3698"/>
                  </a:lnTo>
                  <a:lnTo>
                    <a:pt x="817" y="3842"/>
                  </a:lnTo>
                  <a:lnTo>
                    <a:pt x="1057" y="3986"/>
                  </a:lnTo>
                  <a:lnTo>
                    <a:pt x="1297" y="4082"/>
                  </a:lnTo>
                  <a:lnTo>
                    <a:pt x="1537" y="4130"/>
                  </a:lnTo>
                  <a:lnTo>
                    <a:pt x="1777" y="4611"/>
                  </a:lnTo>
                  <a:lnTo>
                    <a:pt x="2065" y="5139"/>
                  </a:lnTo>
                  <a:lnTo>
                    <a:pt x="2305" y="5523"/>
                  </a:lnTo>
                  <a:lnTo>
                    <a:pt x="2449" y="5619"/>
                  </a:lnTo>
                  <a:lnTo>
                    <a:pt x="2546" y="5667"/>
                  </a:lnTo>
                  <a:lnTo>
                    <a:pt x="2594" y="5619"/>
                  </a:lnTo>
                  <a:lnTo>
                    <a:pt x="2642" y="5571"/>
                  </a:lnTo>
                  <a:lnTo>
                    <a:pt x="2690" y="5379"/>
                  </a:lnTo>
                  <a:lnTo>
                    <a:pt x="2690" y="5139"/>
                  </a:lnTo>
                  <a:lnTo>
                    <a:pt x="2642" y="4851"/>
                  </a:lnTo>
                  <a:lnTo>
                    <a:pt x="2546" y="4322"/>
                  </a:lnTo>
                  <a:lnTo>
                    <a:pt x="2449" y="3986"/>
                  </a:lnTo>
                  <a:lnTo>
                    <a:pt x="2690" y="4322"/>
                  </a:lnTo>
                  <a:lnTo>
                    <a:pt x="3074" y="4851"/>
                  </a:lnTo>
                  <a:lnTo>
                    <a:pt x="3314" y="5091"/>
                  </a:lnTo>
                  <a:lnTo>
                    <a:pt x="3554" y="5331"/>
                  </a:lnTo>
                  <a:lnTo>
                    <a:pt x="3794" y="5475"/>
                  </a:lnTo>
                  <a:lnTo>
                    <a:pt x="4034" y="5475"/>
                  </a:lnTo>
                  <a:lnTo>
                    <a:pt x="4034" y="5379"/>
                  </a:lnTo>
                  <a:lnTo>
                    <a:pt x="3986" y="5139"/>
                  </a:lnTo>
                  <a:lnTo>
                    <a:pt x="3842" y="4851"/>
                  </a:lnTo>
                  <a:lnTo>
                    <a:pt x="3650" y="4467"/>
                  </a:lnTo>
                  <a:lnTo>
                    <a:pt x="3266" y="3842"/>
                  </a:lnTo>
                  <a:lnTo>
                    <a:pt x="3026" y="3554"/>
                  </a:lnTo>
                  <a:lnTo>
                    <a:pt x="3314" y="3746"/>
                  </a:lnTo>
                  <a:lnTo>
                    <a:pt x="3938" y="4274"/>
                  </a:lnTo>
                  <a:lnTo>
                    <a:pt x="4274" y="4515"/>
                  </a:lnTo>
                  <a:lnTo>
                    <a:pt x="4659" y="4707"/>
                  </a:lnTo>
                  <a:lnTo>
                    <a:pt x="4947" y="4851"/>
                  </a:lnTo>
                  <a:lnTo>
                    <a:pt x="5187" y="4851"/>
                  </a:lnTo>
                  <a:lnTo>
                    <a:pt x="5235" y="4803"/>
                  </a:lnTo>
                  <a:lnTo>
                    <a:pt x="5283" y="4707"/>
                  </a:lnTo>
                  <a:lnTo>
                    <a:pt x="5187" y="4467"/>
                  </a:lnTo>
                  <a:lnTo>
                    <a:pt x="5043" y="4130"/>
                  </a:lnTo>
                  <a:lnTo>
                    <a:pt x="4755" y="3794"/>
                  </a:lnTo>
                  <a:lnTo>
                    <a:pt x="4178" y="3074"/>
                  </a:lnTo>
                  <a:lnTo>
                    <a:pt x="3794" y="2642"/>
                  </a:lnTo>
                  <a:lnTo>
                    <a:pt x="4178" y="2882"/>
                  </a:lnTo>
                  <a:lnTo>
                    <a:pt x="4803" y="3218"/>
                  </a:lnTo>
                  <a:lnTo>
                    <a:pt x="5139" y="3362"/>
                  </a:lnTo>
                  <a:lnTo>
                    <a:pt x="5475" y="3506"/>
                  </a:lnTo>
                  <a:lnTo>
                    <a:pt x="5715" y="3554"/>
                  </a:lnTo>
                  <a:lnTo>
                    <a:pt x="5955" y="3554"/>
                  </a:lnTo>
                  <a:lnTo>
                    <a:pt x="6003" y="3506"/>
                  </a:lnTo>
                  <a:lnTo>
                    <a:pt x="6003" y="3458"/>
                  </a:lnTo>
                  <a:lnTo>
                    <a:pt x="5859" y="3266"/>
                  </a:lnTo>
                  <a:lnTo>
                    <a:pt x="5667" y="3026"/>
                  </a:lnTo>
                  <a:lnTo>
                    <a:pt x="5331" y="2738"/>
                  </a:lnTo>
                  <a:lnTo>
                    <a:pt x="4611" y="2209"/>
                  </a:lnTo>
                  <a:lnTo>
                    <a:pt x="4034" y="1777"/>
                  </a:lnTo>
                  <a:lnTo>
                    <a:pt x="4034" y="1537"/>
                  </a:lnTo>
                  <a:lnTo>
                    <a:pt x="3986" y="1297"/>
                  </a:lnTo>
                  <a:lnTo>
                    <a:pt x="4419" y="1297"/>
                  </a:lnTo>
                  <a:lnTo>
                    <a:pt x="4899" y="1201"/>
                  </a:lnTo>
                  <a:lnTo>
                    <a:pt x="5139" y="1153"/>
                  </a:lnTo>
                  <a:lnTo>
                    <a:pt x="5331" y="1057"/>
                  </a:lnTo>
                  <a:lnTo>
                    <a:pt x="5475" y="961"/>
                  </a:lnTo>
                  <a:lnTo>
                    <a:pt x="5571" y="817"/>
                  </a:lnTo>
                  <a:lnTo>
                    <a:pt x="5571" y="721"/>
                  </a:lnTo>
                  <a:lnTo>
                    <a:pt x="5523" y="673"/>
                  </a:lnTo>
                  <a:lnTo>
                    <a:pt x="5331" y="528"/>
                  </a:lnTo>
                  <a:lnTo>
                    <a:pt x="4995" y="432"/>
                  </a:lnTo>
                  <a:lnTo>
                    <a:pt x="4611" y="336"/>
                  </a:lnTo>
                  <a:lnTo>
                    <a:pt x="3794" y="288"/>
                  </a:lnTo>
                  <a:lnTo>
                    <a:pt x="3170" y="240"/>
                  </a:lnTo>
                  <a:lnTo>
                    <a:pt x="2882" y="144"/>
                  </a:lnTo>
                  <a:lnTo>
                    <a:pt x="2594" y="48"/>
                  </a:lnTo>
                  <a:lnTo>
                    <a:pt x="2305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70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extrusionOk="0">
                  <a:moveTo>
                    <a:pt x="384" y="0"/>
                  </a:moveTo>
                  <a:lnTo>
                    <a:pt x="0" y="4851"/>
                  </a:lnTo>
                  <a:lnTo>
                    <a:pt x="16089" y="14024"/>
                  </a:lnTo>
                  <a:lnTo>
                    <a:pt x="17529" y="12055"/>
                  </a:lnTo>
                  <a:lnTo>
                    <a:pt x="17193" y="11622"/>
                  </a:lnTo>
                  <a:lnTo>
                    <a:pt x="16761" y="11190"/>
                  </a:lnTo>
                  <a:lnTo>
                    <a:pt x="15752" y="10230"/>
                  </a:lnTo>
                  <a:lnTo>
                    <a:pt x="14648" y="9221"/>
                  </a:lnTo>
                  <a:lnTo>
                    <a:pt x="13351" y="8213"/>
                  </a:lnTo>
                  <a:lnTo>
                    <a:pt x="11958" y="7204"/>
                  </a:lnTo>
                  <a:lnTo>
                    <a:pt x="10566" y="6244"/>
                  </a:lnTo>
                  <a:lnTo>
                    <a:pt x="9077" y="5235"/>
                  </a:lnTo>
                  <a:lnTo>
                    <a:pt x="7636" y="4323"/>
                  </a:lnTo>
                  <a:lnTo>
                    <a:pt x="4899" y="2594"/>
                  </a:lnTo>
                  <a:lnTo>
                    <a:pt x="2594" y="1249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70"/>
            <p:cNvSpPr/>
            <p:nvPr/>
          </p:nvSpPr>
          <p:spPr>
            <a:xfrm>
              <a:off x="2486900" y="1272650"/>
              <a:ext cx="438250" cy="350600"/>
            </a:xfrm>
            <a:custGeom>
              <a:avLst/>
              <a:gdLst/>
              <a:ahLst/>
              <a:cxnLst/>
              <a:rect l="l" t="t" r="r" b="b"/>
              <a:pathLst>
                <a:path w="17530" h="14024" fill="none" extrusionOk="0">
                  <a:moveTo>
                    <a:pt x="384" y="0"/>
                  </a:moveTo>
                  <a:lnTo>
                    <a:pt x="384" y="0"/>
                  </a:lnTo>
                  <a:lnTo>
                    <a:pt x="2594" y="1249"/>
                  </a:lnTo>
                  <a:lnTo>
                    <a:pt x="4899" y="2594"/>
                  </a:lnTo>
                  <a:lnTo>
                    <a:pt x="7636" y="4323"/>
                  </a:lnTo>
                  <a:lnTo>
                    <a:pt x="9077" y="5235"/>
                  </a:lnTo>
                  <a:lnTo>
                    <a:pt x="10566" y="6244"/>
                  </a:lnTo>
                  <a:lnTo>
                    <a:pt x="11958" y="7204"/>
                  </a:lnTo>
                  <a:lnTo>
                    <a:pt x="13351" y="8213"/>
                  </a:lnTo>
                  <a:lnTo>
                    <a:pt x="14648" y="9221"/>
                  </a:lnTo>
                  <a:lnTo>
                    <a:pt x="15752" y="10230"/>
                  </a:lnTo>
                  <a:lnTo>
                    <a:pt x="16761" y="11190"/>
                  </a:lnTo>
                  <a:lnTo>
                    <a:pt x="17193" y="11622"/>
                  </a:lnTo>
                  <a:lnTo>
                    <a:pt x="17529" y="12055"/>
                  </a:lnTo>
                  <a:lnTo>
                    <a:pt x="16089" y="14024"/>
                  </a:lnTo>
                  <a:lnTo>
                    <a:pt x="0" y="4851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70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extrusionOk="0">
                  <a:moveTo>
                    <a:pt x="961" y="1"/>
                  </a:moveTo>
                  <a:lnTo>
                    <a:pt x="480" y="2354"/>
                  </a:lnTo>
                  <a:lnTo>
                    <a:pt x="144" y="4083"/>
                  </a:lnTo>
                  <a:lnTo>
                    <a:pt x="0" y="5092"/>
                  </a:lnTo>
                  <a:lnTo>
                    <a:pt x="48" y="5188"/>
                  </a:lnTo>
                  <a:lnTo>
                    <a:pt x="240" y="5380"/>
                  </a:lnTo>
                  <a:lnTo>
                    <a:pt x="865" y="5812"/>
                  </a:lnTo>
                  <a:lnTo>
                    <a:pt x="1777" y="6388"/>
                  </a:lnTo>
                  <a:lnTo>
                    <a:pt x="2786" y="6965"/>
                  </a:lnTo>
                  <a:lnTo>
                    <a:pt x="4755" y="8021"/>
                  </a:lnTo>
                  <a:lnTo>
                    <a:pt x="5619" y="8501"/>
                  </a:lnTo>
                  <a:lnTo>
                    <a:pt x="6291" y="9606"/>
                  </a:lnTo>
                  <a:lnTo>
                    <a:pt x="6435" y="9750"/>
                  </a:lnTo>
                  <a:lnTo>
                    <a:pt x="6676" y="9846"/>
                  </a:lnTo>
                  <a:lnTo>
                    <a:pt x="7012" y="9942"/>
                  </a:lnTo>
                  <a:lnTo>
                    <a:pt x="7300" y="9990"/>
                  </a:lnTo>
                  <a:lnTo>
                    <a:pt x="7876" y="10038"/>
                  </a:lnTo>
                  <a:lnTo>
                    <a:pt x="8116" y="10038"/>
                  </a:lnTo>
                  <a:lnTo>
                    <a:pt x="8164" y="10086"/>
                  </a:lnTo>
                  <a:lnTo>
                    <a:pt x="8357" y="10278"/>
                  </a:lnTo>
                  <a:lnTo>
                    <a:pt x="8645" y="10470"/>
                  </a:lnTo>
                  <a:lnTo>
                    <a:pt x="8837" y="10566"/>
                  </a:lnTo>
                  <a:lnTo>
                    <a:pt x="9125" y="10615"/>
                  </a:lnTo>
                  <a:lnTo>
                    <a:pt x="9269" y="10615"/>
                  </a:lnTo>
                  <a:lnTo>
                    <a:pt x="9413" y="10566"/>
                  </a:lnTo>
                  <a:lnTo>
                    <a:pt x="9605" y="10422"/>
                  </a:lnTo>
                  <a:lnTo>
                    <a:pt x="9749" y="10230"/>
                  </a:lnTo>
                  <a:lnTo>
                    <a:pt x="10085" y="9798"/>
                  </a:lnTo>
                  <a:lnTo>
                    <a:pt x="10470" y="9222"/>
                  </a:lnTo>
                  <a:lnTo>
                    <a:pt x="10758" y="8645"/>
                  </a:lnTo>
                  <a:lnTo>
                    <a:pt x="11046" y="8069"/>
                  </a:lnTo>
                  <a:lnTo>
                    <a:pt x="11334" y="7349"/>
                  </a:lnTo>
                  <a:lnTo>
                    <a:pt x="11334" y="7205"/>
                  </a:lnTo>
                  <a:lnTo>
                    <a:pt x="11286" y="7109"/>
                  </a:lnTo>
                  <a:lnTo>
                    <a:pt x="11190" y="7061"/>
                  </a:lnTo>
                  <a:lnTo>
                    <a:pt x="10806" y="7061"/>
                  </a:lnTo>
                  <a:lnTo>
                    <a:pt x="10662" y="7109"/>
                  </a:lnTo>
                  <a:lnTo>
                    <a:pt x="10614" y="6580"/>
                  </a:lnTo>
                  <a:lnTo>
                    <a:pt x="10470" y="6148"/>
                  </a:lnTo>
                  <a:lnTo>
                    <a:pt x="10374" y="5908"/>
                  </a:lnTo>
                  <a:lnTo>
                    <a:pt x="10278" y="5716"/>
                  </a:lnTo>
                  <a:lnTo>
                    <a:pt x="10085" y="5524"/>
                  </a:lnTo>
                  <a:lnTo>
                    <a:pt x="9941" y="5476"/>
                  </a:lnTo>
                  <a:lnTo>
                    <a:pt x="9749" y="5428"/>
                  </a:lnTo>
                  <a:lnTo>
                    <a:pt x="9605" y="5428"/>
                  </a:lnTo>
                  <a:lnTo>
                    <a:pt x="9317" y="5524"/>
                  </a:lnTo>
                  <a:lnTo>
                    <a:pt x="9173" y="5572"/>
                  </a:lnTo>
                  <a:lnTo>
                    <a:pt x="9077" y="5476"/>
                  </a:lnTo>
                  <a:lnTo>
                    <a:pt x="8789" y="5092"/>
                  </a:lnTo>
                  <a:lnTo>
                    <a:pt x="8164" y="4563"/>
                  </a:lnTo>
                  <a:lnTo>
                    <a:pt x="7732" y="4227"/>
                  </a:lnTo>
                  <a:lnTo>
                    <a:pt x="7156" y="3843"/>
                  </a:lnTo>
                  <a:lnTo>
                    <a:pt x="3458" y="1538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70"/>
            <p:cNvSpPr/>
            <p:nvPr/>
          </p:nvSpPr>
          <p:spPr>
            <a:xfrm>
              <a:off x="2624975" y="1353075"/>
              <a:ext cx="283375" cy="265375"/>
            </a:xfrm>
            <a:custGeom>
              <a:avLst/>
              <a:gdLst/>
              <a:ahLst/>
              <a:cxnLst/>
              <a:rect l="l" t="t" r="r" b="b"/>
              <a:pathLst>
                <a:path w="11335" h="10615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3458" y="1538"/>
                  </a:lnTo>
                  <a:lnTo>
                    <a:pt x="7156" y="3843"/>
                  </a:lnTo>
                  <a:lnTo>
                    <a:pt x="7156" y="3843"/>
                  </a:lnTo>
                  <a:lnTo>
                    <a:pt x="7732" y="4227"/>
                  </a:lnTo>
                  <a:lnTo>
                    <a:pt x="8164" y="4563"/>
                  </a:lnTo>
                  <a:lnTo>
                    <a:pt x="8789" y="5092"/>
                  </a:lnTo>
                  <a:lnTo>
                    <a:pt x="9077" y="5476"/>
                  </a:lnTo>
                  <a:lnTo>
                    <a:pt x="9173" y="5572"/>
                  </a:lnTo>
                  <a:lnTo>
                    <a:pt x="9173" y="5572"/>
                  </a:lnTo>
                  <a:lnTo>
                    <a:pt x="9317" y="5524"/>
                  </a:lnTo>
                  <a:lnTo>
                    <a:pt x="9605" y="5428"/>
                  </a:lnTo>
                  <a:lnTo>
                    <a:pt x="9749" y="5428"/>
                  </a:lnTo>
                  <a:lnTo>
                    <a:pt x="9941" y="5476"/>
                  </a:lnTo>
                  <a:lnTo>
                    <a:pt x="10085" y="5524"/>
                  </a:lnTo>
                  <a:lnTo>
                    <a:pt x="10278" y="5716"/>
                  </a:lnTo>
                  <a:lnTo>
                    <a:pt x="10278" y="5716"/>
                  </a:lnTo>
                  <a:lnTo>
                    <a:pt x="10374" y="5908"/>
                  </a:lnTo>
                  <a:lnTo>
                    <a:pt x="10470" y="6148"/>
                  </a:lnTo>
                  <a:lnTo>
                    <a:pt x="10614" y="6580"/>
                  </a:lnTo>
                  <a:lnTo>
                    <a:pt x="10662" y="7109"/>
                  </a:lnTo>
                  <a:lnTo>
                    <a:pt x="10662" y="7109"/>
                  </a:lnTo>
                  <a:lnTo>
                    <a:pt x="10806" y="7061"/>
                  </a:lnTo>
                  <a:lnTo>
                    <a:pt x="11046" y="7061"/>
                  </a:lnTo>
                  <a:lnTo>
                    <a:pt x="11190" y="7061"/>
                  </a:lnTo>
                  <a:lnTo>
                    <a:pt x="11286" y="7109"/>
                  </a:lnTo>
                  <a:lnTo>
                    <a:pt x="11334" y="7205"/>
                  </a:lnTo>
                  <a:lnTo>
                    <a:pt x="11334" y="7349"/>
                  </a:lnTo>
                  <a:lnTo>
                    <a:pt x="11334" y="7349"/>
                  </a:lnTo>
                  <a:lnTo>
                    <a:pt x="11046" y="8069"/>
                  </a:lnTo>
                  <a:lnTo>
                    <a:pt x="10758" y="8645"/>
                  </a:lnTo>
                  <a:lnTo>
                    <a:pt x="10470" y="9222"/>
                  </a:lnTo>
                  <a:lnTo>
                    <a:pt x="10085" y="9798"/>
                  </a:lnTo>
                  <a:lnTo>
                    <a:pt x="9749" y="10230"/>
                  </a:lnTo>
                  <a:lnTo>
                    <a:pt x="9605" y="10422"/>
                  </a:lnTo>
                  <a:lnTo>
                    <a:pt x="9413" y="10566"/>
                  </a:lnTo>
                  <a:lnTo>
                    <a:pt x="9269" y="10615"/>
                  </a:lnTo>
                  <a:lnTo>
                    <a:pt x="9125" y="10615"/>
                  </a:lnTo>
                  <a:lnTo>
                    <a:pt x="9125" y="10615"/>
                  </a:lnTo>
                  <a:lnTo>
                    <a:pt x="8837" y="10566"/>
                  </a:lnTo>
                  <a:lnTo>
                    <a:pt x="8645" y="10470"/>
                  </a:lnTo>
                  <a:lnTo>
                    <a:pt x="8357" y="10278"/>
                  </a:lnTo>
                  <a:lnTo>
                    <a:pt x="8164" y="10086"/>
                  </a:lnTo>
                  <a:lnTo>
                    <a:pt x="8116" y="10038"/>
                  </a:lnTo>
                  <a:lnTo>
                    <a:pt x="8116" y="10038"/>
                  </a:lnTo>
                  <a:lnTo>
                    <a:pt x="7876" y="10038"/>
                  </a:lnTo>
                  <a:lnTo>
                    <a:pt x="7300" y="9990"/>
                  </a:lnTo>
                  <a:lnTo>
                    <a:pt x="7012" y="9942"/>
                  </a:lnTo>
                  <a:lnTo>
                    <a:pt x="6676" y="9846"/>
                  </a:lnTo>
                  <a:lnTo>
                    <a:pt x="6435" y="9750"/>
                  </a:lnTo>
                  <a:lnTo>
                    <a:pt x="6291" y="9606"/>
                  </a:lnTo>
                  <a:lnTo>
                    <a:pt x="6291" y="9606"/>
                  </a:lnTo>
                  <a:lnTo>
                    <a:pt x="5619" y="8501"/>
                  </a:lnTo>
                  <a:lnTo>
                    <a:pt x="5619" y="8501"/>
                  </a:lnTo>
                  <a:lnTo>
                    <a:pt x="4755" y="8021"/>
                  </a:lnTo>
                  <a:lnTo>
                    <a:pt x="2786" y="6965"/>
                  </a:lnTo>
                  <a:lnTo>
                    <a:pt x="1777" y="6388"/>
                  </a:lnTo>
                  <a:lnTo>
                    <a:pt x="865" y="5812"/>
                  </a:lnTo>
                  <a:lnTo>
                    <a:pt x="240" y="5380"/>
                  </a:lnTo>
                  <a:lnTo>
                    <a:pt x="48" y="5188"/>
                  </a:lnTo>
                  <a:lnTo>
                    <a:pt x="0" y="5092"/>
                  </a:lnTo>
                  <a:lnTo>
                    <a:pt x="0" y="5092"/>
                  </a:lnTo>
                  <a:lnTo>
                    <a:pt x="144" y="4083"/>
                  </a:lnTo>
                  <a:lnTo>
                    <a:pt x="480" y="2354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70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extrusionOk="0">
                  <a:moveTo>
                    <a:pt x="1537" y="0"/>
                  </a:move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70"/>
            <p:cNvSpPr/>
            <p:nvPr/>
          </p:nvSpPr>
          <p:spPr>
            <a:xfrm>
              <a:off x="2638175" y="1369900"/>
              <a:ext cx="62450" cy="134500"/>
            </a:xfrm>
            <a:custGeom>
              <a:avLst/>
              <a:gdLst/>
              <a:ahLst/>
              <a:cxnLst/>
              <a:rect l="l" t="t" r="r" b="b"/>
              <a:pathLst>
                <a:path w="2498" h="5380" fill="none" extrusionOk="0">
                  <a:moveTo>
                    <a:pt x="1537" y="0"/>
                  </a:moveTo>
                  <a:lnTo>
                    <a:pt x="1537" y="0"/>
                  </a:lnTo>
                  <a:lnTo>
                    <a:pt x="1201" y="1105"/>
                  </a:lnTo>
                  <a:lnTo>
                    <a:pt x="769" y="2546"/>
                  </a:lnTo>
                  <a:lnTo>
                    <a:pt x="0" y="4899"/>
                  </a:lnTo>
                  <a:lnTo>
                    <a:pt x="0" y="4899"/>
                  </a:lnTo>
                  <a:lnTo>
                    <a:pt x="673" y="5379"/>
                  </a:lnTo>
                  <a:lnTo>
                    <a:pt x="2498" y="577"/>
                  </a:lnTo>
                  <a:lnTo>
                    <a:pt x="2498" y="577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70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extrusionOk="0">
                  <a:moveTo>
                    <a:pt x="0" y="0"/>
                  </a:moveTo>
                  <a:lnTo>
                    <a:pt x="721" y="6484"/>
                  </a:lnTo>
                  <a:lnTo>
                    <a:pt x="5571" y="9125"/>
                  </a:lnTo>
                  <a:lnTo>
                    <a:pt x="6340" y="6580"/>
                  </a:lnTo>
                  <a:lnTo>
                    <a:pt x="6964" y="4707"/>
                  </a:lnTo>
                  <a:lnTo>
                    <a:pt x="7156" y="3938"/>
                  </a:lnTo>
                  <a:lnTo>
                    <a:pt x="7300" y="3458"/>
                  </a:lnTo>
                  <a:lnTo>
                    <a:pt x="7252" y="3362"/>
                  </a:lnTo>
                  <a:lnTo>
                    <a:pt x="7204" y="3266"/>
                  </a:lnTo>
                  <a:lnTo>
                    <a:pt x="7012" y="3074"/>
                  </a:lnTo>
                  <a:lnTo>
                    <a:pt x="6676" y="2834"/>
                  </a:lnTo>
                  <a:lnTo>
                    <a:pt x="6196" y="2546"/>
                  </a:lnTo>
                  <a:lnTo>
                    <a:pt x="5043" y="1969"/>
                  </a:lnTo>
                  <a:lnTo>
                    <a:pt x="3698" y="1393"/>
                  </a:lnTo>
                  <a:lnTo>
                    <a:pt x="1153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70"/>
            <p:cNvSpPr/>
            <p:nvPr/>
          </p:nvSpPr>
          <p:spPr>
            <a:xfrm>
              <a:off x="2496500" y="1272650"/>
              <a:ext cx="182525" cy="228150"/>
            </a:xfrm>
            <a:custGeom>
              <a:avLst/>
              <a:gdLst/>
              <a:ahLst/>
              <a:cxnLst/>
              <a:rect l="l" t="t" r="r" b="b"/>
              <a:pathLst>
                <a:path w="7301" h="9126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1153" y="432"/>
                  </a:lnTo>
                  <a:lnTo>
                    <a:pt x="3698" y="1393"/>
                  </a:lnTo>
                  <a:lnTo>
                    <a:pt x="5043" y="1969"/>
                  </a:lnTo>
                  <a:lnTo>
                    <a:pt x="6196" y="2546"/>
                  </a:lnTo>
                  <a:lnTo>
                    <a:pt x="6676" y="2834"/>
                  </a:lnTo>
                  <a:lnTo>
                    <a:pt x="7012" y="3074"/>
                  </a:lnTo>
                  <a:lnTo>
                    <a:pt x="7204" y="3266"/>
                  </a:lnTo>
                  <a:lnTo>
                    <a:pt x="7252" y="3362"/>
                  </a:lnTo>
                  <a:lnTo>
                    <a:pt x="7300" y="3458"/>
                  </a:lnTo>
                  <a:lnTo>
                    <a:pt x="7300" y="3458"/>
                  </a:lnTo>
                  <a:lnTo>
                    <a:pt x="7156" y="3938"/>
                  </a:lnTo>
                  <a:lnTo>
                    <a:pt x="6964" y="4707"/>
                  </a:lnTo>
                  <a:lnTo>
                    <a:pt x="6340" y="6580"/>
                  </a:lnTo>
                  <a:lnTo>
                    <a:pt x="5571" y="9125"/>
                  </a:lnTo>
                  <a:lnTo>
                    <a:pt x="721" y="64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70"/>
            <p:cNvSpPr/>
            <p:nvPr/>
          </p:nvSpPr>
          <p:spPr>
            <a:xfrm>
              <a:off x="1856550" y="1399900"/>
              <a:ext cx="153725" cy="141700"/>
            </a:xfrm>
            <a:custGeom>
              <a:avLst/>
              <a:gdLst/>
              <a:ahLst/>
              <a:cxnLst/>
              <a:rect l="l" t="t" r="r" b="b"/>
              <a:pathLst>
                <a:path w="6149" h="5668" extrusionOk="0">
                  <a:moveTo>
                    <a:pt x="1586" y="1"/>
                  </a:moveTo>
                  <a:lnTo>
                    <a:pt x="1250" y="49"/>
                  </a:lnTo>
                  <a:lnTo>
                    <a:pt x="1058" y="145"/>
                  </a:lnTo>
                  <a:lnTo>
                    <a:pt x="1010" y="193"/>
                  </a:lnTo>
                  <a:lnTo>
                    <a:pt x="961" y="289"/>
                  </a:lnTo>
                  <a:lnTo>
                    <a:pt x="1010" y="433"/>
                  </a:lnTo>
                  <a:lnTo>
                    <a:pt x="1154" y="577"/>
                  </a:lnTo>
                  <a:lnTo>
                    <a:pt x="1298" y="673"/>
                  </a:lnTo>
                  <a:lnTo>
                    <a:pt x="1538" y="817"/>
                  </a:lnTo>
                  <a:lnTo>
                    <a:pt x="2018" y="961"/>
                  </a:lnTo>
                  <a:lnTo>
                    <a:pt x="2450" y="1106"/>
                  </a:lnTo>
                  <a:lnTo>
                    <a:pt x="2354" y="1298"/>
                  </a:lnTo>
                  <a:lnTo>
                    <a:pt x="2258" y="1538"/>
                  </a:lnTo>
                  <a:lnTo>
                    <a:pt x="1586" y="1826"/>
                  </a:lnTo>
                  <a:lnTo>
                    <a:pt x="769" y="2210"/>
                  </a:lnTo>
                  <a:lnTo>
                    <a:pt x="433" y="2450"/>
                  </a:lnTo>
                  <a:lnTo>
                    <a:pt x="145" y="2594"/>
                  </a:lnTo>
                  <a:lnTo>
                    <a:pt x="1" y="2786"/>
                  </a:lnTo>
                  <a:lnTo>
                    <a:pt x="1" y="2834"/>
                  </a:lnTo>
                  <a:lnTo>
                    <a:pt x="49" y="2882"/>
                  </a:lnTo>
                  <a:lnTo>
                    <a:pt x="241" y="2930"/>
                  </a:lnTo>
                  <a:lnTo>
                    <a:pt x="529" y="2930"/>
                  </a:lnTo>
                  <a:lnTo>
                    <a:pt x="865" y="2882"/>
                  </a:lnTo>
                  <a:lnTo>
                    <a:pt x="1202" y="2786"/>
                  </a:lnTo>
                  <a:lnTo>
                    <a:pt x="1922" y="2594"/>
                  </a:lnTo>
                  <a:lnTo>
                    <a:pt x="2354" y="2402"/>
                  </a:lnTo>
                  <a:lnTo>
                    <a:pt x="2354" y="2450"/>
                  </a:lnTo>
                  <a:lnTo>
                    <a:pt x="1874" y="2786"/>
                  </a:lnTo>
                  <a:lnTo>
                    <a:pt x="1154" y="3363"/>
                  </a:lnTo>
                  <a:lnTo>
                    <a:pt x="817" y="3651"/>
                  </a:lnTo>
                  <a:lnTo>
                    <a:pt x="577" y="3939"/>
                  </a:lnTo>
                  <a:lnTo>
                    <a:pt x="433" y="4179"/>
                  </a:lnTo>
                  <a:lnTo>
                    <a:pt x="433" y="4227"/>
                  </a:lnTo>
                  <a:lnTo>
                    <a:pt x="529" y="4323"/>
                  </a:lnTo>
                  <a:lnTo>
                    <a:pt x="625" y="4371"/>
                  </a:lnTo>
                  <a:lnTo>
                    <a:pt x="721" y="4371"/>
                  </a:lnTo>
                  <a:lnTo>
                    <a:pt x="1058" y="4323"/>
                  </a:lnTo>
                  <a:lnTo>
                    <a:pt x="1442" y="4179"/>
                  </a:lnTo>
                  <a:lnTo>
                    <a:pt x="1874" y="3987"/>
                  </a:lnTo>
                  <a:lnTo>
                    <a:pt x="2594" y="3651"/>
                  </a:lnTo>
                  <a:lnTo>
                    <a:pt x="2882" y="3459"/>
                  </a:lnTo>
                  <a:lnTo>
                    <a:pt x="2642" y="3699"/>
                  </a:lnTo>
                  <a:lnTo>
                    <a:pt x="2066" y="4275"/>
                  </a:lnTo>
                  <a:lnTo>
                    <a:pt x="1826" y="4563"/>
                  </a:lnTo>
                  <a:lnTo>
                    <a:pt x="1634" y="4851"/>
                  </a:lnTo>
                  <a:lnTo>
                    <a:pt x="1538" y="5092"/>
                  </a:lnTo>
                  <a:lnTo>
                    <a:pt x="1538" y="5140"/>
                  </a:lnTo>
                  <a:lnTo>
                    <a:pt x="1586" y="5188"/>
                  </a:lnTo>
                  <a:lnTo>
                    <a:pt x="1682" y="5236"/>
                  </a:lnTo>
                  <a:lnTo>
                    <a:pt x="1778" y="5188"/>
                  </a:lnTo>
                  <a:lnTo>
                    <a:pt x="2018" y="5092"/>
                  </a:lnTo>
                  <a:lnTo>
                    <a:pt x="2258" y="4948"/>
                  </a:lnTo>
                  <a:lnTo>
                    <a:pt x="2546" y="4755"/>
                  </a:lnTo>
                  <a:lnTo>
                    <a:pt x="3075" y="4323"/>
                  </a:lnTo>
                  <a:lnTo>
                    <a:pt x="3363" y="4035"/>
                  </a:lnTo>
                  <a:lnTo>
                    <a:pt x="3411" y="4035"/>
                  </a:lnTo>
                  <a:lnTo>
                    <a:pt x="3219" y="4323"/>
                  </a:lnTo>
                  <a:lnTo>
                    <a:pt x="2979" y="4851"/>
                  </a:lnTo>
                  <a:lnTo>
                    <a:pt x="2882" y="5140"/>
                  </a:lnTo>
                  <a:lnTo>
                    <a:pt x="2834" y="5380"/>
                  </a:lnTo>
                  <a:lnTo>
                    <a:pt x="2834" y="5524"/>
                  </a:lnTo>
                  <a:lnTo>
                    <a:pt x="2882" y="5620"/>
                  </a:lnTo>
                  <a:lnTo>
                    <a:pt x="2931" y="5668"/>
                  </a:lnTo>
                  <a:lnTo>
                    <a:pt x="3027" y="5620"/>
                  </a:lnTo>
                  <a:lnTo>
                    <a:pt x="3171" y="5572"/>
                  </a:lnTo>
                  <a:lnTo>
                    <a:pt x="3507" y="5236"/>
                  </a:lnTo>
                  <a:lnTo>
                    <a:pt x="3891" y="4803"/>
                  </a:lnTo>
                  <a:lnTo>
                    <a:pt x="4227" y="4323"/>
                  </a:lnTo>
                  <a:lnTo>
                    <a:pt x="4515" y="4371"/>
                  </a:lnTo>
                  <a:lnTo>
                    <a:pt x="4755" y="4323"/>
                  </a:lnTo>
                  <a:lnTo>
                    <a:pt x="4996" y="4227"/>
                  </a:lnTo>
                  <a:lnTo>
                    <a:pt x="5236" y="4131"/>
                  </a:lnTo>
                  <a:lnTo>
                    <a:pt x="5524" y="3939"/>
                  </a:lnTo>
                  <a:lnTo>
                    <a:pt x="5764" y="3699"/>
                  </a:lnTo>
                  <a:lnTo>
                    <a:pt x="5956" y="3411"/>
                  </a:lnTo>
                  <a:lnTo>
                    <a:pt x="6052" y="3075"/>
                  </a:lnTo>
                  <a:lnTo>
                    <a:pt x="6148" y="2738"/>
                  </a:lnTo>
                  <a:lnTo>
                    <a:pt x="6100" y="2402"/>
                  </a:lnTo>
                  <a:lnTo>
                    <a:pt x="6052" y="2066"/>
                  </a:lnTo>
                  <a:lnTo>
                    <a:pt x="5908" y="1778"/>
                  </a:lnTo>
                  <a:lnTo>
                    <a:pt x="5476" y="1009"/>
                  </a:lnTo>
                  <a:lnTo>
                    <a:pt x="5332" y="769"/>
                  </a:lnTo>
                  <a:lnTo>
                    <a:pt x="5092" y="529"/>
                  </a:lnTo>
                  <a:lnTo>
                    <a:pt x="4852" y="385"/>
                  </a:lnTo>
                  <a:lnTo>
                    <a:pt x="4611" y="241"/>
                  </a:lnTo>
                  <a:lnTo>
                    <a:pt x="4323" y="193"/>
                  </a:lnTo>
                  <a:lnTo>
                    <a:pt x="4035" y="145"/>
                  </a:lnTo>
                  <a:lnTo>
                    <a:pt x="3699" y="145"/>
                  </a:lnTo>
                  <a:lnTo>
                    <a:pt x="3411" y="241"/>
                  </a:lnTo>
                  <a:lnTo>
                    <a:pt x="2834" y="145"/>
                  </a:lnTo>
                  <a:lnTo>
                    <a:pt x="2018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70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extrusionOk="0">
                  <a:moveTo>
                    <a:pt x="15368" y="1"/>
                  </a:moveTo>
                  <a:lnTo>
                    <a:pt x="14984" y="49"/>
                  </a:ln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70"/>
            <p:cNvSpPr/>
            <p:nvPr/>
          </p:nvSpPr>
          <p:spPr>
            <a:xfrm>
              <a:off x="1959825" y="1248625"/>
              <a:ext cx="467050" cy="228150"/>
            </a:xfrm>
            <a:custGeom>
              <a:avLst/>
              <a:gdLst/>
              <a:ahLst/>
              <a:cxnLst/>
              <a:rect l="l" t="t" r="r" b="b"/>
              <a:pathLst>
                <a:path w="18682" h="9126" fill="none" extrusionOk="0">
                  <a:moveTo>
                    <a:pt x="14552" y="193"/>
                  </a:moveTo>
                  <a:lnTo>
                    <a:pt x="14552" y="193"/>
                  </a:lnTo>
                  <a:lnTo>
                    <a:pt x="12727" y="817"/>
                  </a:lnTo>
                  <a:lnTo>
                    <a:pt x="10710" y="1586"/>
                  </a:lnTo>
                  <a:lnTo>
                    <a:pt x="8645" y="2402"/>
                  </a:lnTo>
                  <a:lnTo>
                    <a:pt x="6580" y="3266"/>
                  </a:lnTo>
                  <a:lnTo>
                    <a:pt x="4611" y="4179"/>
                  </a:lnTo>
                  <a:lnTo>
                    <a:pt x="2786" y="5091"/>
                  </a:lnTo>
                  <a:lnTo>
                    <a:pt x="1969" y="5524"/>
                  </a:lnTo>
                  <a:lnTo>
                    <a:pt x="1249" y="6004"/>
                  </a:lnTo>
                  <a:lnTo>
                    <a:pt x="576" y="6484"/>
                  </a:lnTo>
                  <a:lnTo>
                    <a:pt x="0" y="6916"/>
                  </a:lnTo>
                  <a:lnTo>
                    <a:pt x="1009" y="9126"/>
                  </a:lnTo>
                  <a:lnTo>
                    <a:pt x="18634" y="3459"/>
                  </a:lnTo>
                  <a:lnTo>
                    <a:pt x="18634" y="3459"/>
                  </a:lnTo>
                  <a:lnTo>
                    <a:pt x="18682" y="3074"/>
                  </a:lnTo>
                  <a:lnTo>
                    <a:pt x="18634" y="2642"/>
                  </a:lnTo>
                  <a:lnTo>
                    <a:pt x="18586" y="2258"/>
                  </a:lnTo>
                  <a:lnTo>
                    <a:pt x="18442" y="1874"/>
                  </a:lnTo>
                  <a:lnTo>
                    <a:pt x="18250" y="1538"/>
                  </a:lnTo>
                  <a:lnTo>
                    <a:pt x="18058" y="1249"/>
                  </a:lnTo>
                  <a:lnTo>
                    <a:pt x="17818" y="961"/>
                  </a:lnTo>
                  <a:lnTo>
                    <a:pt x="17529" y="673"/>
                  </a:lnTo>
                  <a:lnTo>
                    <a:pt x="17241" y="481"/>
                  </a:lnTo>
                  <a:lnTo>
                    <a:pt x="16905" y="289"/>
                  </a:lnTo>
                  <a:lnTo>
                    <a:pt x="16521" y="145"/>
                  </a:lnTo>
                  <a:lnTo>
                    <a:pt x="16185" y="49"/>
                  </a:lnTo>
                  <a:lnTo>
                    <a:pt x="15752" y="1"/>
                  </a:lnTo>
                  <a:lnTo>
                    <a:pt x="15368" y="1"/>
                  </a:lnTo>
                  <a:lnTo>
                    <a:pt x="14984" y="49"/>
                  </a:lnTo>
                  <a:lnTo>
                    <a:pt x="14552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70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extrusionOk="0">
                  <a:moveTo>
                    <a:pt x="9029" y="1"/>
                  </a:moveTo>
                  <a:lnTo>
                    <a:pt x="8405" y="241"/>
                  </a:lnTo>
                  <a:lnTo>
                    <a:pt x="7445" y="625"/>
                  </a:lnTo>
                  <a:lnTo>
                    <a:pt x="5043" y="1633"/>
                  </a:lnTo>
                  <a:lnTo>
                    <a:pt x="1922" y="2978"/>
                  </a:lnTo>
                  <a:lnTo>
                    <a:pt x="1634" y="2834"/>
                  </a:lnTo>
                  <a:lnTo>
                    <a:pt x="1393" y="2786"/>
                  </a:lnTo>
                  <a:lnTo>
                    <a:pt x="1153" y="2738"/>
                  </a:lnTo>
                  <a:lnTo>
                    <a:pt x="1057" y="2786"/>
                  </a:lnTo>
                  <a:lnTo>
                    <a:pt x="1009" y="2882"/>
                  </a:lnTo>
                  <a:lnTo>
                    <a:pt x="1009" y="3122"/>
                  </a:lnTo>
                  <a:lnTo>
                    <a:pt x="1057" y="3362"/>
                  </a:lnTo>
                  <a:lnTo>
                    <a:pt x="1105" y="3458"/>
                  </a:lnTo>
                  <a:lnTo>
                    <a:pt x="1009" y="3458"/>
                  </a:lnTo>
                  <a:lnTo>
                    <a:pt x="721" y="3410"/>
                  </a:lnTo>
                  <a:lnTo>
                    <a:pt x="577" y="3458"/>
                  </a:lnTo>
                  <a:lnTo>
                    <a:pt x="385" y="3506"/>
                  </a:lnTo>
                  <a:lnTo>
                    <a:pt x="241" y="3602"/>
                  </a:lnTo>
                  <a:lnTo>
                    <a:pt x="49" y="3698"/>
                  </a:lnTo>
                  <a:lnTo>
                    <a:pt x="1" y="3843"/>
                  </a:lnTo>
                  <a:lnTo>
                    <a:pt x="1" y="4035"/>
                  </a:lnTo>
                  <a:lnTo>
                    <a:pt x="49" y="4515"/>
                  </a:lnTo>
                  <a:lnTo>
                    <a:pt x="241" y="5139"/>
                  </a:lnTo>
                  <a:lnTo>
                    <a:pt x="481" y="5764"/>
                  </a:lnTo>
                  <a:lnTo>
                    <a:pt x="913" y="6964"/>
                  </a:lnTo>
                  <a:lnTo>
                    <a:pt x="1153" y="7492"/>
                  </a:lnTo>
                  <a:lnTo>
                    <a:pt x="1345" y="7588"/>
                  </a:lnTo>
                  <a:lnTo>
                    <a:pt x="1441" y="7637"/>
                  </a:lnTo>
                  <a:lnTo>
                    <a:pt x="1538" y="7588"/>
                  </a:lnTo>
                  <a:lnTo>
                    <a:pt x="1634" y="7540"/>
                  </a:lnTo>
                  <a:lnTo>
                    <a:pt x="1682" y="7444"/>
                  </a:lnTo>
                  <a:lnTo>
                    <a:pt x="1682" y="7396"/>
                  </a:lnTo>
                  <a:lnTo>
                    <a:pt x="2114" y="7492"/>
                  </a:lnTo>
                  <a:lnTo>
                    <a:pt x="2210" y="7492"/>
                  </a:lnTo>
                  <a:lnTo>
                    <a:pt x="2306" y="7444"/>
                  </a:lnTo>
                  <a:lnTo>
                    <a:pt x="2402" y="7396"/>
                  </a:lnTo>
                  <a:lnTo>
                    <a:pt x="2450" y="7300"/>
                  </a:lnTo>
                  <a:lnTo>
                    <a:pt x="2498" y="7060"/>
                  </a:lnTo>
                  <a:lnTo>
                    <a:pt x="2498" y="6964"/>
                  </a:lnTo>
                  <a:lnTo>
                    <a:pt x="8501" y="5187"/>
                  </a:lnTo>
                  <a:lnTo>
                    <a:pt x="902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70"/>
            <p:cNvSpPr/>
            <p:nvPr/>
          </p:nvSpPr>
          <p:spPr>
            <a:xfrm>
              <a:off x="1987425" y="1284650"/>
              <a:ext cx="225750" cy="190925"/>
            </a:xfrm>
            <a:custGeom>
              <a:avLst/>
              <a:gdLst/>
              <a:ahLst/>
              <a:cxnLst/>
              <a:rect l="l" t="t" r="r" b="b"/>
              <a:pathLst>
                <a:path w="9030" h="7637" fill="none" extrusionOk="0">
                  <a:moveTo>
                    <a:pt x="1153" y="7492"/>
                  </a:moveTo>
                  <a:lnTo>
                    <a:pt x="1153" y="7492"/>
                  </a:lnTo>
                  <a:lnTo>
                    <a:pt x="913" y="6964"/>
                  </a:lnTo>
                  <a:lnTo>
                    <a:pt x="481" y="5764"/>
                  </a:lnTo>
                  <a:lnTo>
                    <a:pt x="241" y="5139"/>
                  </a:lnTo>
                  <a:lnTo>
                    <a:pt x="49" y="4515"/>
                  </a:lnTo>
                  <a:lnTo>
                    <a:pt x="1" y="4035"/>
                  </a:lnTo>
                  <a:lnTo>
                    <a:pt x="1" y="3843"/>
                  </a:lnTo>
                  <a:lnTo>
                    <a:pt x="49" y="3698"/>
                  </a:lnTo>
                  <a:lnTo>
                    <a:pt x="49" y="3698"/>
                  </a:lnTo>
                  <a:lnTo>
                    <a:pt x="241" y="3602"/>
                  </a:lnTo>
                  <a:lnTo>
                    <a:pt x="385" y="3506"/>
                  </a:lnTo>
                  <a:lnTo>
                    <a:pt x="577" y="3458"/>
                  </a:lnTo>
                  <a:lnTo>
                    <a:pt x="721" y="3410"/>
                  </a:lnTo>
                  <a:lnTo>
                    <a:pt x="1009" y="3458"/>
                  </a:lnTo>
                  <a:lnTo>
                    <a:pt x="1105" y="3458"/>
                  </a:lnTo>
                  <a:lnTo>
                    <a:pt x="1105" y="3458"/>
                  </a:lnTo>
                  <a:lnTo>
                    <a:pt x="1057" y="3362"/>
                  </a:lnTo>
                  <a:lnTo>
                    <a:pt x="1009" y="3122"/>
                  </a:lnTo>
                  <a:lnTo>
                    <a:pt x="1009" y="2882"/>
                  </a:lnTo>
                  <a:lnTo>
                    <a:pt x="1057" y="2786"/>
                  </a:lnTo>
                  <a:lnTo>
                    <a:pt x="1153" y="2738"/>
                  </a:lnTo>
                  <a:lnTo>
                    <a:pt x="1153" y="2738"/>
                  </a:lnTo>
                  <a:lnTo>
                    <a:pt x="1393" y="2786"/>
                  </a:lnTo>
                  <a:lnTo>
                    <a:pt x="1634" y="2834"/>
                  </a:lnTo>
                  <a:lnTo>
                    <a:pt x="1922" y="2978"/>
                  </a:lnTo>
                  <a:lnTo>
                    <a:pt x="1922" y="2978"/>
                  </a:lnTo>
                  <a:lnTo>
                    <a:pt x="5043" y="1633"/>
                  </a:lnTo>
                  <a:lnTo>
                    <a:pt x="7445" y="625"/>
                  </a:lnTo>
                  <a:lnTo>
                    <a:pt x="8405" y="241"/>
                  </a:lnTo>
                  <a:lnTo>
                    <a:pt x="9029" y="1"/>
                  </a:lnTo>
                  <a:lnTo>
                    <a:pt x="8501" y="5187"/>
                  </a:lnTo>
                  <a:lnTo>
                    <a:pt x="2498" y="6964"/>
                  </a:lnTo>
                  <a:lnTo>
                    <a:pt x="2498" y="6964"/>
                  </a:lnTo>
                  <a:lnTo>
                    <a:pt x="2498" y="7060"/>
                  </a:lnTo>
                  <a:lnTo>
                    <a:pt x="2450" y="7300"/>
                  </a:lnTo>
                  <a:lnTo>
                    <a:pt x="2402" y="7396"/>
                  </a:lnTo>
                  <a:lnTo>
                    <a:pt x="2306" y="7444"/>
                  </a:lnTo>
                  <a:lnTo>
                    <a:pt x="2210" y="7492"/>
                  </a:lnTo>
                  <a:lnTo>
                    <a:pt x="2114" y="7492"/>
                  </a:lnTo>
                  <a:lnTo>
                    <a:pt x="2114" y="7492"/>
                  </a:lnTo>
                  <a:lnTo>
                    <a:pt x="1682" y="7396"/>
                  </a:lnTo>
                  <a:lnTo>
                    <a:pt x="1682" y="7396"/>
                  </a:lnTo>
                  <a:lnTo>
                    <a:pt x="1682" y="7444"/>
                  </a:lnTo>
                  <a:lnTo>
                    <a:pt x="1634" y="7540"/>
                  </a:lnTo>
                  <a:lnTo>
                    <a:pt x="1538" y="7588"/>
                  </a:lnTo>
                  <a:lnTo>
                    <a:pt x="1441" y="7637"/>
                  </a:lnTo>
                  <a:lnTo>
                    <a:pt x="1345" y="7588"/>
                  </a:lnTo>
                  <a:lnTo>
                    <a:pt x="1153" y="74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70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extrusionOk="0">
                  <a:moveTo>
                    <a:pt x="817" y="1"/>
                  </a:move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4A68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70"/>
            <p:cNvSpPr/>
            <p:nvPr/>
          </p:nvSpPr>
          <p:spPr>
            <a:xfrm>
              <a:off x="2161525" y="1296650"/>
              <a:ext cx="38450" cy="124900"/>
            </a:xfrm>
            <a:custGeom>
              <a:avLst/>
              <a:gdLst/>
              <a:ahLst/>
              <a:cxnLst/>
              <a:rect l="l" t="t" r="r" b="b"/>
              <a:pathLst>
                <a:path w="1538" h="4996" fill="none" extrusionOk="0">
                  <a:moveTo>
                    <a:pt x="817" y="1"/>
                  </a:moveTo>
                  <a:lnTo>
                    <a:pt x="817" y="1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48" y="1490"/>
                  </a:lnTo>
                  <a:lnTo>
                    <a:pt x="144" y="2738"/>
                  </a:lnTo>
                  <a:lnTo>
                    <a:pt x="241" y="3939"/>
                  </a:lnTo>
                  <a:lnTo>
                    <a:pt x="433" y="4995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537" y="4707"/>
                  </a:lnTo>
                  <a:lnTo>
                    <a:pt x="1441" y="4659"/>
                  </a:lnTo>
                  <a:lnTo>
                    <a:pt x="1393" y="4563"/>
                  </a:lnTo>
                  <a:lnTo>
                    <a:pt x="1249" y="4179"/>
                  </a:lnTo>
                  <a:lnTo>
                    <a:pt x="1105" y="3603"/>
                  </a:lnTo>
                  <a:lnTo>
                    <a:pt x="1009" y="2882"/>
                  </a:lnTo>
                  <a:lnTo>
                    <a:pt x="865" y="1345"/>
                  </a:lnTo>
                  <a:lnTo>
                    <a:pt x="81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70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extrusionOk="0">
                  <a:moveTo>
                    <a:pt x="7493" y="0"/>
                  </a:move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70"/>
            <p:cNvSpPr/>
            <p:nvPr/>
          </p:nvSpPr>
          <p:spPr>
            <a:xfrm>
              <a:off x="2181925" y="1234225"/>
              <a:ext cx="187325" cy="180125"/>
            </a:xfrm>
            <a:custGeom>
              <a:avLst/>
              <a:gdLst/>
              <a:ahLst/>
              <a:cxnLst/>
              <a:rect l="l" t="t" r="r" b="b"/>
              <a:pathLst>
                <a:path w="7493" h="7205" fill="none" extrusionOk="0">
                  <a:moveTo>
                    <a:pt x="7493" y="0"/>
                  </a:moveTo>
                  <a:lnTo>
                    <a:pt x="7493" y="0"/>
                  </a:lnTo>
                  <a:lnTo>
                    <a:pt x="6340" y="193"/>
                  </a:lnTo>
                  <a:lnTo>
                    <a:pt x="3891" y="721"/>
                  </a:lnTo>
                  <a:lnTo>
                    <a:pt x="2546" y="1009"/>
                  </a:lnTo>
                  <a:lnTo>
                    <a:pt x="1346" y="1297"/>
                  </a:lnTo>
                  <a:lnTo>
                    <a:pt x="481" y="1537"/>
                  </a:lnTo>
                  <a:lnTo>
                    <a:pt x="193" y="1681"/>
                  </a:lnTo>
                  <a:lnTo>
                    <a:pt x="97" y="1777"/>
                  </a:lnTo>
                  <a:lnTo>
                    <a:pt x="97" y="1777"/>
                  </a:lnTo>
                  <a:lnTo>
                    <a:pt x="49" y="1873"/>
                  </a:lnTo>
                  <a:lnTo>
                    <a:pt x="1" y="2114"/>
                  </a:lnTo>
                  <a:lnTo>
                    <a:pt x="1" y="2786"/>
                  </a:lnTo>
                  <a:lnTo>
                    <a:pt x="49" y="3698"/>
                  </a:lnTo>
                  <a:lnTo>
                    <a:pt x="97" y="4659"/>
                  </a:lnTo>
                  <a:lnTo>
                    <a:pt x="241" y="5619"/>
                  </a:lnTo>
                  <a:lnTo>
                    <a:pt x="385" y="6436"/>
                  </a:lnTo>
                  <a:lnTo>
                    <a:pt x="529" y="6964"/>
                  </a:lnTo>
                  <a:lnTo>
                    <a:pt x="625" y="7156"/>
                  </a:lnTo>
                  <a:lnTo>
                    <a:pt x="721" y="7204"/>
                  </a:lnTo>
                  <a:lnTo>
                    <a:pt x="721" y="7204"/>
                  </a:lnTo>
                  <a:lnTo>
                    <a:pt x="1105" y="7108"/>
                  </a:lnTo>
                  <a:lnTo>
                    <a:pt x="1874" y="6916"/>
                  </a:lnTo>
                  <a:lnTo>
                    <a:pt x="3939" y="6292"/>
                  </a:lnTo>
                  <a:lnTo>
                    <a:pt x="6772" y="5427"/>
                  </a:lnTo>
                  <a:lnTo>
                    <a:pt x="74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70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extrusionOk="0">
                  <a:moveTo>
                    <a:pt x="1" y="0"/>
                  </a:move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70"/>
            <p:cNvSpPr/>
            <p:nvPr/>
          </p:nvSpPr>
          <p:spPr>
            <a:xfrm>
              <a:off x="2359625" y="1596825"/>
              <a:ext cx="366225" cy="220925"/>
            </a:xfrm>
            <a:custGeom>
              <a:avLst/>
              <a:gdLst/>
              <a:ahLst/>
              <a:cxnLst/>
              <a:rect l="l" t="t" r="r" b="b"/>
              <a:pathLst>
                <a:path w="14649" h="88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577" y="1297"/>
                  </a:lnTo>
                  <a:lnTo>
                    <a:pt x="1153" y="2593"/>
                  </a:lnTo>
                  <a:lnTo>
                    <a:pt x="1970" y="4082"/>
                  </a:lnTo>
                  <a:lnTo>
                    <a:pt x="2402" y="4899"/>
                  </a:lnTo>
                  <a:lnTo>
                    <a:pt x="2882" y="5667"/>
                  </a:lnTo>
                  <a:lnTo>
                    <a:pt x="3362" y="6387"/>
                  </a:lnTo>
                  <a:lnTo>
                    <a:pt x="3843" y="7060"/>
                  </a:lnTo>
                  <a:lnTo>
                    <a:pt x="4371" y="7684"/>
                  </a:lnTo>
                  <a:lnTo>
                    <a:pt x="4851" y="8164"/>
                  </a:lnTo>
                  <a:lnTo>
                    <a:pt x="5379" y="8549"/>
                  </a:lnTo>
                  <a:lnTo>
                    <a:pt x="5619" y="8693"/>
                  </a:lnTo>
                  <a:lnTo>
                    <a:pt x="5860" y="8741"/>
                  </a:lnTo>
                  <a:lnTo>
                    <a:pt x="5860" y="8741"/>
                  </a:lnTo>
                  <a:lnTo>
                    <a:pt x="6100" y="8837"/>
                  </a:lnTo>
                  <a:lnTo>
                    <a:pt x="6340" y="8837"/>
                  </a:lnTo>
                  <a:lnTo>
                    <a:pt x="6916" y="8789"/>
                  </a:lnTo>
                  <a:lnTo>
                    <a:pt x="7444" y="8693"/>
                  </a:lnTo>
                  <a:lnTo>
                    <a:pt x="7973" y="8452"/>
                  </a:lnTo>
                  <a:lnTo>
                    <a:pt x="8549" y="8164"/>
                  </a:lnTo>
                  <a:lnTo>
                    <a:pt x="9125" y="7828"/>
                  </a:lnTo>
                  <a:lnTo>
                    <a:pt x="9654" y="7444"/>
                  </a:lnTo>
                  <a:lnTo>
                    <a:pt x="10134" y="7012"/>
                  </a:lnTo>
                  <a:lnTo>
                    <a:pt x="11094" y="6195"/>
                  </a:lnTo>
                  <a:lnTo>
                    <a:pt x="11815" y="5475"/>
                  </a:lnTo>
                  <a:lnTo>
                    <a:pt x="12487" y="4707"/>
                  </a:lnTo>
                  <a:lnTo>
                    <a:pt x="12487" y="4707"/>
                  </a:lnTo>
                  <a:lnTo>
                    <a:pt x="12823" y="5043"/>
                  </a:lnTo>
                  <a:lnTo>
                    <a:pt x="13496" y="5715"/>
                  </a:lnTo>
                  <a:lnTo>
                    <a:pt x="13880" y="6003"/>
                  </a:lnTo>
                  <a:lnTo>
                    <a:pt x="14216" y="6243"/>
                  </a:lnTo>
                  <a:lnTo>
                    <a:pt x="14360" y="6291"/>
                  </a:lnTo>
                  <a:lnTo>
                    <a:pt x="14504" y="6339"/>
                  </a:lnTo>
                  <a:lnTo>
                    <a:pt x="14600" y="6291"/>
                  </a:lnTo>
                  <a:lnTo>
                    <a:pt x="14648" y="6195"/>
                  </a:lnTo>
                  <a:lnTo>
                    <a:pt x="14648" y="6195"/>
                  </a:lnTo>
                  <a:lnTo>
                    <a:pt x="14648" y="6099"/>
                  </a:lnTo>
                  <a:lnTo>
                    <a:pt x="14600" y="5907"/>
                  </a:lnTo>
                  <a:lnTo>
                    <a:pt x="14360" y="5379"/>
                  </a:lnTo>
                  <a:lnTo>
                    <a:pt x="13976" y="4755"/>
                  </a:lnTo>
                  <a:lnTo>
                    <a:pt x="13544" y="4082"/>
                  </a:lnTo>
                  <a:lnTo>
                    <a:pt x="12727" y="2930"/>
                  </a:lnTo>
                  <a:lnTo>
                    <a:pt x="12343" y="2449"/>
                  </a:lnTo>
                  <a:lnTo>
                    <a:pt x="7685" y="5235"/>
                  </a:lnTo>
                  <a:lnTo>
                    <a:pt x="6052" y="124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70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extrusionOk="0">
                  <a:moveTo>
                    <a:pt x="720" y="0"/>
                  </a:move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70"/>
            <p:cNvSpPr/>
            <p:nvPr/>
          </p:nvSpPr>
          <p:spPr>
            <a:xfrm>
              <a:off x="2240775" y="1553600"/>
              <a:ext cx="252150" cy="421425"/>
            </a:xfrm>
            <a:custGeom>
              <a:avLst/>
              <a:gdLst/>
              <a:ahLst/>
              <a:cxnLst/>
              <a:rect l="l" t="t" r="r" b="b"/>
              <a:pathLst>
                <a:path w="10086" h="16857" fill="none" extrusionOk="0">
                  <a:moveTo>
                    <a:pt x="720" y="0"/>
                  </a:moveTo>
                  <a:lnTo>
                    <a:pt x="720" y="0"/>
                  </a:lnTo>
                  <a:lnTo>
                    <a:pt x="432" y="1729"/>
                  </a:lnTo>
                  <a:lnTo>
                    <a:pt x="240" y="3554"/>
                  </a:lnTo>
                  <a:lnTo>
                    <a:pt x="48" y="5667"/>
                  </a:lnTo>
                  <a:lnTo>
                    <a:pt x="0" y="6772"/>
                  </a:lnTo>
                  <a:lnTo>
                    <a:pt x="0" y="7828"/>
                  </a:lnTo>
                  <a:lnTo>
                    <a:pt x="48" y="8885"/>
                  </a:lnTo>
                  <a:lnTo>
                    <a:pt x="144" y="9845"/>
                  </a:lnTo>
                  <a:lnTo>
                    <a:pt x="288" y="10710"/>
                  </a:lnTo>
                  <a:lnTo>
                    <a:pt x="432" y="11046"/>
                  </a:lnTo>
                  <a:lnTo>
                    <a:pt x="528" y="11382"/>
                  </a:lnTo>
                  <a:lnTo>
                    <a:pt x="672" y="11718"/>
                  </a:lnTo>
                  <a:lnTo>
                    <a:pt x="865" y="11958"/>
                  </a:lnTo>
                  <a:lnTo>
                    <a:pt x="1057" y="12151"/>
                  </a:lnTo>
                  <a:lnTo>
                    <a:pt x="1297" y="12295"/>
                  </a:lnTo>
                  <a:lnTo>
                    <a:pt x="1297" y="12295"/>
                  </a:lnTo>
                  <a:lnTo>
                    <a:pt x="2305" y="12775"/>
                  </a:lnTo>
                  <a:lnTo>
                    <a:pt x="3458" y="13207"/>
                  </a:lnTo>
                  <a:lnTo>
                    <a:pt x="4658" y="13591"/>
                  </a:lnTo>
                  <a:lnTo>
                    <a:pt x="5859" y="13927"/>
                  </a:lnTo>
                  <a:lnTo>
                    <a:pt x="7780" y="14456"/>
                  </a:lnTo>
                  <a:lnTo>
                    <a:pt x="8597" y="14648"/>
                  </a:lnTo>
                  <a:lnTo>
                    <a:pt x="8597" y="14648"/>
                  </a:lnTo>
                  <a:lnTo>
                    <a:pt x="8693" y="15032"/>
                  </a:lnTo>
                  <a:lnTo>
                    <a:pt x="8981" y="15896"/>
                  </a:lnTo>
                  <a:lnTo>
                    <a:pt x="9173" y="16281"/>
                  </a:lnTo>
                  <a:lnTo>
                    <a:pt x="9365" y="16617"/>
                  </a:lnTo>
                  <a:lnTo>
                    <a:pt x="9461" y="16761"/>
                  </a:lnTo>
                  <a:lnTo>
                    <a:pt x="9557" y="16809"/>
                  </a:lnTo>
                  <a:lnTo>
                    <a:pt x="9653" y="16857"/>
                  </a:lnTo>
                  <a:lnTo>
                    <a:pt x="9749" y="16809"/>
                  </a:lnTo>
                  <a:lnTo>
                    <a:pt x="9749" y="16809"/>
                  </a:lnTo>
                  <a:lnTo>
                    <a:pt x="9845" y="16665"/>
                  </a:lnTo>
                  <a:lnTo>
                    <a:pt x="9893" y="16473"/>
                  </a:lnTo>
                  <a:lnTo>
                    <a:pt x="9989" y="15800"/>
                  </a:lnTo>
                  <a:lnTo>
                    <a:pt x="10037" y="14936"/>
                  </a:lnTo>
                  <a:lnTo>
                    <a:pt x="10085" y="14024"/>
                  </a:lnTo>
                  <a:lnTo>
                    <a:pt x="10037" y="12295"/>
                  </a:lnTo>
                  <a:lnTo>
                    <a:pt x="10037" y="11526"/>
                  </a:lnTo>
                  <a:lnTo>
                    <a:pt x="10037" y="11526"/>
                  </a:lnTo>
                  <a:lnTo>
                    <a:pt x="9269" y="11334"/>
                  </a:lnTo>
                  <a:lnTo>
                    <a:pt x="7492" y="10806"/>
                  </a:lnTo>
                  <a:lnTo>
                    <a:pt x="6531" y="10470"/>
                  </a:lnTo>
                  <a:lnTo>
                    <a:pt x="5667" y="10133"/>
                  </a:lnTo>
                  <a:lnTo>
                    <a:pt x="5283" y="9941"/>
                  </a:lnTo>
                  <a:lnTo>
                    <a:pt x="4995" y="9749"/>
                  </a:lnTo>
                  <a:lnTo>
                    <a:pt x="4755" y="9557"/>
                  </a:lnTo>
                  <a:lnTo>
                    <a:pt x="4610" y="9365"/>
                  </a:lnTo>
                  <a:lnTo>
                    <a:pt x="4610" y="9365"/>
                  </a:lnTo>
                  <a:lnTo>
                    <a:pt x="4562" y="9125"/>
                  </a:lnTo>
                  <a:lnTo>
                    <a:pt x="4514" y="8789"/>
                  </a:lnTo>
                  <a:lnTo>
                    <a:pt x="4466" y="7732"/>
                  </a:lnTo>
                  <a:lnTo>
                    <a:pt x="4514" y="6484"/>
                  </a:lnTo>
                  <a:lnTo>
                    <a:pt x="4610" y="5091"/>
                  </a:lnTo>
                  <a:lnTo>
                    <a:pt x="4803" y="2594"/>
                  </a:lnTo>
                  <a:lnTo>
                    <a:pt x="4899" y="1537"/>
                  </a:lnTo>
                  <a:lnTo>
                    <a:pt x="7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70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extrusionOk="0">
                  <a:moveTo>
                    <a:pt x="673" y="1"/>
                  </a:move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70"/>
            <p:cNvSpPr/>
            <p:nvPr/>
          </p:nvSpPr>
          <p:spPr>
            <a:xfrm>
              <a:off x="2231150" y="1574000"/>
              <a:ext cx="432250" cy="345800"/>
            </a:xfrm>
            <a:custGeom>
              <a:avLst/>
              <a:gdLst/>
              <a:ahLst/>
              <a:cxnLst/>
              <a:rect l="l" t="t" r="r" b="b"/>
              <a:pathLst>
                <a:path w="17290" h="1383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481" y="1585"/>
                  </a:lnTo>
                  <a:lnTo>
                    <a:pt x="289" y="3218"/>
                  </a:lnTo>
                  <a:lnTo>
                    <a:pt x="97" y="5139"/>
                  </a:lnTo>
                  <a:lnTo>
                    <a:pt x="49" y="6148"/>
                  </a:lnTo>
                  <a:lnTo>
                    <a:pt x="1" y="7156"/>
                  </a:lnTo>
                  <a:lnTo>
                    <a:pt x="1" y="8069"/>
                  </a:lnTo>
                  <a:lnTo>
                    <a:pt x="49" y="8981"/>
                  </a:lnTo>
                  <a:lnTo>
                    <a:pt x="145" y="9750"/>
                  </a:lnTo>
                  <a:lnTo>
                    <a:pt x="337" y="10470"/>
                  </a:lnTo>
                  <a:lnTo>
                    <a:pt x="433" y="10758"/>
                  </a:lnTo>
                  <a:lnTo>
                    <a:pt x="529" y="10998"/>
                  </a:lnTo>
                  <a:lnTo>
                    <a:pt x="673" y="11190"/>
                  </a:lnTo>
                  <a:lnTo>
                    <a:pt x="865" y="11335"/>
                  </a:lnTo>
                  <a:lnTo>
                    <a:pt x="865" y="11335"/>
                  </a:lnTo>
                  <a:lnTo>
                    <a:pt x="1201" y="11623"/>
                  </a:lnTo>
                  <a:lnTo>
                    <a:pt x="1682" y="11863"/>
                  </a:lnTo>
                  <a:lnTo>
                    <a:pt x="2162" y="12103"/>
                  </a:lnTo>
                  <a:lnTo>
                    <a:pt x="2738" y="12343"/>
                  </a:lnTo>
                  <a:lnTo>
                    <a:pt x="3891" y="12775"/>
                  </a:lnTo>
                  <a:lnTo>
                    <a:pt x="5092" y="13111"/>
                  </a:lnTo>
                  <a:lnTo>
                    <a:pt x="6196" y="13448"/>
                  </a:lnTo>
                  <a:lnTo>
                    <a:pt x="7109" y="13640"/>
                  </a:lnTo>
                  <a:lnTo>
                    <a:pt x="7973" y="13832"/>
                  </a:lnTo>
                  <a:lnTo>
                    <a:pt x="8453" y="9894"/>
                  </a:lnTo>
                  <a:lnTo>
                    <a:pt x="8453" y="9894"/>
                  </a:lnTo>
                  <a:lnTo>
                    <a:pt x="7925" y="9750"/>
                  </a:lnTo>
                  <a:lnTo>
                    <a:pt x="6724" y="9269"/>
                  </a:lnTo>
                  <a:lnTo>
                    <a:pt x="6100" y="8981"/>
                  </a:lnTo>
                  <a:lnTo>
                    <a:pt x="5572" y="8645"/>
                  </a:lnTo>
                  <a:lnTo>
                    <a:pt x="5380" y="8453"/>
                  </a:lnTo>
                  <a:lnTo>
                    <a:pt x="5188" y="8309"/>
                  </a:lnTo>
                  <a:lnTo>
                    <a:pt x="5092" y="8117"/>
                  </a:lnTo>
                  <a:lnTo>
                    <a:pt x="5043" y="7973"/>
                  </a:lnTo>
                  <a:lnTo>
                    <a:pt x="5043" y="7973"/>
                  </a:lnTo>
                  <a:lnTo>
                    <a:pt x="5236" y="5043"/>
                  </a:lnTo>
                  <a:lnTo>
                    <a:pt x="5428" y="2786"/>
                  </a:lnTo>
                  <a:lnTo>
                    <a:pt x="5428" y="2786"/>
                  </a:lnTo>
                  <a:lnTo>
                    <a:pt x="5860" y="3891"/>
                  </a:lnTo>
                  <a:lnTo>
                    <a:pt x="6388" y="4995"/>
                  </a:lnTo>
                  <a:lnTo>
                    <a:pt x="7013" y="6292"/>
                  </a:lnTo>
                  <a:lnTo>
                    <a:pt x="7397" y="6964"/>
                  </a:lnTo>
                  <a:lnTo>
                    <a:pt x="7829" y="7589"/>
                  </a:lnTo>
                  <a:lnTo>
                    <a:pt x="8261" y="8213"/>
                  </a:lnTo>
                  <a:lnTo>
                    <a:pt x="8693" y="8789"/>
                  </a:lnTo>
                  <a:lnTo>
                    <a:pt x="9174" y="9269"/>
                  </a:lnTo>
                  <a:lnTo>
                    <a:pt x="9654" y="9654"/>
                  </a:lnTo>
                  <a:lnTo>
                    <a:pt x="9942" y="9798"/>
                  </a:lnTo>
                  <a:lnTo>
                    <a:pt x="10182" y="9894"/>
                  </a:lnTo>
                  <a:lnTo>
                    <a:pt x="10422" y="9990"/>
                  </a:lnTo>
                  <a:lnTo>
                    <a:pt x="10710" y="10038"/>
                  </a:lnTo>
                  <a:lnTo>
                    <a:pt x="10710" y="10038"/>
                  </a:lnTo>
                  <a:lnTo>
                    <a:pt x="11239" y="10086"/>
                  </a:lnTo>
                  <a:lnTo>
                    <a:pt x="11767" y="9990"/>
                  </a:lnTo>
                  <a:lnTo>
                    <a:pt x="12295" y="9846"/>
                  </a:lnTo>
                  <a:lnTo>
                    <a:pt x="12872" y="9654"/>
                  </a:lnTo>
                  <a:lnTo>
                    <a:pt x="13448" y="9414"/>
                  </a:lnTo>
                  <a:lnTo>
                    <a:pt x="13976" y="9125"/>
                  </a:lnTo>
                  <a:lnTo>
                    <a:pt x="15033" y="8501"/>
                  </a:lnTo>
                  <a:lnTo>
                    <a:pt x="15945" y="7829"/>
                  </a:lnTo>
                  <a:lnTo>
                    <a:pt x="16666" y="7252"/>
                  </a:lnTo>
                  <a:lnTo>
                    <a:pt x="17290" y="6676"/>
                  </a:lnTo>
                  <a:lnTo>
                    <a:pt x="16089" y="4035"/>
                  </a:lnTo>
                  <a:lnTo>
                    <a:pt x="12968" y="5764"/>
                  </a:lnTo>
                  <a:lnTo>
                    <a:pt x="11575" y="2978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70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extrusionOk="0">
                  <a:moveTo>
                    <a:pt x="96" y="1"/>
                  </a:move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70"/>
            <p:cNvSpPr/>
            <p:nvPr/>
          </p:nvSpPr>
          <p:spPr>
            <a:xfrm>
              <a:off x="2243175" y="1593200"/>
              <a:ext cx="291775" cy="82875"/>
            </a:xfrm>
            <a:custGeom>
              <a:avLst/>
              <a:gdLst/>
              <a:ahLst/>
              <a:cxnLst/>
              <a:rect l="l" t="t" r="r" b="b"/>
              <a:pathLst>
                <a:path w="11671" h="3315" fill="none" extrusionOk="0">
                  <a:moveTo>
                    <a:pt x="96" y="1"/>
                  </a:moveTo>
                  <a:lnTo>
                    <a:pt x="96" y="1"/>
                  </a:lnTo>
                  <a:lnTo>
                    <a:pt x="0" y="769"/>
                  </a:lnTo>
                  <a:lnTo>
                    <a:pt x="11670" y="3315"/>
                  </a:lnTo>
                  <a:lnTo>
                    <a:pt x="11430" y="2882"/>
                  </a:lnTo>
                  <a:lnTo>
                    <a:pt x="144" y="49"/>
                  </a:lnTo>
                  <a:lnTo>
                    <a:pt x="144" y="49"/>
                  </a:lnTo>
                  <a:lnTo>
                    <a:pt x="9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70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106" y="4996"/>
                  </a:lnTo>
                  <a:lnTo>
                    <a:pt x="1490" y="5716"/>
                  </a:lnTo>
                  <a:lnTo>
                    <a:pt x="1730" y="6052"/>
                  </a:lnTo>
                  <a:lnTo>
                    <a:pt x="2018" y="6388"/>
                  </a:lnTo>
                  <a:lnTo>
                    <a:pt x="2306" y="6580"/>
                  </a:lnTo>
                  <a:lnTo>
                    <a:pt x="2450" y="6628"/>
                  </a:lnTo>
                  <a:lnTo>
                    <a:pt x="2642" y="6628"/>
                  </a:lnTo>
                  <a:lnTo>
                    <a:pt x="2738" y="6532"/>
                  </a:lnTo>
                  <a:lnTo>
                    <a:pt x="2834" y="6340"/>
                  </a:lnTo>
                  <a:lnTo>
                    <a:pt x="2931" y="6004"/>
                  </a:lnTo>
                  <a:lnTo>
                    <a:pt x="3027" y="5572"/>
                  </a:lnTo>
                  <a:lnTo>
                    <a:pt x="3171" y="4563"/>
                  </a:lnTo>
                  <a:lnTo>
                    <a:pt x="3267" y="3411"/>
                  </a:lnTo>
                  <a:lnTo>
                    <a:pt x="3315" y="2258"/>
                  </a:lnTo>
                  <a:lnTo>
                    <a:pt x="3315" y="1202"/>
                  </a:lnTo>
                  <a:lnTo>
                    <a:pt x="3315" y="481"/>
                  </a:lnTo>
                  <a:lnTo>
                    <a:pt x="3267" y="145"/>
                  </a:lnTo>
                  <a:lnTo>
                    <a:pt x="3171" y="49"/>
                  </a:lnTo>
                  <a:lnTo>
                    <a:pt x="302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70"/>
            <p:cNvSpPr/>
            <p:nvPr/>
          </p:nvSpPr>
          <p:spPr>
            <a:xfrm>
              <a:off x="2428050" y="1828525"/>
              <a:ext cx="82875" cy="165725"/>
            </a:xfrm>
            <a:custGeom>
              <a:avLst/>
              <a:gdLst/>
              <a:ahLst/>
              <a:cxnLst/>
              <a:rect l="l" t="t" r="r" b="b"/>
              <a:pathLst>
                <a:path w="3315" h="6629" fill="none" extrusionOk="0">
                  <a:moveTo>
                    <a:pt x="1" y="3411"/>
                  </a:moveTo>
                  <a:lnTo>
                    <a:pt x="1" y="3411"/>
                  </a:lnTo>
                  <a:lnTo>
                    <a:pt x="241" y="3123"/>
                  </a:lnTo>
                  <a:lnTo>
                    <a:pt x="481" y="2834"/>
                  </a:lnTo>
                  <a:lnTo>
                    <a:pt x="625" y="2738"/>
                  </a:lnTo>
                  <a:lnTo>
                    <a:pt x="817" y="2642"/>
                  </a:lnTo>
                  <a:lnTo>
                    <a:pt x="961" y="2642"/>
                  </a:lnTo>
                  <a:lnTo>
                    <a:pt x="1106" y="2690"/>
                  </a:lnTo>
                  <a:lnTo>
                    <a:pt x="1106" y="2690"/>
                  </a:lnTo>
                  <a:lnTo>
                    <a:pt x="1250" y="2834"/>
                  </a:lnTo>
                  <a:lnTo>
                    <a:pt x="1394" y="2978"/>
                  </a:lnTo>
                  <a:lnTo>
                    <a:pt x="1586" y="3315"/>
                  </a:lnTo>
                  <a:lnTo>
                    <a:pt x="1682" y="3603"/>
                  </a:lnTo>
                  <a:lnTo>
                    <a:pt x="1730" y="3747"/>
                  </a:lnTo>
                  <a:lnTo>
                    <a:pt x="1730" y="3747"/>
                  </a:lnTo>
                  <a:lnTo>
                    <a:pt x="1682" y="1922"/>
                  </a:lnTo>
                  <a:lnTo>
                    <a:pt x="1682" y="625"/>
                  </a:lnTo>
                  <a:lnTo>
                    <a:pt x="1730" y="193"/>
                  </a:lnTo>
                  <a:lnTo>
                    <a:pt x="1730" y="97"/>
                  </a:lnTo>
                  <a:lnTo>
                    <a:pt x="1778" y="1"/>
                  </a:lnTo>
                  <a:lnTo>
                    <a:pt x="1778" y="1"/>
                  </a:lnTo>
                  <a:lnTo>
                    <a:pt x="2114" y="1"/>
                  </a:lnTo>
                  <a:lnTo>
                    <a:pt x="2546" y="1"/>
                  </a:lnTo>
                  <a:lnTo>
                    <a:pt x="3027" y="1"/>
                  </a:lnTo>
                  <a:lnTo>
                    <a:pt x="3171" y="49"/>
                  </a:lnTo>
                  <a:lnTo>
                    <a:pt x="3267" y="145"/>
                  </a:lnTo>
                  <a:lnTo>
                    <a:pt x="3267" y="145"/>
                  </a:lnTo>
                  <a:lnTo>
                    <a:pt x="3315" y="481"/>
                  </a:lnTo>
                  <a:lnTo>
                    <a:pt x="3315" y="1202"/>
                  </a:lnTo>
                  <a:lnTo>
                    <a:pt x="3315" y="2258"/>
                  </a:lnTo>
                  <a:lnTo>
                    <a:pt x="3267" y="3411"/>
                  </a:lnTo>
                  <a:lnTo>
                    <a:pt x="3171" y="4563"/>
                  </a:lnTo>
                  <a:lnTo>
                    <a:pt x="3027" y="5572"/>
                  </a:lnTo>
                  <a:lnTo>
                    <a:pt x="2931" y="6004"/>
                  </a:lnTo>
                  <a:lnTo>
                    <a:pt x="2834" y="6340"/>
                  </a:lnTo>
                  <a:lnTo>
                    <a:pt x="2738" y="6532"/>
                  </a:lnTo>
                  <a:lnTo>
                    <a:pt x="2642" y="6628"/>
                  </a:lnTo>
                  <a:lnTo>
                    <a:pt x="2594" y="6628"/>
                  </a:lnTo>
                  <a:lnTo>
                    <a:pt x="2594" y="6628"/>
                  </a:lnTo>
                  <a:lnTo>
                    <a:pt x="2450" y="6628"/>
                  </a:lnTo>
                  <a:lnTo>
                    <a:pt x="2306" y="6580"/>
                  </a:lnTo>
                  <a:lnTo>
                    <a:pt x="2018" y="6388"/>
                  </a:lnTo>
                  <a:lnTo>
                    <a:pt x="1730" y="6052"/>
                  </a:lnTo>
                  <a:lnTo>
                    <a:pt x="1490" y="5716"/>
                  </a:lnTo>
                  <a:lnTo>
                    <a:pt x="1106" y="4996"/>
                  </a:lnTo>
                  <a:lnTo>
                    <a:pt x="961" y="4659"/>
                  </a:lnTo>
                  <a:lnTo>
                    <a:pt x="961" y="4659"/>
                  </a:lnTo>
                  <a:lnTo>
                    <a:pt x="769" y="4515"/>
                  </a:lnTo>
                  <a:lnTo>
                    <a:pt x="385" y="4179"/>
                  </a:lnTo>
                  <a:lnTo>
                    <a:pt x="193" y="3987"/>
                  </a:lnTo>
                  <a:lnTo>
                    <a:pt x="49" y="3795"/>
                  </a:lnTo>
                  <a:lnTo>
                    <a:pt x="1" y="3603"/>
                  </a:lnTo>
                  <a:lnTo>
                    <a:pt x="1" y="3507"/>
                  </a:lnTo>
                  <a:lnTo>
                    <a:pt x="1" y="34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70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extrusionOk="0">
                  <a:moveTo>
                    <a:pt x="2498" y="1"/>
                  </a:moveTo>
                  <a:lnTo>
                    <a:pt x="2114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70"/>
            <p:cNvSpPr/>
            <p:nvPr/>
          </p:nvSpPr>
          <p:spPr>
            <a:xfrm>
              <a:off x="2426850" y="1827325"/>
              <a:ext cx="84075" cy="166925"/>
            </a:xfrm>
            <a:custGeom>
              <a:avLst/>
              <a:gdLst/>
              <a:ahLst/>
              <a:cxnLst/>
              <a:rect l="l" t="t" r="r" b="b"/>
              <a:pathLst>
                <a:path w="3363" h="6677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114" y="49"/>
                  </a:lnTo>
                  <a:lnTo>
                    <a:pt x="1826" y="49"/>
                  </a:lnTo>
                  <a:lnTo>
                    <a:pt x="1826" y="49"/>
                  </a:lnTo>
                  <a:lnTo>
                    <a:pt x="1778" y="145"/>
                  </a:lnTo>
                  <a:lnTo>
                    <a:pt x="1778" y="337"/>
                  </a:lnTo>
                  <a:lnTo>
                    <a:pt x="1778" y="337"/>
                  </a:lnTo>
                  <a:lnTo>
                    <a:pt x="1730" y="817"/>
                  </a:lnTo>
                  <a:lnTo>
                    <a:pt x="1730" y="1442"/>
                  </a:lnTo>
                  <a:lnTo>
                    <a:pt x="1730" y="1442"/>
                  </a:lnTo>
                  <a:lnTo>
                    <a:pt x="1730" y="3026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78" y="3795"/>
                  </a:lnTo>
                  <a:lnTo>
                    <a:pt x="1730" y="3651"/>
                  </a:lnTo>
                  <a:lnTo>
                    <a:pt x="1634" y="3363"/>
                  </a:lnTo>
                  <a:lnTo>
                    <a:pt x="1442" y="3026"/>
                  </a:lnTo>
                  <a:lnTo>
                    <a:pt x="1298" y="2882"/>
                  </a:lnTo>
                  <a:lnTo>
                    <a:pt x="1154" y="2738"/>
                  </a:lnTo>
                  <a:lnTo>
                    <a:pt x="1154" y="2738"/>
                  </a:lnTo>
                  <a:lnTo>
                    <a:pt x="961" y="2690"/>
                  </a:lnTo>
                  <a:lnTo>
                    <a:pt x="961" y="2690"/>
                  </a:lnTo>
                  <a:lnTo>
                    <a:pt x="769" y="2738"/>
                  </a:lnTo>
                  <a:lnTo>
                    <a:pt x="529" y="2882"/>
                  </a:lnTo>
                  <a:lnTo>
                    <a:pt x="337" y="3075"/>
                  </a:lnTo>
                  <a:lnTo>
                    <a:pt x="193" y="3267"/>
                  </a:lnTo>
                  <a:lnTo>
                    <a:pt x="193" y="3267"/>
                  </a:lnTo>
                  <a:lnTo>
                    <a:pt x="49" y="3459"/>
                  </a:lnTo>
                  <a:lnTo>
                    <a:pt x="49" y="3459"/>
                  </a:lnTo>
                  <a:lnTo>
                    <a:pt x="1" y="3603"/>
                  </a:lnTo>
                  <a:lnTo>
                    <a:pt x="1" y="3603"/>
                  </a:lnTo>
                  <a:lnTo>
                    <a:pt x="49" y="3747"/>
                  </a:lnTo>
                  <a:lnTo>
                    <a:pt x="193" y="3939"/>
                  </a:lnTo>
                  <a:lnTo>
                    <a:pt x="529" y="4323"/>
                  </a:lnTo>
                  <a:lnTo>
                    <a:pt x="865" y="4611"/>
                  </a:lnTo>
                  <a:lnTo>
                    <a:pt x="1009" y="4707"/>
                  </a:lnTo>
                  <a:lnTo>
                    <a:pt x="1009" y="4707"/>
                  </a:lnTo>
                  <a:lnTo>
                    <a:pt x="1154" y="4996"/>
                  </a:lnTo>
                  <a:lnTo>
                    <a:pt x="1538" y="5716"/>
                  </a:lnTo>
                  <a:lnTo>
                    <a:pt x="1778" y="6052"/>
                  </a:lnTo>
                  <a:lnTo>
                    <a:pt x="2018" y="6388"/>
                  </a:lnTo>
                  <a:lnTo>
                    <a:pt x="2306" y="6628"/>
                  </a:lnTo>
                  <a:lnTo>
                    <a:pt x="2450" y="6676"/>
                  </a:lnTo>
                  <a:lnTo>
                    <a:pt x="2546" y="6676"/>
                  </a:lnTo>
                  <a:lnTo>
                    <a:pt x="2546" y="6676"/>
                  </a:lnTo>
                  <a:lnTo>
                    <a:pt x="2642" y="6676"/>
                  </a:lnTo>
                  <a:lnTo>
                    <a:pt x="2642" y="6676"/>
                  </a:lnTo>
                  <a:lnTo>
                    <a:pt x="2738" y="6628"/>
                  </a:lnTo>
                  <a:lnTo>
                    <a:pt x="2834" y="6532"/>
                  </a:lnTo>
                  <a:lnTo>
                    <a:pt x="2979" y="6100"/>
                  </a:lnTo>
                  <a:lnTo>
                    <a:pt x="3123" y="5524"/>
                  </a:lnTo>
                  <a:lnTo>
                    <a:pt x="3219" y="4755"/>
                  </a:lnTo>
                  <a:lnTo>
                    <a:pt x="3315" y="3123"/>
                  </a:lnTo>
                  <a:lnTo>
                    <a:pt x="3363" y="1538"/>
                  </a:lnTo>
                  <a:lnTo>
                    <a:pt x="3363" y="1538"/>
                  </a:lnTo>
                  <a:lnTo>
                    <a:pt x="3363" y="577"/>
                  </a:lnTo>
                  <a:lnTo>
                    <a:pt x="3315" y="193"/>
                  </a:lnTo>
                  <a:lnTo>
                    <a:pt x="3315" y="193"/>
                  </a:lnTo>
                  <a:lnTo>
                    <a:pt x="3219" y="97"/>
                  </a:lnTo>
                  <a:lnTo>
                    <a:pt x="3027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70"/>
            <p:cNvSpPr/>
            <p:nvPr/>
          </p:nvSpPr>
          <p:spPr>
            <a:xfrm>
              <a:off x="2428050" y="1828525"/>
              <a:ext cx="70875" cy="164525"/>
            </a:xfrm>
            <a:custGeom>
              <a:avLst/>
              <a:gdLst/>
              <a:ahLst/>
              <a:cxnLst/>
              <a:rect l="l" t="t" r="r" b="b"/>
              <a:pathLst>
                <a:path w="2835" h="6581" extrusionOk="0">
                  <a:moveTo>
                    <a:pt x="1778" y="1"/>
                  </a:moveTo>
                  <a:lnTo>
                    <a:pt x="1730" y="97"/>
                  </a:lnTo>
                  <a:lnTo>
                    <a:pt x="1730" y="193"/>
                  </a:lnTo>
                  <a:lnTo>
                    <a:pt x="1682" y="625"/>
                  </a:lnTo>
                  <a:lnTo>
                    <a:pt x="1682" y="1922"/>
                  </a:lnTo>
                  <a:lnTo>
                    <a:pt x="1730" y="3747"/>
                  </a:lnTo>
                  <a:lnTo>
                    <a:pt x="1682" y="3603"/>
                  </a:lnTo>
                  <a:lnTo>
                    <a:pt x="1586" y="3315"/>
                  </a:lnTo>
                  <a:lnTo>
                    <a:pt x="1394" y="2978"/>
                  </a:lnTo>
                  <a:lnTo>
                    <a:pt x="1250" y="2834"/>
                  </a:lnTo>
                  <a:lnTo>
                    <a:pt x="1106" y="2690"/>
                  </a:lnTo>
                  <a:lnTo>
                    <a:pt x="961" y="2642"/>
                  </a:lnTo>
                  <a:lnTo>
                    <a:pt x="817" y="2642"/>
                  </a:lnTo>
                  <a:lnTo>
                    <a:pt x="625" y="2738"/>
                  </a:lnTo>
                  <a:lnTo>
                    <a:pt x="481" y="2834"/>
                  </a:lnTo>
                  <a:lnTo>
                    <a:pt x="241" y="3123"/>
                  </a:lnTo>
                  <a:lnTo>
                    <a:pt x="1" y="3411"/>
                  </a:lnTo>
                  <a:lnTo>
                    <a:pt x="1" y="3507"/>
                  </a:lnTo>
                  <a:lnTo>
                    <a:pt x="1" y="3603"/>
                  </a:lnTo>
                  <a:lnTo>
                    <a:pt x="49" y="3795"/>
                  </a:lnTo>
                  <a:lnTo>
                    <a:pt x="193" y="3987"/>
                  </a:lnTo>
                  <a:lnTo>
                    <a:pt x="385" y="4179"/>
                  </a:lnTo>
                  <a:lnTo>
                    <a:pt x="769" y="4515"/>
                  </a:lnTo>
                  <a:lnTo>
                    <a:pt x="961" y="4659"/>
                  </a:lnTo>
                  <a:lnTo>
                    <a:pt x="1058" y="4899"/>
                  </a:lnTo>
                  <a:lnTo>
                    <a:pt x="1394" y="5476"/>
                  </a:lnTo>
                  <a:lnTo>
                    <a:pt x="1586" y="5812"/>
                  </a:lnTo>
                  <a:lnTo>
                    <a:pt x="1778" y="6100"/>
                  </a:lnTo>
                  <a:lnTo>
                    <a:pt x="2018" y="6388"/>
                  </a:lnTo>
                  <a:lnTo>
                    <a:pt x="2258" y="6580"/>
                  </a:lnTo>
                  <a:lnTo>
                    <a:pt x="2354" y="6292"/>
                  </a:lnTo>
                  <a:lnTo>
                    <a:pt x="2450" y="5956"/>
                  </a:lnTo>
                  <a:lnTo>
                    <a:pt x="2594" y="5140"/>
                  </a:lnTo>
                  <a:lnTo>
                    <a:pt x="2690" y="4227"/>
                  </a:lnTo>
                  <a:lnTo>
                    <a:pt x="2738" y="3219"/>
                  </a:lnTo>
                  <a:lnTo>
                    <a:pt x="2834" y="1298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70"/>
            <p:cNvSpPr/>
            <p:nvPr/>
          </p:nvSpPr>
          <p:spPr>
            <a:xfrm>
              <a:off x="2455675" y="1946200"/>
              <a:ext cx="38450" cy="46850"/>
            </a:xfrm>
            <a:custGeom>
              <a:avLst/>
              <a:gdLst/>
              <a:ahLst/>
              <a:cxnLst/>
              <a:rect l="l" t="t" r="r" b="b"/>
              <a:pathLst>
                <a:path w="1538" h="1874" extrusionOk="0">
                  <a:moveTo>
                    <a:pt x="1153" y="0"/>
                  </a:moveTo>
                  <a:lnTo>
                    <a:pt x="721" y="48"/>
                  </a:lnTo>
                  <a:lnTo>
                    <a:pt x="385" y="192"/>
                  </a:lnTo>
                  <a:lnTo>
                    <a:pt x="1" y="289"/>
                  </a:lnTo>
                  <a:lnTo>
                    <a:pt x="241" y="721"/>
                  </a:lnTo>
                  <a:lnTo>
                    <a:pt x="529" y="1153"/>
                  </a:lnTo>
                  <a:lnTo>
                    <a:pt x="817" y="1585"/>
                  </a:lnTo>
                  <a:lnTo>
                    <a:pt x="1009" y="1729"/>
                  </a:lnTo>
                  <a:lnTo>
                    <a:pt x="1153" y="1873"/>
                  </a:lnTo>
                  <a:lnTo>
                    <a:pt x="1297" y="1489"/>
                  </a:lnTo>
                  <a:lnTo>
                    <a:pt x="1393" y="1057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01" y="1"/>
                  </a:moveTo>
                  <a:lnTo>
                    <a:pt x="1057" y="49"/>
                  </a:lnTo>
                  <a:lnTo>
                    <a:pt x="673" y="289"/>
                  </a:lnTo>
                  <a:lnTo>
                    <a:pt x="288" y="529"/>
                  </a:lnTo>
                  <a:lnTo>
                    <a:pt x="48" y="721"/>
                  </a:lnTo>
                  <a:lnTo>
                    <a:pt x="0" y="817"/>
                  </a:lnTo>
                  <a:lnTo>
                    <a:pt x="48" y="913"/>
                  </a:lnTo>
                  <a:lnTo>
                    <a:pt x="288" y="1297"/>
                  </a:lnTo>
                  <a:lnTo>
                    <a:pt x="961" y="2354"/>
                  </a:lnTo>
                  <a:lnTo>
                    <a:pt x="2017" y="3891"/>
                  </a:lnTo>
                  <a:lnTo>
                    <a:pt x="1921" y="3795"/>
                  </a:lnTo>
                  <a:lnTo>
                    <a:pt x="1633" y="3603"/>
                  </a:lnTo>
                  <a:lnTo>
                    <a:pt x="1297" y="3411"/>
                  </a:lnTo>
                  <a:lnTo>
                    <a:pt x="1105" y="3363"/>
                  </a:lnTo>
                  <a:lnTo>
                    <a:pt x="913" y="3363"/>
                  </a:lnTo>
                  <a:lnTo>
                    <a:pt x="769" y="3411"/>
                  </a:lnTo>
                  <a:lnTo>
                    <a:pt x="625" y="3507"/>
                  </a:lnTo>
                  <a:lnTo>
                    <a:pt x="529" y="3603"/>
                  </a:lnTo>
                  <a:lnTo>
                    <a:pt x="480" y="3795"/>
                  </a:lnTo>
                  <a:lnTo>
                    <a:pt x="384" y="4179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161" y="5284"/>
                  </a:lnTo>
                  <a:lnTo>
                    <a:pt x="2882" y="5668"/>
                  </a:lnTo>
                  <a:lnTo>
                    <a:pt x="3314" y="5812"/>
                  </a:lnTo>
                  <a:lnTo>
                    <a:pt x="3698" y="5956"/>
                  </a:lnTo>
                  <a:lnTo>
                    <a:pt x="4034" y="5956"/>
                  </a:lnTo>
                  <a:lnTo>
                    <a:pt x="4178" y="5908"/>
                  </a:lnTo>
                  <a:lnTo>
                    <a:pt x="4323" y="5860"/>
                  </a:lnTo>
                  <a:lnTo>
                    <a:pt x="4323" y="5764"/>
                  </a:lnTo>
                  <a:lnTo>
                    <a:pt x="4371" y="5716"/>
                  </a:lnTo>
                  <a:lnTo>
                    <a:pt x="4371" y="5428"/>
                  </a:lnTo>
                  <a:lnTo>
                    <a:pt x="4274" y="5140"/>
                  </a:lnTo>
                  <a:lnTo>
                    <a:pt x="4130" y="4707"/>
                  </a:lnTo>
                  <a:lnTo>
                    <a:pt x="3698" y="3795"/>
                  </a:lnTo>
                  <a:lnTo>
                    <a:pt x="3122" y="2786"/>
                  </a:lnTo>
                  <a:lnTo>
                    <a:pt x="2498" y="1778"/>
                  </a:lnTo>
                  <a:lnTo>
                    <a:pt x="1969" y="913"/>
                  </a:lnTo>
                  <a:lnTo>
                    <a:pt x="1537" y="289"/>
                  </a:lnTo>
                  <a:lnTo>
                    <a:pt x="1345" y="49"/>
                  </a:lnTo>
                  <a:lnTo>
                    <a:pt x="120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384" y="4563"/>
                  </a:moveTo>
                  <a:lnTo>
                    <a:pt x="384" y="4563"/>
                  </a:lnTo>
                  <a:lnTo>
                    <a:pt x="384" y="4179"/>
                  </a:lnTo>
                  <a:lnTo>
                    <a:pt x="480" y="3795"/>
                  </a:lnTo>
                  <a:lnTo>
                    <a:pt x="529" y="3603"/>
                  </a:lnTo>
                  <a:lnTo>
                    <a:pt x="625" y="3507"/>
                  </a:lnTo>
                  <a:lnTo>
                    <a:pt x="769" y="3411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1105" y="3363"/>
                  </a:lnTo>
                  <a:lnTo>
                    <a:pt x="1297" y="3411"/>
                  </a:lnTo>
                  <a:lnTo>
                    <a:pt x="1633" y="3603"/>
                  </a:lnTo>
                  <a:lnTo>
                    <a:pt x="1921" y="3795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961" y="2354"/>
                  </a:lnTo>
                  <a:lnTo>
                    <a:pt x="288" y="1297"/>
                  </a:lnTo>
                  <a:lnTo>
                    <a:pt x="48" y="913"/>
                  </a:lnTo>
                  <a:lnTo>
                    <a:pt x="0" y="81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288" y="529"/>
                  </a:lnTo>
                  <a:lnTo>
                    <a:pt x="673" y="289"/>
                  </a:lnTo>
                  <a:lnTo>
                    <a:pt x="1057" y="49"/>
                  </a:lnTo>
                  <a:lnTo>
                    <a:pt x="1201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537" y="289"/>
                  </a:lnTo>
                  <a:lnTo>
                    <a:pt x="1969" y="913"/>
                  </a:lnTo>
                  <a:lnTo>
                    <a:pt x="2498" y="1778"/>
                  </a:lnTo>
                  <a:lnTo>
                    <a:pt x="3122" y="2786"/>
                  </a:lnTo>
                  <a:lnTo>
                    <a:pt x="3698" y="3795"/>
                  </a:lnTo>
                  <a:lnTo>
                    <a:pt x="4130" y="4707"/>
                  </a:lnTo>
                  <a:lnTo>
                    <a:pt x="4274" y="5140"/>
                  </a:lnTo>
                  <a:lnTo>
                    <a:pt x="4371" y="5428"/>
                  </a:lnTo>
                  <a:lnTo>
                    <a:pt x="4371" y="5716"/>
                  </a:lnTo>
                  <a:lnTo>
                    <a:pt x="4323" y="5764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178" y="5908"/>
                  </a:lnTo>
                  <a:lnTo>
                    <a:pt x="4034" y="5956"/>
                  </a:lnTo>
                  <a:lnTo>
                    <a:pt x="3698" y="5956"/>
                  </a:lnTo>
                  <a:lnTo>
                    <a:pt x="3314" y="5812"/>
                  </a:lnTo>
                  <a:lnTo>
                    <a:pt x="2882" y="5668"/>
                  </a:lnTo>
                  <a:lnTo>
                    <a:pt x="2161" y="5284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1633" y="5043"/>
                  </a:lnTo>
                  <a:lnTo>
                    <a:pt x="1153" y="4995"/>
                  </a:lnTo>
                  <a:lnTo>
                    <a:pt x="865" y="4899"/>
                  </a:lnTo>
                  <a:lnTo>
                    <a:pt x="625" y="4851"/>
                  </a:lnTo>
                  <a:lnTo>
                    <a:pt x="432" y="4707"/>
                  </a:lnTo>
                  <a:lnTo>
                    <a:pt x="384" y="4659"/>
                  </a:lnTo>
                  <a:lnTo>
                    <a:pt x="384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extrusionOk="0">
                  <a:moveTo>
                    <a:pt x="1249" y="1"/>
                  </a:move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70"/>
            <p:cNvSpPr/>
            <p:nvPr/>
          </p:nvSpPr>
          <p:spPr>
            <a:xfrm>
              <a:off x="2630975" y="1632825"/>
              <a:ext cx="109275" cy="148900"/>
            </a:xfrm>
            <a:custGeom>
              <a:avLst/>
              <a:gdLst/>
              <a:ahLst/>
              <a:cxnLst/>
              <a:rect l="l" t="t" r="r" b="b"/>
              <a:pathLst>
                <a:path w="4371" h="5956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05" y="49"/>
                  </a:lnTo>
                  <a:lnTo>
                    <a:pt x="961" y="97"/>
                  </a:lnTo>
                  <a:lnTo>
                    <a:pt x="577" y="337"/>
                  </a:lnTo>
                  <a:lnTo>
                    <a:pt x="240" y="577"/>
                  </a:lnTo>
                  <a:lnTo>
                    <a:pt x="48" y="721"/>
                  </a:lnTo>
                  <a:lnTo>
                    <a:pt x="48" y="721"/>
                  </a:lnTo>
                  <a:lnTo>
                    <a:pt x="0" y="769"/>
                  </a:lnTo>
                  <a:lnTo>
                    <a:pt x="0" y="769"/>
                  </a:lnTo>
                  <a:lnTo>
                    <a:pt x="96" y="1009"/>
                  </a:lnTo>
                  <a:lnTo>
                    <a:pt x="336" y="1394"/>
                  </a:lnTo>
                  <a:lnTo>
                    <a:pt x="1009" y="2450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2017" y="3891"/>
                  </a:lnTo>
                  <a:lnTo>
                    <a:pt x="1681" y="3603"/>
                  </a:lnTo>
                  <a:lnTo>
                    <a:pt x="1345" y="3411"/>
                  </a:lnTo>
                  <a:lnTo>
                    <a:pt x="1153" y="3363"/>
                  </a:lnTo>
                  <a:lnTo>
                    <a:pt x="1009" y="3363"/>
                  </a:lnTo>
                  <a:lnTo>
                    <a:pt x="1009" y="3363"/>
                  </a:lnTo>
                  <a:lnTo>
                    <a:pt x="913" y="3363"/>
                  </a:lnTo>
                  <a:lnTo>
                    <a:pt x="913" y="3363"/>
                  </a:lnTo>
                  <a:lnTo>
                    <a:pt x="865" y="3363"/>
                  </a:lnTo>
                  <a:lnTo>
                    <a:pt x="865" y="3363"/>
                  </a:lnTo>
                  <a:lnTo>
                    <a:pt x="721" y="3411"/>
                  </a:lnTo>
                  <a:lnTo>
                    <a:pt x="625" y="3507"/>
                  </a:lnTo>
                  <a:lnTo>
                    <a:pt x="529" y="3651"/>
                  </a:lnTo>
                  <a:lnTo>
                    <a:pt x="480" y="3795"/>
                  </a:lnTo>
                  <a:lnTo>
                    <a:pt x="384" y="4131"/>
                  </a:lnTo>
                  <a:lnTo>
                    <a:pt x="384" y="4467"/>
                  </a:lnTo>
                  <a:lnTo>
                    <a:pt x="384" y="4467"/>
                  </a:lnTo>
                  <a:lnTo>
                    <a:pt x="384" y="4563"/>
                  </a:lnTo>
                  <a:lnTo>
                    <a:pt x="384" y="4563"/>
                  </a:lnTo>
                  <a:lnTo>
                    <a:pt x="384" y="4659"/>
                  </a:lnTo>
                  <a:lnTo>
                    <a:pt x="432" y="4707"/>
                  </a:lnTo>
                  <a:lnTo>
                    <a:pt x="625" y="4851"/>
                  </a:lnTo>
                  <a:lnTo>
                    <a:pt x="865" y="4899"/>
                  </a:lnTo>
                  <a:lnTo>
                    <a:pt x="1153" y="4995"/>
                  </a:lnTo>
                  <a:lnTo>
                    <a:pt x="1633" y="5043"/>
                  </a:lnTo>
                  <a:lnTo>
                    <a:pt x="1873" y="5091"/>
                  </a:lnTo>
                  <a:lnTo>
                    <a:pt x="1873" y="5091"/>
                  </a:lnTo>
                  <a:lnTo>
                    <a:pt x="2065" y="5188"/>
                  </a:lnTo>
                  <a:lnTo>
                    <a:pt x="2642" y="5524"/>
                  </a:lnTo>
                  <a:lnTo>
                    <a:pt x="3314" y="5812"/>
                  </a:lnTo>
                  <a:lnTo>
                    <a:pt x="3650" y="5908"/>
                  </a:lnTo>
                  <a:lnTo>
                    <a:pt x="3938" y="5956"/>
                  </a:lnTo>
                  <a:lnTo>
                    <a:pt x="3938" y="5956"/>
                  </a:lnTo>
                  <a:lnTo>
                    <a:pt x="4130" y="5956"/>
                  </a:lnTo>
                  <a:lnTo>
                    <a:pt x="4323" y="5860"/>
                  </a:lnTo>
                  <a:lnTo>
                    <a:pt x="4323" y="5860"/>
                  </a:lnTo>
                  <a:lnTo>
                    <a:pt x="4371" y="5764"/>
                  </a:lnTo>
                  <a:lnTo>
                    <a:pt x="4371" y="5620"/>
                  </a:lnTo>
                  <a:lnTo>
                    <a:pt x="4371" y="5620"/>
                  </a:lnTo>
                  <a:lnTo>
                    <a:pt x="4323" y="5380"/>
                  </a:lnTo>
                  <a:lnTo>
                    <a:pt x="4226" y="5091"/>
                  </a:lnTo>
                  <a:lnTo>
                    <a:pt x="3938" y="4275"/>
                  </a:lnTo>
                  <a:lnTo>
                    <a:pt x="3458" y="3411"/>
                  </a:lnTo>
                  <a:lnTo>
                    <a:pt x="2930" y="2450"/>
                  </a:lnTo>
                  <a:lnTo>
                    <a:pt x="1873" y="769"/>
                  </a:lnTo>
                  <a:lnTo>
                    <a:pt x="1489" y="24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70"/>
            <p:cNvSpPr/>
            <p:nvPr/>
          </p:nvSpPr>
          <p:spPr>
            <a:xfrm>
              <a:off x="2630975" y="1636425"/>
              <a:ext cx="99675" cy="145300"/>
            </a:xfrm>
            <a:custGeom>
              <a:avLst/>
              <a:gdLst/>
              <a:ahLst/>
              <a:cxnLst/>
              <a:rect l="l" t="t" r="r" b="b"/>
              <a:pathLst>
                <a:path w="3987" h="5812" extrusionOk="0">
                  <a:moveTo>
                    <a:pt x="865" y="1"/>
                  </a:moveTo>
                  <a:lnTo>
                    <a:pt x="336" y="337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48" y="769"/>
                  </a:lnTo>
                  <a:lnTo>
                    <a:pt x="288" y="1153"/>
                  </a:lnTo>
                  <a:lnTo>
                    <a:pt x="961" y="2210"/>
                  </a:lnTo>
                  <a:lnTo>
                    <a:pt x="2017" y="3747"/>
                  </a:lnTo>
                  <a:lnTo>
                    <a:pt x="1921" y="3651"/>
                  </a:lnTo>
                  <a:lnTo>
                    <a:pt x="1633" y="3459"/>
                  </a:lnTo>
                  <a:lnTo>
                    <a:pt x="1297" y="3267"/>
                  </a:lnTo>
                  <a:lnTo>
                    <a:pt x="1105" y="3219"/>
                  </a:lnTo>
                  <a:lnTo>
                    <a:pt x="913" y="3219"/>
                  </a:lnTo>
                  <a:lnTo>
                    <a:pt x="769" y="3267"/>
                  </a:lnTo>
                  <a:lnTo>
                    <a:pt x="625" y="3363"/>
                  </a:lnTo>
                  <a:lnTo>
                    <a:pt x="529" y="3459"/>
                  </a:lnTo>
                  <a:lnTo>
                    <a:pt x="480" y="3651"/>
                  </a:lnTo>
                  <a:lnTo>
                    <a:pt x="384" y="4035"/>
                  </a:lnTo>
                  <a:lnTo>
                    <a:pt x="384" y="4419"/>
                  </a:lnTo>
                  <a:lnTo>
                    <a:pt x="384" y="4515"/>
                  </a:lnTo>
                  <a:lnTo>
                    <a:pt x="432" y="4563"/>
                  </a:lnTo>
                  <a:lnTo>
                    <a:pt x="625" y="4707"/>
                  </a:lnTo>
                  <a:lnTo>
                    <a:pt x="865" y="4755"/>
                  </a:lnTo>
                  <a:lnTo>
                    <a:pt x="1153" y="4851"/>
                  </a:lnTo>
                  <a:lnTo>
                    <a:pt x="1633" y="4899"/>
                  </a:lnTo>
                  <a:lnTo>
                    <a:pt x="1873" y="4947"/>
                  </a:lnTo>
                  <a:lnTo>
                    <a:pt x="2113" y="5092"/>
                  </a:lnTo>
                  <a:lnTo>
                    <a:pt x="2642" y="5380"/>
                  </a:lnTo>
                  <a:lnTo>
                    <a:pt x="3026" y="5572"/>
                  </a:lnTo>
                  <a:lnTo>
                    <a:pt x="3362" y="5716"/>
                  </a:lnTo>
                  <a:lnTo>
                    <a:pt x="3698" y="5812"/>
                  </a:lnTo>
                  <a:lnTo>
                    <a:pt x="3986" y="5812"/>
                  </a:lnTo>
                  <a:lnTo>
                    <a:pt x="3938" y="5524"/>
                  </a:lnTo>
                  <a:lnTo>
                    <a:pt x="3842" y="5188"/>
                  </a:lnTo>
                  <a:lnTo>
                    <a:pt x="3506" y="4467"/>
                  </a:lnTo>
                  <a:lnTo>
                    <a:pt x="3074" y="3603"/>
                  </a:lnTo>
                  <a:lnTo>
                    <a:pt x="2594" y="2738"/>
                  </a:lnTo>
                  <a:lnTo>
                    <a:pt x="1585" y="1105"/>
                  </a:lnTo>
                  <a:lnTo>
                    <a:pt x="865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70"/>
            <p:cNvSpPr/>
            <p:nvPr/>
          </p:nvSpPr>
          <p:spPr>
            <a:xfrm>
              <a:off x="2686200" y="1737300"/>
              <a:ext cx="44450" cy="44425"/>
            </a:xfrm>
            <a:custGeom>
              <a:avLst/>
              <a:gdLst/>
              <a:ahLst/>
              <a:cxnLst/>
              <a:rect l="l" t="t" r="r" b="b"/>
              <a:pathLst>
                <a:path w="1778" h="1777" extrusionOk="0">
                  <a:moveTo>
                    <a:pt x="1105" y="0"/>
                  </a:moveTo>
                  <a:lnTo>
                    <a:pt x="769" y="240"/>
                  </a:lnTo>
                  <a:lnTo>
                    <a:pt x="481" y="528"/>
                  </a:lnTo>
                  <a:lnTo>
                    <a:pt x="193" y="816"/>
                  </a:lnTo>
                  <a:lnTo>
                    <a:pt x="0" y="1105"/>
                  </a:lnTo>
                  <a:lnTo>
                    <a:pt x="385" y="1345"/>
                  </a:lnTo>
                  <a:lnTo>
                    <a:pt x="865" y="1537"/>
                  </a:lnTo>
                  <a:lnTo>
                    <a:pt x="1345" y="1729"/>
                  </a:lnTo>
                  <a:lnTo>
                    <a:pt x="1585" y="1777"/>
                  </a:lnTo>
                  <a:lnTo>
                    <a:pt x="1777" y="1777"/>
                  </a:lnTo>
                  <a:lnTo>
                    <a:pt x="1681" y="1441"/>
                  </a:lnTo>
                  <a:lnTo>
                    <a:pt x="1537" y="1009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12006" y="17578"/>
                  </a:moveTo>
                  <a:lnTo>
                    <a:pt x="12006" y="17578"/>
                  </a:lnTo>
                  <a:lnTo>
                    <a:pt x="11862" y="17433"/>
                  </a:lnTo>
                  <a:lnTo>
                    <a:pt x="11814" y="17241"/>
                  </a:lnTo>
                  <a:lnTo>
                    <a:pt x="11718" y="16761"/>
                  </a:lnTo>
                  <a:lnTo>
                    <a:pt x="11670" y="16137"/>
                  </a:lnTo>
                  <a:lnTo>
                    <a:pt x="11670" y="15320"/>
                  </a:lnTo>
                  <a:lnTo>
                    <a:pt x="11814" y="13399"/>
                  </a:lnTo>
                  <a:lnTo>
                    <a:pt x="12006" y="11190"/>
                  </a:lnTo>
                  <a:lnTo>
                    <a:pt x="12102" y="9990"/>
                  </a:lnTo>
                  <a:lnTo>
                    <a:pt x="12150" y="8789"/>
                  </a:lnTo>
                  <a:lnTo>
                    <a:pt x="12150" y="7588"/>
                  </a:lnTo>
                  <a:lnTo>
                    <a:pt x="12150" y="6388"/>
                  </a:lnTo>
                  <a:lnTo>
                    <a:pt x="12054" y="5235"/>
                  </a:lnTo>
                  <a:lnTo>
                    <a:pt x="11862" y="4130"/>
                  </a:lnTo>
                  <a:lnTo>
                    <a:pt x="11766" y="3650"/>
                  </a:lnTo>
                  <a:lnTo>
                    <a:pt x="11622" y="3122"/>
                  </a:lnTo>
                  <a:lnTo>
                    <a:pt x="11430" y="2642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94" y="1969"/>
                  </a:lnTo>
                  <a:lnTo>
                    <a:pt x="10902" y="1777"/>
                  </a:lnTo>
                  <a:lnTo>
                    <a:pt x="10614" y="1537"/>
                  </a:lnTo>
                  <a:lnTo>
                    <a:pt x="10325" y="1297"/>
                  </a:lnTo>
                  <a:lnTo>
                    <a:pt x="9509" y="913"/>
                  </a:lnTo>
                  <a:lnTo>
                    <a:pt x="8645" y="529"/>
                  </a:lnTo>
                  <a:lnTo>
                    <a:pt x="7684" y="240"/>
                  </a:lnTo>
                  <a:lnTo>
                    <a:pt x="6724" y="48"/>
                  </a:lnTo>
                  <a:lnTo>
                    <a:pt x="6243" y="0"/>
                  </a:lnTo>
                  <a:lnTo>
                    <a:pt x="5811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754" y="192"/>
                  </a:lnTo>
                  <a:lnTo>
                    <a:pt x="4514" y="337"/>
                  </a:lnTo>
                  <a:lnTo>
                    <a:pt x="4226" y="577"/>
                  </a:lnTo>
                  <a:lnTo>
                    <a:pt x="3938" y="865"/>
                  </a:lnTo>
                  <a:lnTo>
                    <a:pt x="3698" y="1201"/>
                  </a:lnTo>
                  <a:lnTo>
                    <a:pt x="3410" y="1585"/>
                  </a:lnTo>
                  <a:lnTo>
                    <a:pt x="2882" y="2498"/>
                  </a:lnTo>
                  <a:lnTo>
                    <a:pt x="2401" y="3506"/>
                  </a:lnTo>
                  <a:lnTo>
                    <a:pt x="1921" y="4659"/>
                  </a:lnTo>
                  <a:lnTo>
                    <a:pt x="1489" y="5859"/>
                  </a:lnTo>
                  <a:lnTo>
                    <a:pt x="1105" y="7156"/>
                  </a:lnTo>
                  <a:lnTo>
                    <a:pt x="768" y="8405"/>
                  </a:lnTo>
                  <a:lnTo>
                    <a:pt x="480" y="9653"/>
                  </a:lnTo>
                  <a:lnTo>
                    <a:pt x="240" y="10806"/>
                  </a:lnTo>
                  <a:lnTo>
                    <a:pt x="96" y="11911"/>
                  </a:lnTo>
                  <a:lnTo>
                    <a:pt x="0" y="12871"/>
                  </a:lnTo>
                  <a:lnTo>
                    <a:pt x="0" y="13639"/>
                  </a:lnTo>
                  <a:lnTo>
                    <a:pt x="48" y="13976"/>
                  </a:lnTo>
                  <a:lnTo>
                    <a:pt x="96" y="14264"/>
                  </a:lnTo>
                  <a:lnTo>
                    <a:pt x="192" y="14456"/>
                  </a:lnTo>
                  <a:lnTo>
                    <a:pt x="336" y="14648"/>
                  </a:lnTo>
                  <a:lnTo>
                    <a:pt x="12006" y="175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extrusionOk="0">
                  <a:moveTo>
                    <a:pt x="5427" y="0"/>
                  </a:move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6435" y="0"/>
                  </a:lnTo>
                  <a:close/>
                </a:path>
              </a:pathLst>
            </a:custGeom>
            <a:solidFill>
              <a:srgbClr val="FFE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70"/>
            <p:cNvSpPr/>
            <p:nvPr/>
          </p:nvSpPr>
          <p:spPr>
            <a:xfrm>
              <a:off x="2238375" y="1228225"/>
              <a:ext cx="303775" cy="439450"/>
            </a:xfrm>
            <a:custGeom>
              <a:avLst/>
              <a:gdLst/>
              <a:ahLst/>
              <a:cxnLst/>
              <a:rect l="l" t="t" r="r" b="b"/>
              <a:pathLst>
                <a:path w="12151" h="17578" fill="none" extrusionOk="0">
                  <a:moveTo>
                    <a:pt x="5907" y="0"/>
                  </a:moveTo>
                  <a:lnTo>
                    <a:pt x="5907" y="0"/>
                  </a:lnTo>
                  <a:lnTo>
                    <a:pt x="5427" y="0"/>
                  </a:lnTo>
                  <a:lnTo>
                    <a:pt x="5043" y="96"/>
                  </a:lnTo>
                  <a:lnTo>
                    <a:pt x="5043" y="96"/>
                  </a:lnTo>
                  <a:lnTo>
                    <a:pt x="4803" y="192"/>
                  </a:lnTo>
                  <a:lnTo>
                    <a:pt x="4562" y="288"/>
                  </a:lnTo>
                  <a:lnTo>
                    <a:pt x="4370" y="481"/>
                  </a:lnTo>
                  <a:lnTo>
                    <a:pt x="4130" y="673"/>
                  </a:lnTo>
                  <a:lnTo>
                    <a:pt x="3650" y="1201"/>
                  </a:lnTo>
                  <a:lnTo>
                    <a:pt x="3218" y="1873"/>
                  </a:lnTo>
                  <a:lnTo>
                    <a:pt x="2785" y="2690"/>
                  </a:lnTo>
                  <a:lnTo>
                    <a:pt x="2401" y="3554"/>
                  </a:lnTo>
                  <a:lnTo>
                    <a:pt x="1969" y="4515"/>
                  </a:lnTo>
                  <a:lnTo>
                    <a:pt x="1633" y="5523"/>
                  </a:lnTo>
                  <a:lnTo>
                    <a:pt x="1249" y="6580"/>
                  </a:lnTo>
                  <a:lnTo>
                    <a:pt x="961" y="7636"/>
                  </a:lnTo>
                  <a:lnTo>
                    <a:pt x="672" y="8693"/>
                  </a:lnTo>
                  <a:lnTo>
                    <a:pt x="432" y="9701"/>
                  </a:lnTo>
                  <a:lnTo>
                    <a:pt x="240" y="10710"/>
                  </a:lnTo>
                  <a:lnTo>
                    <a:pt x="96" y="11622"/>
                  </a:lnTo>
                  <a:lnTo>
                    <a:pt x="48" y="12487"/>
                  </a:lnTo>
                  <a:lnTo>
                    <a:pt x="0" y="13207"/>
                  </a:lnTo>
                  <a:lnTo>
                    <a:pt x="0" y="13207"/>
                  </a:lnTo>
                  <a:lnTo>
                    <a:pt x="0" y="13688"/>
                  </a:lnTo>
                  <a:lnTo>
                    <a:pt x="96" y="14120"/>
                  </a:lnTo>
                  <a:lnTo>
                    <a:pt x="192" y="14408"/>
                  </a:lnTo>
                  <a:lnTo>
                    <a:pt x="336" y="14648"/>
                  </a:lnTo>
                  <a:lnTo>
                    <a:pt x="12006" y="17578"/>
                  </a:lnTo>
                  <a:lnTo>
                    <a:pt x="12006" y="17578"/>
                  </a:lnTo>
                  <a:lnTo>
                    <a:pt x="11814" y="17337"/>
                  </a:lnTo>
                  <a:lnTo>
                    <a:pt x="11718" y="17001"/>
                  </a:lnTo>
                  <a:lnTo>
                    <a:pt x="11670" y="16521"/>
                  </a:lnTo>
                  <a:lnTo>
                    <a:pt x="11670" y="15945"/>
                  </a:lnTo>
                  <a:lnTo>
                    <a:pt x="11670" y="15945"/>
                  </a:lnTo>
                  <a:lnTo>
                    <a:pt x="11670" y="15176"/>
                  </a:lnTo>
                  <a:lnTo>
                    <a:pt x="11718" y="14312"/>
                  </a:lnTo>
                  <a:lnTo>
                    <a:pt x="11910" y="12247"/>
                  </a:lnTo>
                  <a:lnTo>
                    <a:pt x="12102" y="9990"/>
                  </a:lnTo>
                  <a:lnTo>
                    <a:pt x="12150" y="8837"/>
                  </a:lnTo>
                  <a:lnTo>
                    <a:pt x="12150" y="7636"/>
                  </a:lnTo>
                  <a:lnTo>
                    <a:pt x="12150" y="7636"/>
                  </a:lnTo>
                  <a:lnTo>
                    <a:pt x="12102" y="6148"/>
                  </a:lnTo>
                  <a:lnTo>
                    <a:pt x="12054" y="5427"/>
                  </a:lnTo>
                  <a:lnTo>
                    <a:pt x="11958" y="4707"/>
                  </a:lnTo>
                  <a:lnTo>
                    <a:pt x="11862" y="4034"/>
                  </a:lnTo>
                  <a:lnTo>
                    <a:pt x="11670" y="3410"/>
                  </a:lnTo>
                  <a:lnTo>
                    <a:pt x="11478" y="2786"/>
                  </a:lnTo>
                  <a:lnTo>
                    <a:pt x="11238" y="2209"/>
                  </a:lnTo>
                  <a:lnTo>
                    <a:pt x="11238" y="2209"/>
                  </a:lnTo>
                  <a:lnTo>
                    <a:pt x="11046" y="1873"/>
                  </a:lnTo>
                  <a:lnTo>
                    <a:pt x="10710" y="1585"/>
                  </a:lnTo>
                  <a:lnTo>
                    <a:pt x="10710" y="1585"/>
                  </a:lnTo>
                  <a:lnTo>
                    <a:pt x="9797" y="1393"/>
                  </a:lnTo>
                  <a:lnTo>
                    <a:pt x="9797" y="1393"/>
                  </a:lnTo>
                  <a:lnTo>
                    <a:pt x="9653" y="1633"/>
                  </a:lnTo>
                  <a:lnTo>
                    <a:pt x="9509" y="1873"/>
                  </a:lnTo>
                  <a:lnTo>
                    <a:pt x="9317" y="2065"/>
                  </a:lnTo>
                  <a:lnTo>
                    <a:pt x="9125" y="2258"/>
                  </a:lnTo>
                  <a:lnTo>
                    <a:pt x="8933" y="2402"/>
                  </a:lnTo>
                  <a:lnTo>
                    <a:pt x="8693" y="2498"/>
                  </a:lnTo>
                  <a:lnTo>
                    <a:pt x="8404" y="2594"/>
                  </a:lnTo>
                  <a:lnTo>
                    <a:pt x="8164" y="2594"/>
                  </a:lnTo>
                  <a:lnTo>
                    <a:pt x="8164" y="2594"/>
                  </a:lnTo>
                  <a:lnTo>
                    <a:pt x="7876" y="2594"/>
                  </a:lnTo>
                  <a:lnTo>
                    <a:pt x="7876" y="2594"/>
                  </a:lnTo>
                  <a:lnTo>
                    <a:pt x="7588" y="2498"/>
                  </a:lnTo>
                  <a:lnTo>
                    <a:pt x="7252" y="2354"/>
                  </a:lnTo>
                  <a:lnTo>
                    <a:pt x="7012" y="2113"/>
                  </a:lnTo>
                  <a:lnTo>
                    <a:pt x="6820" y="1873"/>
                  </a:lnTo>
                  <a:lnTo>
                    <a:pt x="6627" y="1537"/>
                  </a:lnTo>
                  <a:lnTo>
                    <a:pt x="6531" y="1201"/>
                  </a:lnTo>
                  <a:lnTo>
                    <a:pt x="6483" y="865"/>
                  </a:lnTo>
                  <a:lnTo>
                    <a:pt x="6531" y="481"/>
                  </a:lnTo>
                  <a:lnTo>
                    <a:pt x="6531" y="481"/>
                  </a:lnTo>
                  <a:lnTo>
                    <a:pt x="6676" y="48"/>
                  </a:lnTo>
                  <a:lnTo>
                    <a:pt x="6676" y="48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7012" y="96"/>
                  </a:lnTo>
                  <a:lnTo>
                    <a:pt x="6435" y="0"/>
                  </a:lnTo>
                  <a:lnTo>
                    <a:pt x="590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70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extrusionOk="0">
                  <a:moveTo>
                    <a:pt x="193" y="0"/>
                  </a:move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70"/>
            <p:cNvSpPr/>
            <p:nvPr/>
          </p:nvSpPr>
          <p:spPr>
            <a:xfrm>
              <a:off x="2400450" y="1229425"/>
              <a:ext cx="84075" cy="63650"/>
            </a:xfrm>
            <a:custGeom>
              <a:avLst/>
              <a:gdLst/>
              <a:ahLst/>
              <a:cxnLst/>
              <a:rect l="l" t="t" r="r" b="b"/>
              <a:pathLst>
                <a:path w="3363" h="2546" fill="none" extrusionOk="0">
                  <a:moveTo>
                    <a:pt x="1393" y="2546"/>
                  </a:moveTo>
                  <a:lnTo>
                    <a:pt x="1393" y="2546"/>
                  </a:lnTo>
                  <a:lnTo>
                    <a:pt x="1729" y="2546"/>
                  </a:lnTo>
                  <a:lnTo>
                    <a:pt x="2065" y="2498"/>
                  </a:lnTo>
                  <a:lnTo>
                    <a:pt x="2402" y="2402"/>
                  </a:lnTo>
                  <a:lnTo>
                    <a:pt x="2690" y="2210"/>
                  </a:lnTo>
                  <a:lnTo>
                    <a:pt x="2930" y="1969"/>
                  </a:lnTo>
                  <a:lnTo>
                    <a:pt x="3122" y="1681"/>
                  </a:lnTo>
                  <a:lnTo>
                    <a:pt x="3266" y="1345"/>
                  </a:lnTo>
                  <a:lnTo>
                    <a:pt x="3362" y="1009"/>
                  </a:lnTo>
                  <a:lnTo>
                    <a:pt x="3362" y="1009"/>
                  </a:lnTo>
                  <a:lnTo>
                    <a:pt x="2642" y="673"/>
                  </a:lnTo>
                  <a:lnTo>
                    <a:pt x="1825" y="385"/>
                  </a:lnTo>
                  <a:lnTo>
                    <a:pt x="1009" y="144"/>
                  </a:lnTo>
                  <a:lnTo>
                    <a:pt x="193" y="0"/>
                  </a:lnTo>
                  <a:lnTo>
                    <a:pt x="193" y="0"/>
                  </a:lnTo>
                  <a:lnTo>
                    <a:pt x="48" y="433"/>
                  </a:lnTo>
                  <a:lnTo>
                    <a:pt x="48" y="433"/>
                  </a:lnTo>
                  <a:lnTo>
                    <a:pt x="0" y="817"/>
                  </a:lnTo>
                  <a:lnTo>
                    <a:pt x="48" y="1153"/>
                  </a:lnTo>
                  <a:lnTo>
                    <a:pt x="144" y="1489"/>
                  </a:lnTo>
                  <a:lnTo>
                    <a:pt x="337" y="1825"/>
                  </a:lnTo>
                  <a:lnTo>
                    <a:pt x="529" y="2065"/>
                  </a:lnTo>
                  <a:lnTo>
                    <a:pt x="769" y="2306"/>
                  </a:lnTo>
                  <a:lnTo>
                    <a:pt x="1105" y="2450"/>
                  </a:lnTo>
                  <a:lnTo>
                    <a:pt x="1393" y="2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70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70"/>
            <p:cNvSpPr/>
            <p:nvPr/>
          </p:nvSpPr>
          <p:spPr>
            <a:xfrm>
              <a:off x="2419650" y="1218625"/>
              <a:ext cx="46850" cy="51650"/>
            </a:xfrm>
            <a:custGeom>
              <a:avLst/>
              <a:gdLst/>
              <a:ahLst/>
              <a:cxnLst/>
              <a:rect l="l" t="t" r="r" b="b"/>
              <a:pathLst>
                <a:path w="1874" h="2066" fill="none" extrusionOk="0">
                  <a:moveTo>
                    <a:pt x="481" y="0"/>
                  </a:moveTo>
                  <a:lnTo>
                    <a:pt x="1" y="1489"/>
                  </a:lnTo>
                  <a:lnTo>
                    <a:pt x="1490" y="2065"/>
                  </a:lnTo>
                  <a:lnTo>
                    <a:pt x="1874" y="384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70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70"/>
            <p:cNvSpPr/>
            <p:nvPr/>
          </p:nvSpPr>
          <p:spPr>
            <a:xfrm>
              <a:off x="2419650" y="1237825"/>
              <a:ext cx="40850" cy="32450"/>
            </a:xfrm>
            <a:custGeom>
              <a:avLst/>
              <a:gdLst/>
              <a:ahLst/>
              <a:cxnLst/>
              <a:rect l="l" t="t" r="r" b="b"/>
              <a:pathLst>
                <a:path w="1634" h="1298" fill="none" extrusionOk="0">
                  <a:moveTo>
                    <a:pt x="241" y="1"/>
                  </a:moveTo>
                  <a:lnTo>
                    <a:pt x="1" y="721"/>
                  </a:lnTo>
                  <a:lnTo>
                    <a:pt x="1490" y="1297"/>
                  </a:lnTo>
                  <a:lnTo>
                    <a:pt x="1634" y="673"/>
                  </a:lnTo>
                  <a:lnTo>
                    <a:pt x="1634" y="673"/>
                  </a:lnTo>
                  <a:lnTo>
                    <a:pt x="961" y="385"/>
                  </a:lnTo>
                  <a:lnTo>
                    <a:pt x="289" y="1"/>
                  </a:lnTo>
                  <a:lnTo>
                    <a:pt x="24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70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70"/>
            <p:cNvSpPr/>
            <p:nvPr/>
          </p:nvSpPr>
          <p:spPr>
            <a:xfrm>
              <a:off x="2216750" y="852425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37"/>
                  </a:moveTo>
                  <a:lnTo>
                    <a:pt x="481" y="1537"/>
                  </a:lnTo>
                  <a:lnTo>
                    <a:pt x="337" y="1825"/>
                  </a:lnTo>
                  <a:lnTo>
                    <a:pt x="241" y="2114"/>
                  </a:lnTo>
                  <a:lnTo>
                    <a:pt x="49" y="2690"/>
                  </a:lnTo>
                  <a:lnTo>
                    <a:pt x="1" y="3314"/>
                  </a:lnTo>
                  <a:lnTo>
                    <a:pt x="49" y="3890"/>
                  </a:lnTo>
                  <a:lnTo>
                    <a:pt x="241" y="4419"/>
                  </a:lnTo>
                  <a:lnTo>
                    <a:pt x="337" y="4707"/>
                  </a:lnTo>
                  <a:lnTo>
                    <a:pt x="481" y="4947"/>
                  </a:lnTo>
                  <a:lnTo>
                    <a:pt x="673" y="5139"/>
                  </a:lnTo>
                  <a:lnTo>
                    <a:pt x="865" y="5379"/>
                  </a:lnTo>
                  <a:lnTo>
                    <a:pt x="1057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60"/>
                  </a:lnTo>
                  <a:lnTo>
                    <a:pt x="1826" y="5956"/>
                  </a:lnTo>
                  <a:lnTo>
                    <a:pt x="2114" y="6052"/>
                  </a:lnTo>
                  <a:lnTo>
                    <a:pt x="2402" y="6100"/>
                  </a:lnTo>
                  <a:lnTo>
                    <a:pt x="2690" y="6100"/>
                  </a:lnTo>
                  <a:lnTo>
                    <a:pt x="2978" y="6100"/>
                  </a:lnTo>
                  <a:lnTo>
                    <a:pt x="3554" y="6004"/>
                  </a:lnTo>
                  <a:lnTo>
                    <a:pt x="4083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15"/>
                  </a:lnTo>
                  <a:lnTo>
                    <a:pt x="5379" y="4515"/>
                  </a:lnTo>
                  <a:lnTo>
                    <a:pt x="5571" y="4275"/>
                  </a:lnTo>
                  <a:lnTo>
                    <a:pt x="5668" y="3987"/>
                  </a:lnTo>
                  <a:lnTo>
                    <a:pt x="5860" y="3362"/>
                  </a:lnTo>
                  <a:lnTo>
                    <a:pt x="5908" y="2786"/>
                  </a:lnTo>
                  <a:lnTo>
                    <a:pt x="5812" y="2210"/>
                  </a:lnTo>
                  <a:lnTo>
                    <a:pt x="5668" y="1681"/>
                  </a:lnTo>
                  <a:lnTo>
                    <a:pt x="5523" y="1393"/>
                  </a:lnTo>
                  <a:lnTo>
                    <a:pt x="5379" y="1153"/>
                  </a:lnTo>
                  <a:lnTo>
                    <a:pt x="5235" y="913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5"/>
                  </a:lnTo>
                  <a:lnTo>
                    <a:pt x="4563" y="385"/>
                  </a:lnTo>
                  <a:lnTo>
                    <a:pt x="4323" y="241"/>
                  </a:lnTo>
                  <a:lnTo>
                    <a:pt x="4035" y="145"/>
                  </a:lnTo>
                  <a:lnTo>
                    <a:pt x="3747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6" y="337"/>
                  </a:lnTo>
                  <a:lnTo>
                    <a:pt x="1297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70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extrusionOk="0">
                  <a:moveTo>
                    <a:pt x="1634" y="1"/>
                  </a:move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70"/>
            <p:cNvSpPr/>
            <p:nvPr/>
          </p:nvSpPr>
          <p:spPr>
            <a:xfrm>
              <a:off x="2237150" y="877625"/>
              <a:ext cx="49275" cy="90075"/>
            </a:xfrm>
            <a:custGeom>
              <a:avLst/>
              <a:gdLst/>
              <a:ahLst/>
              <a:cxnLst/>
              <a:rect l="l" t="t" r="r" b="b"/>
              <a:pathLst>
                <a:path w="1971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442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625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1"/>
                  </a:lnTo>
                  <a:lnTo>
                    <a:pt x="481" y="3171"/>
                  </a:lnTo>
                  <a:lnTo>
                    <a:pt x="769" y="3363"/>
                  </a:lnTo>
                  <a:lnTo>
                    <a:pt x="769" y="3363"/>
                  </a:lnTo>
                  <a:lnTo>
                    <a:pt x="1154" y="3555"/>
                  </a:lnTo>
                  <a:lnTo>
                    <a:pt x="1538" y="3603"/>
                  </a:lnTo>
                  <a:lnTo>
                    <a:pt x="1538" y="3603"/>
                  </a:lnTo>
                  <a:lnTo>
                    <a:pt x="1730" y="3171"/>
                  </a:lnTo>
                  <a:lnTo>
                    <a:pt x="1730" y="3171"/>
                  </a:lnTo>
                  <a:lnTo>
                    <a:pt x="1730" y="2354"/>
                  </a:lnTo>
                  <a:lnTo>
                    <a:pt x="1778" y="1538"/>
                  </a:lnTo>
                  <a:lnTo>
                    <a:pt x="1826" y="769"/>
                  </a:lnTo>
                  <a:lnTo>
                    <a:pt x="1970" y="1"/>
                  </a:lnTo>
                  <a:lnTo>
                    <a:pt x="1970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70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extrusionOk="0">
                  <a:moveTo>
                    <a:pt x="8933" y="0"/>
                  </a:moveTo>
                  <a:lnTo>
                    <a:pt x="8165" y="48"/>
                  </a:lnTo>
                  <a:lnTo>
                    <a:pt x="7444" y="192"/>
                  </a:lnTo>
                  <a:lnTo>
                    <a:pt x="6676" y="385"/>
                  </a:lnTo>
                  <a:lnTo>
                    <a:pt x="5908" y="673"/>
                  </a:lnTo>
                  <a:lnTo>
                    <a:pt x="5235" y="1009"/>
                  </a:lnTo>
                  <a:lnTo>
                    <a:pt x="4515" y="1441"/>
                  </a:lnTo>
                  <a:lnTo>
                    <a:pt x="3891" y="1873"/>
                  </a:lnTo>
                  <a:lnTo>
                    <a:pt x="3266" y="2402"/>
                  </a:lnTo>
                  <a:lnTo>
                    <a:pt x="2738" y="2930"/>
                  </a:lnTo>
                  <a:lnTo>
                    <a:pt x="2210" y="3554"/>
                  </a:lnTo>
                  <a:lnTo>
                    <a:pt x="1777" y="4227"/>
                  </a:lnTo>
                  <a:lnTo>
                    <a:pt x="1105" y="5283"/>
                  </a:lnTo>
                  <a:lnTo>
                    <a:pt x="721" y="6004"/>
                  </a:lnTo>
                  <a:lnTo>
                    <a:pt x="433" y="6676"/>
                  </a:lnTo>
                  <a:lnTo>
                    <a:pt x="241" y="7396"/>
                  </a:lnTo>
                  <a:lnTo>
                    <a:pt x="97" y="8165"/>
                  </a:lnTo>
                  <a:lnTo>
                    <a:pt x="1" y="8885"/>
                  </a:lnTo>
                  <a:lnTo>
                    <a:pt x="1" y="9605"/>
                  </a:lnTo>
                  <a:lnTo>
                    <a:pt x="97" y="10374"/>
                  </a:lnTo>
                  <a:lnTo>
                    <a:pt x="241" y="11094"/>
                  </a:lnTo>
                  <a:lnTo>
                    <a:pt x="433" y="11767"/>
                  </a:lnTo>
                  <a:lnTo>
                    <a:pt x="721" y="12487"/>
                  </a:lnTo>
                  <a:lnTo>
                    <a:pt x="1057" y="13111"/>
                  </a:lnTo>
                  <a:lnTo>
                    <a:pt x="1441" y="13736"/>
                  </a:lnTo>
                  <a:lnTo>
                    <a:pt x="1922" y="14312"/>
                  </a:lnTo>
                  <a:lnTo>
                    <a:pt x="2450" y="14888"/>
                  </a:lnTo>
                  <a:lnTo>
                    <a:pt x="3026" y="15368"/>
                  </a:lnTo>
                  <a:lnTo>
                    <a:pt x="3698" y="15801"/>
                  </a:lnTo>
                  <a:lnTo>
                    <a:pt x="6484" y="17482"/>
                  </a:lnTo>
                  <a:lnTo>
                    <a:pt x="7204" y="17866"/>
                  </a:lnTo>
                  <a:lnTo>
                    <a:pt x="7925" y="18202"/>
                  </a:lnTo>
                  <a:lnTo>
                    <a:pt x="8693" y="18442"/>
                  </a:lnTo>
                  <a:lnTo>
                    <a:pt x="9510" y="18634"/>
                  </a:lnTo>
                  <a:lnTo>
                    <a:pt x="10326" y="18778"/>
                  </a:lnTo>
                  <a:lnTo>
                    <a:pt x="11094" y="18826"/>
                  </a:lnTo>
                  <a:lnTo>
                    <a:pt x="11911" y="18826"/>
                  </a:lnTo>
                  <a:lnTo>
                    <a:pt x="12679" y="18730"/>
                  </a:lnTo>
                  <a:lnTo>
                    <a:pt x="13448" y="18538"/>
                  </a:lnTo>
                  <a:lnTo>
                    <a:pt x="14168" y="18298"/>
                  </a:lnTo>
                  <a:lnTo>
                    <a:pt x="14792" y="17962"/>
                  </a:lnTo>
                  <a:lnTo>
                    <a:pt x="15417" y="17530"/>
                  </a:lnTo>
                  <a:lnTo>
                    <a:pt x="15657" y="17289"/>
                  </a:lnTo>
                  <a:lnTo>
                    <a:pt x="15945" y="17001"/>
                  </a:lnTo>
                  <a:lnTo>
                    <a:pt x="16185" y="16713"/>
                  </a:lnTo>
                  <a:lnTo>
                    <a:pt x="16377" y="16425"/>
                  </a:lnTo>
                  <a:lnTo>
                    <a:pt x="16569" y="16089"/>
                  </a:lnTo>
                  <a:lnTo>
                    <a:pt x="16713" y="15705"/>
                  </a:lnTo>
                  <a:lnTo>
                    <a:pt x="16857" y="15368"/>
                  </a:lnTo>
                  <a:lnTo>
                    <a:pt x="17001" y="14936"/>
                  </a:lnTo>
                  <a:lnTo>
                    <a:pt x="17626" y="13880"/>
                  </a:lnTo>
                  <a:lnTo>
                    <a:pt x="18058" y="13159"/>
                  </a:lnTo>
                  <a:lnTo>
                    <a:pt x="18394" y="12439"/>
                  </a:lnTo>
                  <a:lnTo>
                    <a:pt x="18682" y="11719"/>
                  </a:lnTo>
                  <a:lnTo>
                    <a:pt x="18971" y="10998"/>
                  </a:lnTo>
                  <a:lnTo>
                    <a:pt x="19163" y="10230"/>
                  </a:lnTo>
                  <a:lnTo>
                    <a:pt x="19307" y="9509"/>
                  </a:lnTo>
                  <a:lnTo>
                    <a:pt x="19355" y="8789"/>
                  </a:lnTo>
                  <a:lnTo>
                    <a:pt x="19355" y="8021"/>
                  </a:lnTo>
                  <a:lnTo>
                    <a:pt x="19259" y="7348"/>
                  </a:lnTo>
                  <a:lnTo>
                    <a:pt x="19115" y="6628"/>
                  </a:lnTo>
                  <a:lnTo>
                    <a:pt x="18826" y="5955"/>
                  </a:lnTo>
                  <a:lnTo>
                    <a:pt x="18490" y="5331"/>
                  </a:lnTo>
                  <a:lnTo>
                    <a:pt x="18010" y="4755"/>
                  </a:lnTo>
                  <a:lnTo>
                    <a:pt x="17434" y="4227"/>
                  </a:lnTo>
                  <a:lnTo>
                    <a:pt x="16761" y="3698"/>
                  </a:lnTo>
                  <a:lnTo>
                    <a:pt x="15945" y="3266"/>
                  </a:lnTo>
                  <a:lnTo>
                    <a:pt x="12631" y="961"/>
                  </a:lnTo>
                  <a:lnTo>
                    <a:pt x="11911" y="577"/>
                  </a:lnTo>
                  <a:lnTo>
                    <a:pt x="11190" y="289"/>
                  </a:lnTo>
                  <a:lnTo>
                    <a:pt x="10470" y="144"/>
                  </a:lnTo>
                  <a:lnTo>
                    <a:pt x="9702" y="48"/>
                  </a:lnTo>
                  <a:lnTo>
                    <a:pt x="8933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70"/>
            <p:cNvSpPr/>
            <p:nvPr/>
          </p:nvSpPr>
          <p:spPr>
            <a:xfrm>
              <a:off x="2264775" y="800800"/>
              <a:ext cx="483875" cy="470675"/>
            </a:xfrm>
            <a:custGeom>
              <a:avLst/>
              <a:gdLst/>
              <a:ahLst/>
              <a:cxnLst/>
              <a:rect l="l" t="t" r="r" b="b"/>
              <a:pathLst>
                <a:path w="19355" h="18827" fill="none" extrusionOk="0">
                  <a:moveTo>
                    <a:pt x="12631" y="961"/>
                  </a:moveTo>
                  <a:lnTo>
                    <a:pt x="15945" y="3266"/>
                  </a:lnTo>
                  <a:lnTo>
                    <a:pt x="15945" y="3266"/>
                  </a:lnTo>
                  <a:lnTo>
                    <a:pt x="16761" y="3698"/>
                  </a:lnTo>
                  <a:lnTo>
                    <a:pt x="17434" y="4227"/>
                  </a:lnTo>
                  <a:lnTo>
                    <a:pt x="18010" y="4755"/>
                  </a:lnTo>
                  <a:lnTo>
                    <a:pt x="18490" y="5331"/>
                  </a:lnTo>
                  <a:lnTo>
                    <a:pt x="18826" y="5955"/>
                  </a:lnTo>
                  <a:lnTo>
                    <a:pt x="19115" y="6628"/>
                  </a:lnTo>
                  <a:lnTo>
                    <a:pt x="19259" y="7348"/>
                  </a:lnTo>
                  <a:lnTo>
                    <a:pt x="19355" y="8021"/>
                  </a:lnTo>
                  <a:lnTo>
                    <a:pt x="19355" y="8789"/>
                  </a:lnTo>
                  <a:lnTo>
                    <a:pt x="19307" y="9509"/>
                  </a:lnTo>
                  <a:lnTo>
                    <a:pt x="19163" y="10230"/>
                  </a:lnTo>
                  <a:lnTo>
                    <a:pt x="18971" y="10998"/>
                  </a:lnTo>
                  <a:lnTo>
                    <a:pt x="18682" y="11719"/>
                  </a:lnTo>
                  <a:lnTo>
                    <a:pt x="18394" y="12439"/>
                  </a:lnTo>
                  <a:lnTo>
                    <a:pt x="18058" y="13159"/>
                  </a:lnTo>
                  <a:lnTo>
                    <a:pt x="17626" y="13880"/>
                  </a:lnTo>
                  <a:lnTo>
                    <a:pt x="17001" y="14936"/>
                  </a:lnTo>
                  <a:lnTo>
                    <a:pt x="17001" y="14936"/>
                  </a:lnTo>
                  <a:lnTo>
                    <a:pt x="16857" y="15368"/>
                  </a:lnTo>
                  <a:lnTo>
                    <a:pt x="16713" y="15705"/>
                  </a:lnTo>
                  <a:lnTo>
                    <a:pt x="16569" y="16089"/>
                  </a:lnTo>
                  <a:lnTo>
                    <a:pt x="16377" y="16425"/>
                  </a:lnTo>
                  <a:lnTo>
                    <a:pt x="16185" y="16713"/>
                  </a:lnTo>
                  <a:lnTo>
                    <a:pt x="15945" y="17001"/>
                  </a:lnTo>
                  <a:lnTo>
                    <a:pt x="15657" y="17289"/>
                  </a:lnTo>
                  <a:lnTo>
                    <a:pt x="15417" y="17530"/>
                  </a:lnTo>
                  <a:lnTo>
                    <a:pt x="14792" y="17962"/>
                  </a:lnTo>
                  <a:lnTo>
                    <a:pt x="14168" y="18298"/>
                  </a:lnTo>
                  <a:lnTo>
                    <a:pt x="13448" y="18538"/>
                  </a:lnTo>
                  <a:lnTo>
                    <a:pt x="12679" y="18730"/>
                  </a:lnTo>
                  <a:lnTo>
                    <a:pt x="11911" y="18826"/>
                  </a:lnTo>
                  <a:lnTo>
                    <a:pt x="11094" y="18826"/>
                  </a:lnTo>
                  <a:lnTo>
                    <a:pt x="10326" y="18778"/>
                  </a:lnTo>
                  <a:lnTo>
                    <a:pt x="9510" y="18634"/>
                  </a:lnTo>
                  <a:lnTo>
                    <a:pt x="8693" y="18442"/>
                  </a:lnTo>
                  <a:lnTo>
                    <a:pt x="7925" y="18202"/>
                  </a:lnTo>
                  <a:lnTo>
                    <a:pt x="7204" y="17866"/>
                  </a:lnTo>
                  <a:lnTo>
                    <a:pt x="6484" y="17482"/>
                  </a:lnTo>
                  <a:lnTo>
                    <a:pt x="3698" y="15801"/>
                  </a:lnTo>
                  <a:lnTo>
                    <a:pt x="3698" y="15801"/>
                  </a:lnTo>
                  <a:lnTo>
                    <a:pt x="3026" y="15368"/>
                  </a:lnTo>
                  <a:lnTo>
                    <a:pt x="2450" y="14888"/>
                  </a:lnTo>
                  <a:lnTo>
                    <a:pt x="1922" y="14312"/>
                  </a:lnTo>
                  <a:lnTo>
                    <a:pt x="1441" y="13736"/>
                  </a:lnTo>
                  <a:lnTo>
                    <a:pt x="1057" y="13111"/>
                  </a:lnTo>
                  <a:lnTo>
                    <a:pt x="721" y="12487"/>
                  </a:lnTo>
                  <a:lnTo>
                    <a:pt x="433" y="11767"/>
                  </a:lnTo>
                  <a:lnTo>
                    <a:pt x="241" y="11094"/>
                  </a:lnTo>
                  <a:lnTo>
                    <a:pt x="97" y="10374"/>
                  </a:lnTo>
                  <a:lnTo>
                    <a:pt x="1" y="9605"/>
                  </a:lnTo>
                  <a:lnTo>
                    <a:pt x="1" y="8885"/>
                  </a:lnTo>
                  <a:lnTo>
                    <a:pt x="97" y="8165"/>
                  </a:lnTo>
                  <a:lnTo>
                    <a:pt x="241" y="7396"/>
                  </a:lnTo>
                  <a:lnTo>
                    <a:pt x="433" y="6676"/>
                  </a:lnTo>
                  <a:lnTo>
                    <a:pt x="721" y="6004"/>
                  </a:lnTo>
                  <a:lnTo>
                    <a:pt x="1105" y="5283"/>
                  </a:lnTo>
                  <a:lnTo>
                    <a:pt x="1777" y="4227"/>
                  </a:lnTo>
                  <a:lnTo>
                    <a:pt x="1777" y="4227"/>
                  </a:lnTo>
                  <a:lnTo>
                    <a:pt x="2210" y="3554"/>
                  </a:lnTo>
                  <a:lnTo>
                    <a:pt x="2738" y="2930"/>
                  </a:lnTo>
                  <a:lnTo>
                    <a:pt x="3266" y="2402"/>
                  </a:lnTo>
                  <a:lnTo>
                    <a:pt x="3891" y="1873"/>
                  </a:lnTo>
                  <a:lnTo>
                    <a:pt x="4515" y="1441"/>
                  </a:lnTo>
                  <a:lnTo>
                    <a:pt x="5235" y="1009"/>
                  </a:lnTo>
                  <a:lnTo>
                    <a:pt x="5908" y="673"/>
                  </a:lnTo>
                  <a:lnTo>
                    <a:pt x="6676" y="385"/>
                  </a:lnTo>
                  <a:lnTo>
                    <a:pt x="7444" y="192"/>
                  </a:lnTo>
                  <a:lnTo>
                    <a:pt x="8165" y="48"/>
                  </a:lnTo>
                  <a:lnTo>
                    <a:pt x="8933" y="0"/>
                  </a:lnTo>
                  <a:lnTo>
                    <a:pt x="9702" y="48"/>
                  </a:lnTo>
                  <a:lnTo>
                    <a:pt x="10470" y="144"/>
                  </a:lnTo>
                  <a:lnTo>
                    <a:pt x="11190" y="289"/>
                  </a:lnTo>
                  <a:lnTo>
                    <a:pt x="11911" y="577"/>
                  </a:lnTo>
                  <a:lnTo>
                    <a:pt x="12631" y="9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70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extrusionOk="0">
                  <a:moveTo>
                    <a:pt x="2930" y="0"/>
                  </a:move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70"/>
            <p:cNvSpPr/>
            <p:nvPr/>
          </p:nvSpPr>
          <p:spPr>
            <a:xfrm>
              <a:off x="2632175" y="1082950"/>
              <a:ext cx="147700" cy="152500"/>
            </a:xfrm>
            <a:custGeom>
              <a:avLst/>
              <a:gdLst/>
              <a:ahLst/>
              <a:cxnLst/>
              <a:rect l="l" t="t" r="r" b="b"/>
              <a:pathLst>
                <a:path w="5908" h="6100" fill="none" extrusionOk="0">
                  <a:moveTo>
                    <a:pt x="481" y="1585"/>
                  </a:moveTo>
                  <a:lnTo>
                    <a:pt x="481" y="1585"/>
                  </a:lnTo>
                  <a:lnTo>
                    <a:pt x="336" y="1825"/>
                  </a:lnTo>
                  <a:lnTo>
                    <a:pt x="240" y="2113"/>
                  </a:lnTo>
                  <a:lnTo>
                    <a:pt x="48" y="2738"/>
                  </a:lnTo>
                  <a:lnTo>
                    <a:pt x="0" y="3314"/>
                  </a:lnTo>
                  <a:lnTo>
                    <a:pt x="48" y="3890"/>
                  </a:lnTo>
                  <a:lnTo>
                    <a:pt x="240" y="4419"/>
                  </a:lnTo>
                  <a:lnTo>
                    <a:pt x="336" y="4707"/>
                  </a:lnTo>
                  <a:lnTo>
                    <a:pt x="481" y="4947"/>
                  </a:lnTo>
                  <a:lnTo>
                    <a:pt x="673" y="5187"/>
                  </a:lnTo>
                  <a:lnTo>
                    <a:pt x="865" y="5379"/>
                  </a:lnTo>
                  <a:lnTo>
                    <a:pt x="1105" y="5571"/>
                  </a:lnTo>
                  <a:lnTo>
                    <a:pt x="1345" y="5715"/>
                  </a:lnTo>
                  <a:lnTo>
                    <a:pt x="1345" y="5715"/>
                  </a:lnTo>
                  <a:lnTo>
                    <a:pt x="1585" y="5859"/>
                  </a:lnTo>
                  <a:lnTo>
                    <a:pt x="1873" y="5955"/>
                  </a:lnTo>
                  <a:lnTo>
                    <a:pt x="2113" y="6051"/>
                  </a:lnTo>
                  <a:lnTo>
                    <a:pt x="2402" y="6099"/>
                  </a:lnTo>
                  <a:lnTo>
                    <a:pt x="2690" y="6099"/>
                  </a:lnTo>
                  <a:lnTo>
                    <a:pt x="2978" y="6099"/>
                  </a:lnTo>
                  <a:lnTo>
                    <a:pt x="3554" y="6003"/>
                  </a:lnTo>
                  <a:lnTo>
                    <a:pt x="4082" y="5763"/>
                  </a:lnTo>
                  <a:lnTo>
                    <a:pt x="4563" y="5475"/>
                  </a:lnTo>
                  <a:lnTo>
                    <a:pt x="5043" y="5043"/>
                  </a:lnTo>
                  <a:lnTo>
                    <a:pt x="5235" y="4803"/>
                  </a:lnTo>
                  <a:lnTo>
                    <a:pt x="5379" y="4563"/>
                  </a:lnTo>
                  <a:lnTo>
                    <a:pt x="5379" y="4563"/>
                  </a:lnTo>
                  <a:lnTo>
                    <a:pt x="5571" y="4275"/>
                  </a:lnTo>
                  <a:lnTo>
                    <a:pt x="5667" y="3986"/>
                  </a:lnTo>
                  <a:lnTo>
                    <a:pt x="5859" y="3362"/>
                  </a:lnTo>
                  <a:lnTo>
                    <a:pt x="5907" y="2786"/>
                  </a:lnTo>
                  <a:lnTo>
                    <a:pt x="5811" y="2209"/>
                  </a:lnTo>
                  <a:lnTo>
                    <a:pt x="5667" y="1681"/>
                  </a:lnTo>
                  <a:lnTo>
                    <a:pt x="5571" y="1393"/>
                  </a:lnTo>
                  <a:lnTo>
                    <a:pt x="5379" y="1153"/>
                  </a:lnTo>
                  <a:lnTo>
                    <a:pt x="5235" y="961"/>
                  </a:lnTo>
                  <a:lnTo>
                    <a:pt x="5043" y="721"/>
                  </a:lnTo>
                  <a:lnTo>
                    <a:pt x="4803" y="529"/>
                  </a:lnTo>
                  <a:lnTo>
                    <a:pt x="4563" y="384"/>
                  </a:lnTo>
                  <a:lnTo>
                    <a:pt x="4563" y="384"/>
                  </a:lnTo>
                  <a:lnTo>
                    <a:pt x="4323" y="240"/>
                  </a:lnTo>
                  <a:lnTo>
                    <a:pt x="4034" y="144"/>
                  </a:lnTo>
                  <a:lnTo>
                    <a:pt x="3794" y="48"/>
                  </a:lnTo>
                  <a:lnTo>
                    <a:pt x="3506" y="0"/>
                  </a:lnTo>
                  <a:lnTo>
                    <a:pt x="3218" y="0"/>
                  </a:lnTo>
                  <a:lnTo>
                    <a:pt x="2930" y="0"/>
                  </a:lnTo>
                  <a:lnTo>
                    <a:pt x="2354" y="96"/>
                  </a:lnTo>
                  <a:lnTo>
                    <a:pt x="1825" y="336"/>
                  </a:lnTo>
                  <a:lnTo>
                    <a:pt x="1345" y="625"/>
                  </a:lnTo>
                  <a:lnTo>
                    <a:pt x="865" y="1057"/>
                  </a:lnTo>
                  <a:lnTo>
                    <a:pt x="673" y="1297"/>
                  </a:lnTo>
                  <a:lnTo>
                    <a:pt x="481" y="15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70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extrusionOk="0">
                  <a:moveTo>
                    <a:pt x="1634" y="1"/>
                  </a:move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70"/>
            <p:cNvSpPr/>
            <p:nvPr/>
          </p:nvSpPr>
          <p:spPr>
            <a:xfrm>
              <a:off x="2665775" y="1115350"/>
              <a:ext cx="86475" cy="90075"/>
            </a:xfrm>
            <a:custGeom>
              <a:avLst/>
              <a:gdLst/>
              <a:ahLst/>
              <a:cxnLst/>
              <a:rect l="l" t="t" r="r" b="b"/>
              <a:pathLst>
                <a:path w="3459" h="3603" fill="none" extrusionOk="0">
                  <a:moveTo>
                    <a:pt x="1874" y="1"/>
                  </a:moveTo>
                  <a:lnTo>
                    <a:pt x="1874" y="1"/>
                  </a:lnTo>
                  <a:lnTo>
                    <a:pt x="1634" y="1"/>
                  </a:lnTo>
                  <a:lnTo>
                    <a:pt x="1394" y="49"/>
                  </a:lnTo>
                  <a:lnTo>
                    <a:pt x="1202" y="145"/>
                  </a:lnTo>
                  <a:lnTo>
                    <a:pt x="1010" y="241"/>
                  </a:lnTo>
                  <a:lnTo>
                    <a:pt x="769" y="385"/>
                  </a:lnTo>
                  <a:lnTo>
                    <a:pt x="577" y="529"/>
                  </a:lnTo>
                  <a:lnTo>
                    <a:pt x="433" y="721"/>
                  </a:lnTo>
                  <a:lnTo>
                    <a:pt x="289" y="913"/>
                  </a:lnTo>
                  <a:lnTo>
                    <a:pt x="289" y="913"/>
                  </a:lnTo>
                  <a:lnTo>
                    <a:pt x="145" y="1250"/>
                  </a:lnTo>
                  <a:lnTo>
                    <a:pt x="49" y="1634"/>
                  </a:lnTo>
                  <a:lnTo>
                    <a:pt x="1" y="1970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171"/>
                  </a:lnTo>
                  <a:lnTo>
                    <a:pt x="769" y="3411"/>
                  </a:lnTo>
                  <a:lnTo>
                    <a:pt x="769" y="3411"/>
                  </a:lnTo>
                  <a:lnTo>
                    <a:pt x="961" y="3507"/>
                  </a:lnTo>
                  <a:lnTo>
                    <a:pt x="1154" y="3555"/>
                  </a:lnTo>
                  <a:lnTo>
                    <a:pt x="1394" y="3603"/>
                  </a:lnTo>
                  <a:lnTo>
                    <a:pt x="1586" y="3603"/>
                  </a:lnTo>
                  <a:lnTo>
                    <a:pt x="1586" y="3603"/>
                  </a:lnTo>
                  <a:lnTo>
                    <a:pt x="1826" y="3603"/>
                  </a:lnTo>
                  <a:lnTo>
                    <a:pt x="2066" y="3555"/>
                  </a:lnTo>
                  <a:lnTo>
                    <a:pt x="2258" y="3459"/>
                  </a:lnTo>
                  <a:lnTo>
                    <a:pt x="2498" y="3363"/>
                  </a:lnTo>
                  <a:lnTo>
                    <a:pt x="2690" y="3219"/>
                  </a:lnTo>
                  <a:lnTo>
                    <a:pt x="2882" y="3075"/>
                  </a:lnTo>
                  <a:lnTo>
                    <a:pt x="3027" y="2882"/>
                  </a:lnTo>
                  <a:lnTo>
                    <a:pt x="3171" y="2690"/>
                  </a:lnTo>
                  <a:lnTo>
                    <a:pt x="3171" y="2690"/>
                  </a:lnTo>
                  <a:lnTo>
                    <a:pt x="3363" y="2354"/>
                  </a:lnTo>
                  <a:lnTo>
                    <a:pt x="3459" y="2018"/>
                  </a:lnTo>
                  <a:lnTo>
                    <a:pt x="3459" y="1634"/>
                  </a:lnTo>
                  <a:lnTo>
                    <a:pt x="3411" y="1298"/>
                  </a:lnTo>
                  <a:lnTo>
                    <a:pt x="3315" y="1009"/>
                  </a:lnTo>
                  <a:lnTo>
                    <a:pt x="3171" y="721"/>
                  </a:lnTo>
                  <a:lnTo>
                    <a:pt x="2979" y="433"/>
                  </a:lnTo>
                  <a:lnTo>
                    <a:pt x="2690" y="241"/>
                  </a:lnTo>
                  <a:lnTo>
                    <a:pt x="2690" y="241"/>
                  </a:lnTo>
                  <a:lnTo>
                    <a:pt x="2498" y="145"/>
                  </a:lnTo>
                  <a:lnTo>
                    <a:pt x="2306" y="49"/>
                  </a:lnTo>
                  <a:lnTo>
                    <a:pt x="2066" y="1"/>
                  </a:lnTo>
                  <a:lnTo>
                    <a:pt x="18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70"/>
            <p:cNvSpPr/>
            <p:nvPr/>
          </p:nvSpPr>
          <p:spPr>
            <a:xfrm>
              <a:off x="2770250" y="1151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70"/>
            <p:cNvSpPr/>
            <p:nvPr/>
          </p:nvSpPr>
          <p:spPr>
            <a:xfrm>
              <a:off x="2782250" y="11453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0" y="1"/>
                  </a:move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70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extrusionOk="0">
                  <a:moveTo>
                    <a:pt x="1201" y="0"/>
                  </a:move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49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70"/>
            <p:cNvSpPr/>
            <p:nvPr/>
          </p:nvSpPr>
          <p:spPr>
            <a:xfrm>
              <a:off x="2561325" y="1118975"/>
              <a:ext cx="76875" cy="66050"/>
            </a:xfrm>
            <a:custGeom>
              <a:avLst/>
              <a:gdLst/>
              <a:ahLst/>
              <a:cxnLst/>
              <a:rect l="l" t="t" r="r" b="b"/>
              <a:pathLst>
                <a:path w="3075" h="2642" fill="none" extrusionOk="0">
                  <a:moveTo>
                    <a:pt x="1490" y="0"/>
                  </a:moveTo>
                  <a:lnTo>
                    <a:pt x="1490" y="0"/>
                  </a:lnTo>
                  <a:lnTo>
                    <a:pt x="1201" y="0"/>
                  </a:lnTo>
                  <a:lnTo>
                    <a:pt x="961" y="48"/>
                  </a:lnTo>
                  <a:lnTo>
                    <a:pt x="721" y="144"/>
                  </a:lnTo>
                  <a:lnTo>
                    <a:pt x="529" y="240"/>
                  </a:lnTo>
                  <a:lnTo>
                    <a:pt x="337" y="384"/>
                  </a:lnTo>
                  <a:lnTo>
                    <a:pt x="193" y="528"/>
                  </a:lnTo>
                  <a:lnTo>
                    <a:pt x="97" y="720"/>
                  </a:lnTo>
                  <a:lnTo>
                    <a:pt x="1" y="961"/>
                  </a:lnTo>
                  <a:lnTo>
                    <a:pt x="1" y="961"/>
                  </a:lnTo>
                  <a:lnTo>
                    <a:pt x="1" y="1201"/>
                  </a:lnTo>
                  <a:lnTo>
                    <a:pt x="49" y="1489"/>
                  </a:lnTo>
                  <a:lnTo>
                    <a:pt x="145" y="1729"/>
                  </a:lnTo>
                  <a:lnTo>
                    <a:pt x="289" y="1969"/>
                  </a:lnTo>
                  <a:lnTo>
                    <a:pt x="529" y="2161"/>
                  </a:lnTo>
                  <a:lnTo>
                    <a:pt x="769" y="2353"/>
                  </a:lnTo>
                  <a:lnTo>
                    <a:pt x="1057" y="2497"/>
                  </a:lnTo>
                  <a:lnTo>
                    <a:pt x="1394" y="2593"/>
                  </a:lnTo>
                  <a:lnTo>
                    <a:pt x="1394" y="2593"/>
                  </a:lnTo>
                  <a:lnTo>
                    <a:pt x="1874" y="2641"/>
                  </a:lnTo>
                  <a:lnTo>
                    <a:pt x="1874" y="2641"/>
                  </a:lnTo>
                  <a:lnTo>
                    <a:pt x="2162" y="2641"/>
                  </a:lnTo>
                  <a:lnTo>
                    <a:pt x="2450" y="2593"/>
                  </a:lnTo>
                  <a:lnTo>
                    <a:pt x="2690" y="2497"/>
                  </a:lnTo>
                  <a:lnTo>
                    <a:pt x="2882" y="2353"/>
                  </a:lnTo>
                  <a:lnTo>
                    <a:pt x="2882" y="2353"/>
                  </a:lnTo>
                  <a:lnTo>
                    <a:pt x="2834" y="1969"/>
                  </a:lnTo>
                  <a:lnTo>
                    <a:pt x="2834" y="1537"/>
                  </a:lnTo>
                  <a:lnTo>
                    <a:pt x="2930" y="1105"/>
                  </a:lnTo>
                  <a:lnTo>
                    <a:pt x="3074" y="672"/>
                  </a:lnTo>
                  <a:lnTo>
                    <a:pt x="3074" y="672"/>
                  </a:lnTo>
                  <a:lnTo>
                    <a:pt x="2834" y="432"/>
                  </a:lnTo>
                  <a:lnTo>
                    <a:pt x="2594" y="288"/>
                  </a:lnTo>
                  <a:lnTo>
                    <a:pt x="2306" y="144"/>
                  </a:lnTo>
                  <a:lnTo>
                    <a:pt x="1970" y="48"/>
                  </a:lnTo>
                  <a:lnTo>
                    <a:pt x="1970" y="48"/>
                  </a:lnTo>
                  <a:lnTo>
                    <a:pt x="149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70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extrusionOk="0">
                  <a:moveTo>
                    <a:pt x="240" y="0"/>
                  </a:move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70"/>
            <p:cNvSpPr/>
            <p:nvPr/>
          </p:nvSpPr>
          <p:spPr>
            <a:xfrm>
              <a:off x="2632175" y="1135775"/>
              <a:ext cx="14425" cy="42050"/>
            </a:xfrm>
            <a:custGeom>
              <a:avLst/>
              <a:gdLst/>
              <a:ahLst/>
              <a:cxnLst/>
              <a:rect l="l" t="t" r="r" b="b"/>
              <a:pathLst>
                <a:path w="577" h="1682" fill="none" extrusionOk="0">
                  <a:moveTo>
                    <a:pt x="240" y="0"/>
                  </a:moveTo>
                  <a:lnTo>
                    <a:pt x="240" y="0"/>
                  </a:lnTo>
                  <a:lnTo>
                    <a:pt x="96" y="433"/>
                  </a:lnTo>
                  <a:lnTo>
                    <a:pt x="0" y="865"/>
                  </a:lnTo>
                  <a:lnTo>
                    <a:pt x="0" y="1297"/>
                  </a:lnTo>
                  <a:lnTo>
                    <a:pt x="48" y="1681"/>
                  </a:lnTo>
                  <a:lnTo>
                    <a:pt x="48" y="1681"/>
                  </a:lnTo>
                  <a:lnTo>
                    <a:pt x="240" y="1585"/>
                  </a:lnTo>
                  <a:lnTo>
                    <a:pt x="384" y="1393"/>
                  </a:lnTo>
                  <a:lnTo>
                    <a:pt x="481" y="1201"/>
                  </a:lnTo>
                  <a:lnTo>
                    <a:pt x="529" y="1009"/>
                  </a:lnTo>
                  <a:lnTo>
                    <a:pt x="529" y="1009"/>
                  </a:lnTo>
                  <a:lnTo>
                    <a:pt x="577" y="769"/>
                  </a:lnTo>
                  <a:lnTo>
                    <a:pt x="529" y="481"/>
                  </a:lnTo>
                  <a:lnTo>
                    <a:pt x="384" y="241"/>
                  </a:lnTo>
                  <a:lnTo>
                    <a:pt x="2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70"/>
            <p:cNvSpPr/>
            <p:nvPr/>
          </p:nvSpPr>
          <p:spPr>
            <a:xfrm>
              <a:off x="2412450" y="860825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537" y="1"/>
                  </a:moveTo>
                  <a:lnTo>
                    <a:pt x="1105" y="97"/>
                  </a:lnTo>
                  <a:lnTo>
                    <a:pt x="721" y="241"/>
                  </a:lnTo>
                  <a:lnTo>
                    <a:pt x="529" y="337"/>
                  </a:lnTo>
                  <a:lnTo>
                    <a:pt x="337" y="481"/>
                  </a:lnTo>
                  <a:lnTo>
                    <a:pt x="49" y="865"/>
                  </a:lnTo>
                  <a:lnTo>
                    <a:pt x="1" y="961"/>
                  </a:lnTo>
                  <a:lnTo>
                    <a:pt x="49" y="1057"/>
                  </a:lnTo>
                  <a:lnTo>
                    <a:pt x="145" y="1057"/>
                  </a:lnTo>
                  <a:lnTo>
                    <a:pt x="241" y="1009"/>
                  </a:lnTo>
                  <a:lnTo>
                    <a:pt x="385" y="865"/>
                  </a:lnTo>
                  <a:lnTo>
                    <a:pt x="577" y="721"/>
                  </a:lnTo>
                  <a:lnTo>
                    <a:pt x="961" y="529"/>
                  </a:lnTo>
                  <a:lnTo>
                    <a:pt x="1393" y="433"/>
                  </a:lnTo>
                  <a:lnTo>
                    <a:pt x="1826" y="433"/>
                  </a:lnTo>
                  <a:lnTo>
                    <a:pt x="2210" y="481"/>
                  </a:lnTo>
                  <a:lnTo>
                    <a:pt x="2402" y="577"/>
                  </a:lnTo>
                  <a:lnTo>
                    <a:pt x="2546" y="673"/>
                  </a:lnTo>
                  <a:lnTo>
                    <a:pt x="2738" y="865"/>
                  </a:lnTo>
                  <a:lnTo>
                    <a:pt x="2834" y="1057"/>
                  </a:lnTo>
                  <a:lnTo>
                    <a:pt x="2930" y="1297"/>
                  </a:lnTo>
                  <a:lnTo>
                    <a:pt x="3026" y="1537"/>
                  </a:lnTo>
                  <a:lnTo>
                    <a:pt x="3026" y="1585"/>
                  </a:lnTo>
                  <a:lnTo>
                    <a:pt x="3074" y="1633"/>
                  </a:lnTo>
                  <a:lnTo>
                    <a:pt x="3170" y="1633"/>
                  </a:lnTo>
                  <a:lnTo>
                    <a:pt x="3314" y="1585"/>
                  </a:lnTo>
                  <a:lnTo>
                    <a:pt x="3314" y="1537"/>
                  </a:lnTo>
                  <a:lnTo>
                    <a:pt x="3314" y="1441"/>
                  </a:lnTo>
                  <a:lnTo>
                    <a:pt x="3170" y="1057"/>
                  </a:lnTo>
                  <a:lnTo>
                    <a:pt x="2978" y="673"/>
                  </a:lnTo>
                  <a:lnTo>
                    <a:pt x="2690" y="385"/>
                  </a:lnTo>
                  <a:lnTo>
                    <a:pt x="2306" y="145"/>
                  </a:lnTo>
                  <a:lnTo>
                    <a:pt x="2114" y="97"/>
                  </a:lnTo>
                  <a:lnTo>
                    <a:pt x="1922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70"/>
            <p:cNvSpPr/>
            <p:nvPr/>
          </p:nvSpPr>
          <p:spPr>
            <a:xfrm>
              <a:off x="2608150" y="934075"/>
              <a:ext cx="70875" cy="57650"/>
            </a:xfrm>
            <a:custGeom>
              <a:avLst/>
              <a:gdLst/>
              <a:ahLst/>
              <a:cxnLst/>
              <a:rect l="l" t="t" r="r" b="b"/>
              <a:pathLst>
                <a:path w="2835" h="2306" extrusionOk="0">
                  <a:moveTo>
                    <a:pt x="865" y="0"/>
                  </a:moveTo>
                  <a:lnTo>
                    <a:pt x="577" y="48"/>
                  </a:lnTo>
                  <a:lnTo>
                    <a:pt x="337" y="96"/>
                  </a:lnTo>
                  <a:lnTo>
                    <a:pt x="97" y="240"/>
                  </a:lnTo>
                  <a:lnTo>
                    <a:pt x="49" y="288"/>
                  </a:lnTo>
                  <a:lnTo>
                    <a:pt x="1" y="336"/>
                  </a:lnTo>
                  <a:lnTo>
                    <a:pt x="49" y="432"/>
                  </a:lnTo>
                  <a:lnTo>
                    <a:pt x="145" y="528"/>
                  </a:lnTo>
                  <a:lnTo>
                    <a:pt x="241" y="528"/>
                  </a:lnTo>
                  <a:lnTo>
                    <a:pt x="433" y="432"/>
                  </a:lnTo>
                  <a:lnTo>
                    <a:pt x="673" y="384"/>
                  </a:lnTo>
                  <a:lnTo>
                    <a:pt x="865" y="336"/>
                  </a:lnTo>
                  <a:lnTo>
                    <a:pt x="1057" y="336"/>
                  </a:lnTo>
                  <a:lnTo>
                    <a:pt x="1297" y="384"/>
                  </a:lnTo>
                  <a:lnTo>
                    <a:pt x="1490" y="480"/>
                  </a:lnTo>
                  <a:lnTo>
                    <a:pt x="1826" y="721"/>
                  </a:lnTo>
                  <a:lnTo>
                    <a:pt x="2114" y="1009"/>
                  </a:lnTo>
                  <a:lnTo>
                    <a:pt x="2306" y="1345"/>
                  </a:lnTo>
                  <a:lnTo>
                    <a:pt x="2498" y="1729"/>
                  </a:lnTo>
                  <a:lnTo>
                    <a:pt x="2498" y="1969"/>
                  </a:lnTo>
                  <a:lnTo>
                    <a:pt x="2498" y="2161"/>
                  </a:lnTo>
                  <a:lnTo>
                    <a:pt x="2546" y="2257"/>
                  </a:lnTo>
                  <a:lnTo>
                    <a:pt x="2642" y="2305"/>
                  </a:lnTo>
                  <a:lnTo>
                    <a:pt x="2738" y="2257"/>
                  </a:lnTo>
                  <a:lnTo>
                    <a:pt x="2786" y="2161"/>
                  </a:lnTo>
                  <a:lnTo>
                    <a:pt x="2834" y="1873"/>
                  </a:lnTo>
                  <a:lnTo>
                    <a:pt x="2786" y="1633"/>
                  </a:lnTo>
                  <a:lnTo>
                    <a:pt x="2738" y="1393"/>
                  </a:lnTo>
                  <a:lnTo>
                    <a:pt x="2642" y="1201"/>
                  </a:lnTo>
                  <a:lnTo>
                    <a:pt x="2546" y="961"/>
                  </a:lnTo>
                  <a:lnTo>
                    <a:pt x="2402" y="769"/>
                  </a:lnTo>
                  <a:lnTo>
                    <a:pt x="2018" y="432"/>
                  </a:lnTo>
                  <a:lnTo>
                    <a:pt x="1826" y="288"/>
                  </a:lnTo>
                  <a:lnTo>
                    <a:pt x="1586" y="192"/>
                  </a:lnTo>
                  <a:lnTo>
                    <a:pt x="1345" y="96"/>
                  </a:lnTo>
                  <a:lnTo>
                    <a:pt x="1105" y="4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70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extrusionOk="0">
                  <a:moveTo>
                    <a:pt x="1249" y="0"/>
                  </a:move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70"/>
            <p:cNvSpPr/>
            <p:nvPr/>
          </p:nvSpPr>
          <p:spPr>
            <a:xfrm>
              <a:off x="2312800" y="986900"/>
              <a:ext cx="81675" cy="70850"/>
            </a:xfrm>
            <a:custGeom>
              <a:avLst/>
              <a:gdLst/>
              <a:ahLst/>
              <a:cxnLst/>
              <a:rect l="l" t="t" r="r" b="b"/>
              <a:pathLst>
                <a:path w="3267" h="2834" fill="none" extrusionOk="0">
                  <a:moveTo>
                    <a:pt x="1249" y="0"/>
                  </a:moveTo>
                  <a:lnTo>
                    <a:pt x="1249" y="0"/>
                  </a:lnTo>
                  <a:lnTo>
                    <a:pt x="913" y="48"/>
                  </a:lnTo>
                  <a:lnTo>
                    <a:pt x="577" y="144"/>
                  </a:lnTo>
                  <a:lnTo>
                    <a:pt x="337" y="336"/>
                  </a:lnTo>
                  <a:lnTo>
                    <a:pt x="145" y="577"/>
                  </a:lnTo>
                  <a:lnTo>
                    <a:pt x="145" y="577"/>
                  </a:lnTo>
                  <a:lnTo>
                    <a:pt x="49" y="817"/>
                  </a:lnTo>
                  <a:lnTo>
                    <a:pt x="1" y="1105"/>
                  </a:lnTo>
                  <a:lnTo>
                    <a:pt x="49" y="1345"/>
                  </a:lnTo>
                  <a:lnTo>
                    <a:pt x="97" y="1633"/>
                  </a:lnTo>
                  <a:lnTo>
                    <a:pt x="241" y="1921"/>
                  </a:lnTo>
                  <a:lnTo>
                    <a:pt x="433" y="2161"/>
                  </a:lnTo>
                  <a:lnTo>
                    <a:pt x="673" y="2353"/>
                  </a:lnTo>
                  <a:lnTo>
                    <a:pt x="961" y="2546"/>
                  </a:lnTo>
                  <a:lnTo>
                    <a:pt x="961" y="2546"/>
                  </a:lnTo>
                  <a:lnTo>
                    <a:pt x="1249" y="2690"/>
                  </a:lnTo>
                  <a:lnTo>
                    <a:pt x="1489" y="2786"/>
                  </a:lnTo>
                  <a:lnTo>
                    <a:pt x="1777" y="2834"/>
                  </a:lnTo>
                  <a:lnTo>
                    <a:pt x="2018" y="2834"/>
                  </a:lnTo>
                  <a:lnTo>
                    <a:pt x="2018" y="2834"/>
                  </a:lnTo>
                  <a:lnTo>
                    <a:pt x="2354" y="2834"/>
                  </a:lnTo>
                  <a:lnTo>
                    <a:pt x="2690" y="2690"/>
                  </a:lnTo>
                  <a:lnTo>
                    <a:pt x="2930" y="2498"/>
                  </a:lnTo>
                  <a:lnTo>
                    <a:pt x="3122" y="2257"/>
                  </a:lnTo>
                  <a:lnTo>
                    <a:pt x="3122" y="2257"/>
                  </a:lnTo>
                  <a:lnTo>
                    <a:pt x="3218" y="2017"/>
                  </a:lnTo>
                  <a:lnTo>
                    <a:pt x="3266" y="1777"/>
                  </a:lnTo>
                  <a:lnTo>
                    <a:pt x="3218" y="1489"/>
                  </a:lnTo>
                  <a:lnTo>
                    <a:pt x="3170" y="1201"/>
                  </a:lnTo>
                  <a:lnTo>
                    <a:pt x="3026" y="961"/>
                  </a:lnTo>
                  <a:lnTo>
                    <a:pt x="2786" y="721"/>
                  </a:lnTo>
                  <a:lnTo>
                    <a:pt x="2546" y="481"/>
                  </a:lnTo>
                  <a:lnTo>
                    <a:pt x="2258" y="288"/>
                  </a:lnTo>
                  <a:lnTo>
                    <a:pt x="2258" y="288"/>
                  </a:lnTo>
                  <a:lnTo>
                    <a:pt x="2018" y="144"/>
                  </a:lnTo>
                  <a:lnTo>
                    <a:pt x="1777" y="48"/>
                  </a:lnTo>
                  <a:lnTo>
                    <a:pt x="1489" y="0"/>
                  </a:lnTo>
                  <a:lnTo>
                    <a:pt x="12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70"/>
            <p:cNvSpPr/>
            <p:nvPr/>
          </p:nvSpPr>
          <p:spPr>
            <a:xfrm>
              <a:off x="2551725" y="985700"/>
              <a:ext cx="106875" cy="120075"/>
            </a:xfrm>
            <a:custGeom>
              <a:avLst/>
              <a:gdLst/>
              <a:ahLst/>
              <a:cxnLst/>
              <a:rect l="l" t="t" r="r" b="b"/>
              <a:pathLst>
                <a:path w="4275" h="4803" extrusionOk="0">
                  <a:moveTo>
                    <a:pt x="2354" y="0"/>
                  </a:moveTo>
                  <a:lnTo>
                    <a:pt x="1970" y="48"/>
                  </a:lnTo>
                  <a:lnTo>
                    <a:pt x="1633" y="144"/>
                  </a:lnTo>
                  <a:lnTo>
                    <a:pt x="1297" y="288"/>
                  </a:lnTo>
                  <a:lnTo>
                    <a:pt x="1009" y="529"/>
                  </a:lnTo>
                  <a:lnTo>
                    <a:pt x="769" y="817"/>
                  </a:lnTo>
                  <a:lnTo>
                    <a:pt x="577" y="1153"/>
                  </a:lnTo>
                  <a:lnTo>
                    <a:pt x="145" y="2065"/>
                  </a:lnTo>
                  <a:lnTo>
                    <a:pt x="49" y="2450"/>
                  </a:lnTo>
                  <a:lnTo>
                    <a:pt x="1" y="2834"/>
                  </a:lnTo>
                  <a:lnTo>
                    <a:pt x="49" y="3218"/>
                  </a:lnTo>
                  <a:lnTo>
                    <a:pt x="145" y="3554"/>
                  </a:lnTo>
                  <a:lnTo>
                    <a:pt x="289" y="3890"/>
                  </a:lnTo>
                  <a:lnTo>
                    <a:pt x="529" y="4178"/>
                  </a:lnTo>
                  <a:lnTo>
                    <a:pt x="817" y="4419"/>
                  </a:lnTo>
                  <a:lnTo>
                    <a:pt x="1153" y="4611"/>
                  </a:lnTo>
                  <a:lnTo>
                    <a:pt x="1537" y="4755"/>
                  </a:lnTo>
                  <a:lnTo>
                    <a:pt x="1874" y="4803"/>
                  </a:lnTo>
                  <a:lnTo>
                    <a:pt x="2258" y="4755"/>
                  </a:lnTo>
                  <a:lnTo>
                    <a:pt x="2642" y="4659"/>
                  </a:lnTo>
                  <a:lnTo>
                    <a:pt x="2930" y="4467"/>
                  </a:lnTo>
                  <a:lnTo>
                    <a:pt x="3266" y="4274"/>
                  </a:lnTo>
                  <a:lnTo>
                    <a:pt x="3506" y="3986"/>
                  </a:lnTo>
                  <a:lnTo>
                    <a:pt x="3699" y="3650"/>
                  </a:lnTo>
                  <a:lnTo>
                    <a:pt x="4083" y="2690"/>
                  </a:lnTo>
                  <a:lnTo>
                    <a:pt x="4227" y="2305"/>
                  </a:lnTo>
                  <a:lnTo>
                    <a:pt x="4275" y="1969"/>
                  </a:lnTo>
                  <a:lnTo>
                    <a:pt x="4227" y="1585"/>
                  </a:lnTo>
                  <a:lnTo>
                    <a:pt x="4131" y="1249"/>
                  </a:lnTo>
                  <a:lnTo>
                    <a:pt x="3939" y="913"/>
                  </a:lnTo>
                  <a:lnTo>
                    <a:pt x="3747" y="625"/>
                  </a:lnTo>
                  <a:lnTo>
                    <a:pt x="3458" y="336"/>
                  </a:lnTo>
                  <a:lnTo>
                    <a:pt x="3122" y="144"/>
                  </a:lnTo>
                  <a:lnTo>
                    <a:pt x="2738" y="48"/>
                  </a:lnTo>
                  <a:lnTo>
                    <a:pt x="2354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70"/>
            <p:cNvSpPr/>
            <p:nvPr/>
          </p:nvSpPr>
          <p:spPr>
            <a:xfrm>
              <a:off x="2551725" y="988100"/>
              <a:ext cx="78075" cy="102075"/>
            </a:xfrm>
            <a:custGeom>
              <a:avLst/>
              <a:gdLst/>
              <a:ahLst/>
              <a:cxnLst/>
              <a:rect l="l" t="t" r="r" b="b"/>
              <a:pathLst>
                <a:path w="3123" h="4083" extrusionOk="0">
                  <a:moveTo>
                    <a:pt x="1729" y="0"/>
                  </a:moveTo>
                  <a:lnTo>
                    <a:pt x="1393" y="144"/>
                  </a:lnTo>
                  <a:lnTo>
                    <a:pt x="1057" y="384"/>
                  </a:lnTo>
                  <a:lnTo>
                    <a:pt x="769" y="673"/>
                  </a:lnTo>
                  <a:lnTo>
                    <a:pt x="577" y="1057"/>
                  </a:lnTo>
                  <a:lnTo>
                    <a:pt x="145" y="1969"/>
                  </a:lnTo>
                  <a:lnTo>
                    <a:pt x="97" y="2209"/>
                  </a:lnTo>
                  <a:lnTo>
                    <a:pt x="1" y="2450"/>
                  </a:lnTo>
                  <a:lnTo>
                    <a:pt x="1" y="2690"/>
                  </a:lnTo>
                  <a:lnTo>
                    <a:pt x="1" y="2930"/>
                  </a:lnTo>
                  <a:lnTo>
                    <a:pt x="49" y="3170"/>
                  </a:lnTo>
                  <a:lnTo>
                    <a:pt x="97" y="3410"/>
                  </a:lnTo>
                  <a:lnTo>
                    <a:pt x="337" y="3842"/>
                  </a:lnTo>
                  <a:lnTo>
                    <a:pt x="529" y="3938"/>
                  </a:lnTo>
                  <a:lnTo>
                    <a:pt x="865" y="4034"/>
                  </a:lnTo>
                  <a:lnTo>
                    <a:pt x="1201" y="4082"/>
                  </a:lnTo>
                  <a:lnTo>
                    <a:pt x="1537" y="3986"/>
                  </a:lnTo>
                  <a:lnTo>
                    <a:pt x="1874" y="3890"/>
                  </a:lnTo>
                  <a:lnTo>
                    <a:pt x="2210" y="3650"/>
                  </a:lnTo>
                  <a:lnTo>
                    <a:pt x="2498" y="3410"/>
                  </a:lnTo>
                  <a:lnTo>
                    <a:pt x="2738" y="3074"/>
                  </a:lnTo>
                  <a:lnTo>
                    <a:pt x="2930" y="2690"/>
                  </a:lnTo>
                  <a:lnTo>
                    <a:pt x="3074" y="2305"/>
                  </a:lnTo>
                  <a:lnTo>
                    <a:pt x="3122" y="1921"/>
                  </a:lnTo>
                  <a:lnTo>
                    <a:pt x="3122" y="1537"/>
                  </a:lnTo>
                  <a:lnTo>
                    <a:pt x="3074" y="1153"/>
                  </a:lnTo>
                  <a:lnTo>
                    <a:pt x="2930" y="817"/>
                  </a:lnTo>
                  <a:lnTo>
                    <a:pt x="2738" y="529"/>
                  </a:lnTo>
                  <a:lnTo>
                    <a:pt x="2498" y="288"/>
                  </a:lnTo>
                  <a:lnTo>
                    <a:pt x="2210" y="96"/>
                  </a:lnTo>
                  <a:lnTo>
                    <a:pt x="1970" y="48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70"/>
            <p:cNvSpPr/>
            <p:nvPr/>
          </p:nvSpPr>
          <p:spPr>
            <a:xfrm>
              <a:off x="2402850" y="1046925"/>
              <a:ext cx="147700" cy="110475"/>
            </a:xfrm>
            <a:custGeom>
              <a:avLst/>
              <a:gdLst/>
              <a:ahLst/>
              <a:cxnLst/>
              <a:rect l="l" t="t" r="r" b="b"/>
              <a:pathLst>
                <a:path w="5908" h="4419" extrusionOk="0">
                  <a:moveTo>
                    <a:pt x="1057" y="1"/>
                  </a:moveTo>
                  <a:lnTo>
                    <a:pt x="817" y="49"/>
                  </a:lnTo>
                  <a:lnTo>
                    <a:pt x="577" y="193"/>
                  </a:lnTo>
                  <a:lnTo>
                    <a:pt x="385" y="385"/>
                  </a:lnTo>
                  <a:lnTo>
                    <a:pt x="241" y="673"/>
                  </a:lnTo>
                  <a:lnTo>
                    <a:pt x="97" y="913"/>
                  </a:lnTo>
                  <a:lnTo>
                    <a:pt x="48" y="1249"/>
                  </a:lnTo>
                  <a:lnTo>
                    <a:pt x="0" y="1585"/>
                  </a:lnTo>
                  <a:lnTo>
                    <a:pt x="0" y="1922"/>
                  </a:lnTo>
                  <a:lnTo>
                    <a:pt x="97" y="2306"/>
                  </a:lnTo>
                  <a:lnTo>
                    <a:pt x="193" y="2642"/>
                  </a:lnTo>
                  <a:lnTo>
                    <a:pt x="385" y="2978"/>
                  </a:lnTo>
                  <a:lnTo>
                    <a:pt x="673" y="3314"/>
                  </a:lnTo>
                  <a:lnTo>
                    <a:pt x="1009" y="3602"/>
                  </a:lnTo>
                  <a:lnTo>
                    <a:pt x="1441" y="3891"/>
                  </a:lnTo>
                  <a:lnTo>
                    <a:pt x="2114" y="4131"/>
                  </a:lnTo>
                  <a:lnTo>
                    <a:pt x="2738" y="4323"/>
                  </a:lnTo>
                  <a:lnTo>
                    <a:pt x="3266" y="4419"/>
                  </a:lnTo>
                  <a:lnTo>
                    <a:pt x="3746" y="4371"/>
                  </a:lnTo>
                  <a:lnTo>
                    <a:pt x="4179" y="4323"/>
                  </a:lnTo>
                  <a:lnTo>
                    <a:pt x="4611" y="4179"/>
                  </a:lnTo>
                  <a:lnTo>
                    <a:pt x="4947" y="3987"/>
                  </a:lnTo>
                  <a:lnTo>
                    <a:pt x="5235" y="3746"/>
                  </a:lnTo>
                  <a:lnTo>
                    <a:pt x="5427" y="3458"/>
                  </a:lnTo>
                  <a:lnTo>
                    <a:pt x="5619" y="3170"/>
                  </a:lnTo>
                  <a:lnTo>
                    <a:pt x="5763" y="2882"/>
                  </a:lnTo>
                  <a:lnTo>
                    <a:pt x="5860" y="2594"/>
                  </a:lnTo>
                  <a:lnTo>
                    <a:pt x="5908" y="2306"/>
                  </a:lnTo>
                  <a:lnTo>
                    <a:pt x="5908" y="2018"/>
                  </a:lnTo>
                  <a:lnTo>
                    <a:pt x="5860" y="1777"/>
                  </a:lnTo>
                  <a:lnTo>
                    <a:pt x="5763" y="1633"/>
                  </a:lnTo>
                  <a:lnTo>
                    <a:pt x="5523" y="1393"/>
                  </a:lnTo>
                  <a:lnTo>
                    <a:pt x="5283" y="1249"/>
                  </a:lnTo>
                  <a:lnTo>
                    <a:pt x="5043" y="1201"/>
                  </a:lnTo>
                  <a:lnTo>
                    <a:pt x="4707" y="1153"/>
                  </a:lnTo>
                  <a:lnTo>
                    <a:pt x="4227" y="1105"/>
                  </a:lnTo>
                  <a:lnTo>
                    <a:pt x="3554" y="913"/>
                  </a:lnTo>
                  <a:lnTo>
                    <a:pt x="2690" y="625"/>
                  </a:lnTo>
                  <a:lnTo>
                    <a:pt x="1537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70"/>
            <p:cNvSpPr/>
            <p:nvPr/>
          </p:nvSpPr>
          <p:spPr>
            <a:xfrm>
              <a:off x="2489300" y="1000100"/>
              <a:ext cx="25225" cy="20425"/>
            </a:xfrm>
            <a:custGeom>
              <a:avLst/>
              <a:gdLst/>
              <a:ahLst/>
              <a:cxnLst/>
              <a:rect l="l" t="t" r="r" b="b"/>
              <a:pathLst>
                <a:path w="1009" h="817" extrusionOk="0">
                  <a:moveTo>
                    <a:pt x="288" y="1"/>
                  </a:moveTo>
                  <a:lnTo>
                    <a:pt x="288" y="49"/>
                  </a:lnTo>
                  <a:lnTo>
                    <a:pt x="96" y="385"/>
                  </a:lnTo>
                  <a:lnTo>
                    <a:pt x="48" y="577"/>
                  </a:lnTo>
                  <a:lnTo>
                    <a:pt x="0" y="673"/>
                  </a:lnTo>
                  <a:lnTo>
                    <a:pt x="0" y="769"/>
                  </a:lnTo>
                  <a:lnTo>
                    <a:pt x="48" y="817"/>
                  </a:lnTo>
                  <a:lnTo>
                    <a:pt x="144" y="817"/>
                  </a:lnTo>
                  <a:lnTo>
                    <a:pt x="192" y="721"/>
                  </a:lnTo>
                  <a:lnTo>
                    <a:pt x="192" y="625"/>
                  </a:lnTo>
                  <a:lnTo>
                    <a:pt x="240" y="433"/>
                  </a:lnTo>
                  <a:lnTo>
                    <a:pt x="330" y="223"/>
                  </a:lnTo>
                  <a:lnTo>
                    <a:pt x="330" y="223"/>
                  </a:lnTo>
                  <a:lnTo>
                    <a:pt x="336" y="241"/>
                  </a:lnTo>
                  <a:lnTo>
                    <a:pt x="384" y="433"/>
                  </a:lnTo>
                  <a:lnTo>
                    <a:pt x="481" y="721"/>
                  </a:lnTo>
                  <a:lnTo>
                    <a:pt x="481" y="769"/>
                  </a:lnTo>
                  <a:lnTo>
                    <a:pt x="625" y="769"/>
                  </a:lnTo>
                  <a:lnTo>
                    <a:pt x="1009" y="433"/>
                  </a:lnTo>
                  <a:lnTo>
                    <a:pt x="1009" y="337"/>
                  </a:lnTo>
                  <a:lnTo>
                    <a:pt x="1009" y="289"/>
                  </a:lnTo>
                  <a:lnTo>
                    <a:pt x="961" y="241"/>
                  </a:lnTo>
                  <a:lnTo>
                    <a:pt x="865" y="289"/>
                  </a:lnTo>
                  <a:lnTo>
                    <a:pt x="605" y="516"/>
                  </a:lnTo>
                  <a:lnTo>
                    <a:pt x="605" y="516"/>
                  </a:lnTo>
                  <a:lnTo>
                    <a:pt x="529" y="337"/>
                  </a:lnTo>
                  <a:lnTo>
                    <a:pt x="481" y="241"/>
                  </a:lnTo>
                  <a:lnTo>
                    <a:pt x="384" y="49"/>
                  </a:lnTo>
                  <a:lnTo>
                    <a:pt x="384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70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extrusionOk="0">
                  <a:moveTo>
                    <a:pt x="2161" y="1"/>
                  </a:moveTo>
                  <a:lnTo>
                    <a:pt x="1777" y="97"/>
                  </a:lnTo>
                  <a:lnTo>
                    <a:pt x="1441" y="241"/>
                  </a:lnTo>
                  <a:lnTo>
                    <a:pt x="1153" y="433"/>
                  </a:lnTo>
                  <a:lnTo>
                    <a:pt x="865" y="721"/>
                  </a:lnTo>
                  <a:lnTo>
                    <a:pt x="672" y="1057"/>
                  </a:lnTo>
                  <a:lnTo>
                    <a:pt x="192" y="1970"/>
                  </a:lnTo>
                  <a:lnTo>
                    <a:pt x="48" y="2306"/>
                  </a:lnTo>
                  <a:lnTo>
                    <a:pt x="0" y="2690"/>
                  </a:lnTo>
                  <a:lnTo>
                    <a:pt x="0" y="3074"/>
                  </a:lnTo>
                  <a:lnTo>
                    <a:pt x="96" y="3410"/>
                  </a:lnTo>
                  <a:lnTo>
                    <a:pt x="240" y="3746"/>
                  </a:lnTo>
                  <a:lnTo>
                    <a:pt x="480" y="4083"/>
                  </a:lnTo>
                  <a:lnTo>
                    <a:pt x="720" y="4323"/>
                  </a:lnTo>
                  <a:lnTo>
                    <a:pt x="1057" y="4563"/>
                  </a:lnTo>
                  <a:lnTo>
                    <a:pt x="1441" y="4659"/>
                  </a:lnTo>
                  <a:lnTo>
                    <a:pt x="1825" y="4755"/>
                  </a:lnTo>
                  <a:lnTo>
                    <a:pt x="2161" y="4755"/>
                  </a:lnTo>
                  <a:lnTo>
                    <a:pt x="2545" y="4659"/>
                  </a:lnTo>
                  <a:lnTo>
                    <a:pt x="2882" y="4515"/>
                  </a:lnTo>
                  <a:lnTo>
                    <a:pt x="3170" y="4275"/>
                  </a:lnTo>
                  <a:lnTo>
                    <a:pt x="3458" y="4035"/>
                  </a:lnTo>
                  <a:lnTo>
                    <a:pt x="3650" y="3698"/>
                  </a:lnTo>
                  <a:lnTo>
                    <a:pt x="4082" y="2786"/>
                  </a:lnTo>
                  <a:lnTo>
                    <a:pt x="4226" y="2402"/>
                  </a:lnTo>
                  <a:lnTo>
                    <a:pt x="4322" y="2018"/>
                  </a:lnTo>
                  <a:lnTo>
                    <a:pt x="4274" y="1681"/>
                  </a:lnTo>
                  <a:lnTo>
                    <a:pt x="4226" y="1297"/>
                  </a:lnTo>
                  <a:lnTo>
                    <a:pt x="4082" y="961"/>
                  </a:lnTo>
                  <a:lnTo>
                    <a:pt x="3842" y="673"/>
                  </a:lnTo>
                  <a:lnTo>
                    <a:pt x="3554" y="385"/>
                  </a:lnTo>
                  <a:lnTo>
                    <a:pt x="3266" y="193"/>
                  </a:lnTo>
                  <a:lnTo>
                    <a:pt x="2882" y="49"/>
                  </a:lnTo>
                  <a:lnTo>
                    <a:pt x="24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70"/>
            <p:cNvSpPr/>
            <p:nvPr/>
          </p:nvSpPr>
          <p:spPr>
            <a:xfrm>
              <a:off x="2383650" y="904050"/>
              <a:ext cx="108075" cy="118900"/>
            </a:xfrm>
            <a:custGeom>
              <a:avLst/>
              <a:gdLst/>
              <a:ahLst/>
              <a:cxnLst/>
              <a:rect l="l" t="t" r="r" b="b"/>
              <a:pathLst>
                <a:path w="4323" h="4756" fill="none" extrusionOk="0">
                  <a:moveTo>
                    <a:pt x="1057" y="4563"/>
                  </a:moveTo>
                  <a:lnTo>
                    <a:pt x="1057" y="4563"/>
                  </a:lnTo>
                  <a:lnTo>
                    <a:pt x="1057" y="4563"/>
                  </a:lnTo>
                  <a:lnTo>
                    <a:pt x="720" y="4323"/>
                  </a:lnTo>
                  <a:lnTo>
                    <a:pt x="480" y="4083"/>
                  </a:lnTo>
                  <a:lnTo>
                    <a:pt x="240" y="3746"/>
                  </a:lnTo>
                  <a:lnTo>
                    <a:pt x="96" y="3410"/>
                  </a:lnTo>
                  <a:lnTo>
                    <a:pt x="0" y="3074"/>
                  </a:lnTo>
                  <a:lnTo>
                    <a:pt x="0" y="2690"/>
                  </a:lnTo>
                  <a:lnTo>
                    <a:pt x="48" y="2306"/>
                  </a:lnTo>
                  <a:lnTo>
                    <a:pt x="192" y="1970"/>
                  </a:lnTo>
                  <a:lnTo>
                    <a:pt x="672" y="1057"/>
                  </a:lnTo>
                  <a:lnTo>
                    <a:pt x="672" y="1057"/>
                  </a:lnTo>
                  <a:lnTo>
                    <a:pt x="865" y="721"/>
                  </a:lnTo>
                  <a:lnTo>
                    <a:pt x="1153" y="433"/>
                  </a:lnTo>
                  <a:lnTo>
                    <a:pt x="1441" y="241"/>
                  </a:lnTo>
                  <a:lnTo>
                    <a:pt x="1777" y="97"/>
                  </a:lnTo>
                  <a:lnTo>
                    <a:pt x="2161" y="1"/>
                  </a:lnTo>
                  <a:lnTo>
                    <a:pt x="2497" y="1"/>
                  </a:lnTo>
                  <a:lnTo>
                    <a:pt x="2882" y="49"/>
                  </a:lnTo>
                  <a:lnTo>
                    <a:pt x="3266" y="193"/>
                  </a:lnTo>
                  <a:lnTo>
                    <a:pt x="3266" y="193"/>
                  </a:lnTo>
                  <a:lnTo>
                    <a:pt x="3554" y="385"/>
                  </a:lnTo>
                  <a:lnTo>
                    <a:pt x="3842" y="673"/>
                  </a:lnTo>
                  <a:lnTo>
                    <a:pt x="4082" y="961"/>
                  </a:lnTo>
                  <a:lnTo>
                    <a:pt x="4226" y="1297"/>
                  </a:lnTo>
                  <a:lnTo>
                    <a:pt x="4274" y="1681"/>
                  </a:lnTo>
                  <a:lnTo>
                    <a:pt x="4322" y="2018"/>
                  </a:lnTo>
                  <a:lnTo>
                    <a:pt x="4226" y="2402"/>
                  </a:lnTo>
                  <a:lnTo>
                    <a:pt x="4082" y="2786"/>
                  </a:lnTo>
                  <a:lnTo>
                    <a:pt x="3650" y="3698"/>
                  </a:lnTo>
                  <a:lnTo>
                    <a:pt x="3650" y="3698"/>
                  </a:lnTo>
                  <a:lnTo>
                    <a:pt x="3458" y="4035"/>
                  </a:lnTo>
                  <a:lnTo>
                    <a:pt x="3170" y="4275"/>
                  </a:lnTo>
                  <a:lnTo>
                    <a:pt x="2882" y="4515"/>
                  </a:lnTo>
                  <a:lnTo>
                    <a:pt x="2545" y="4659"/>
                  </a:lnTo>
                  <a:lnTo>
                    <a:pt x="2161" y="4755"/>
                  </a:lnTo>
                  <a:lnTo>
                    <a:pt x="1825" y="4755"/>
                  </a:lnTo>
                  <a:lnTo>
                    <a:pt x="1441" y="4659"/>
                  </a:lnTo>
                  <a:lnTo>
                    <a:pt x="1057" y="456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70"/>
            <p:cNvSpPr/>
            <p:nvPr/>
          </p:nvSpPr>
          <p:spPr>
            <a:xfrm>
              <a:off x="2410050" y="923250"/>
              <a:ext cx="81675" cy="99700"/>
            </a:xfrm>
            <a:custGeom>
              <a:avLst/>
              <a:gdLst/>
              <a:ahLst/>
              <a:cxnLst/>
              <a:rect l="l" t="t" r="r" b="b"/>
              <a:pathLst>
                <a:path w="3267" h="3988" extrusionOk="0">
                  <a:moveTo>
                    <a:pt x="2066" y="1"/>
                  </a:moveTo>
                  <a:lnTo>
                    <a:pt x="1730" y="49"/>
                  </a:lnTo>
                  <a:lnTo>
                    <a:pt x="1393" y="145"/>
                  </a:lnTo>
                  <a:lnTo>
                    <a:pt x="1057" y="337"/>
                  </a:lnTo>
                  <a:lnTo>
                    <a:pt x="769" y="577"/>
                  </a:lnTo>
                  <a:lnTo>
                    <a:pt x="481" y="865"/>
                  </a:lnTo>
                  <a:lnTo>
                    <a:pt x="289" y="1250"/>
                  </a:lnTo>
                  <a:lnTo>
                    <a:pt x="97" y="1634"/>
                  </a:lnTo>
                  <a:lnTo>
                    <a:pt x="1" y="2018"/>
                  </a:lnTo>
                  <a:lnTo>
                    <a:pt x="1" y="2402"/>
                  </a:lnTo>
                  <a:lnTo>
                    <a:pt x="49" y="2786"/>
                  </a:lnTo>
                  <a:lnTo>
                    <a:pt x="145" y="3123"/>
                  </a:lnTo>
                  <a:lnTo>
                    <a:pt x="337" y="3459"/>
                  </a:lnTo>
                  <a:lnTo>
                    <a:pt x="577" y="3699"/>
                  </a:lnTo>
                  <a:lnTo>
                    <a:pt x="865" y="3891"/>
                  </a:lnTo>
                  <a:lnTo>
                    <a:pt x="1057" y="3987"/>
                  </a:lnTo>
                  <a:lnTo>
                    <a:pt x="1537" y="3843"/>
                  </a:lnTo>
                  <a:lnTo>
                    <a:pt x="1778" y="3747"/>
                  </a:lnTo>
                  <a:lnTo>
                    <a:pt x="1970" y="3651"/>
                  </a:lnTo>
                  <a:lnTo>
                    <a:pt x="2162" y="3507"/>
                  </a:lnTo>
                  <a:lnTo>
                    <a:pt x="2306" y="3315"/>
                  </a:lnTo>
                  <a:lnTo>
                    <a:pt x="2450" y="3123"/>
                  </a:lnTo>
                  <a:lnTo>
                    <a:pt x="2594" y="2930"/>
                  </a:lnTo>
                  <a:lnTo>
                    <a:pt x="3026" y="2018"/>
                  </a:lnTo>
                  <a:lnTo>
                    <a:pt x="3170" y="1634"/>
                  </a:lnTo>
                  <a:lnTo>
                    <a:pt x="3266" y="1202"/>
                  </a:lnTo>
                  <a:lnTo>
                    <a:pt x="3218" y="817"/>
                  </a:lnTo>
                  <a:lnTo>
                    <a:pt x="3122" y="433"/>
                  </a:lnTo>
                  <a:lnTo>
                    <a:pt x="2930" y="289"/>
                  </a:lnTo>
                  <a:lnTo>
                    <a:pt x="2738" y="145"/>
                  </a:lnTo>
                  <a:lnTo>
                    <a:pt x="240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70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extrusionOk="0">
                  <a:moveTo>
                    <a:pt x="7733" y="0"/>
                  </a:moveTo>
                  <a:lnTo>
                    <a:pt x="7493" y="48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70"/>
            <p:cNvSpPr/>
            <p:nvPr/>
          </p:nvSpPr>
          <p:spPr>
            <a:xfrm>
              <a:off x="2269575" y="593100"/>
              <a:ext cx="609950" cy="678375"/>
            </a:xfrm>
            <a:custGeom>
              <a:avLst/>
              <a:gdLst/>
              <a:ahLst/>
              <a:cxnLst/>
              <a:rect l="l" t="t" r="r" b="b"/>
              <a:pathLst>
                <a:path w="24398" h="27135" fill="none" extrusionOk="0">
                  <a:moveTo>
                    <a:pt x="24349" y="13591"/>
                  </a:moveTo>
                  <a:lnTo>
                    <a:pt x="24349" y="13591"/>
                  </a:lnTo>
                  <a:lnTo>
                    <a:pt x="24301" y="12679"/>
                  </a:lnTo>
                  <a:lnTo>
                    <a:pt x="24157" y="11862"/>
                  </a:lnTo>
                  <a:lnTo>
                    <a:pt x="23965" y="11046"/>
                  </a:lnTo>
                  <a:lnTo>
                    <a:pt x="23677" y="10325"/>
                  </a:lnTo>
                  <a:lnTo>
                    <a:pt x="23389" y="9605"/>
                  </a:lnTo>
                  <a:lnTo>
                    <a:pt x="23005" y="8981"/>
                  </a:lnTo>
                  <a:lnTo>
                    <a:pt x="22621" y="8356"/>
                  </a:lnTo>
                  <a:lnTo>
                    <a:pt x="22140" y="7780"/>
                  </a:lnTo>
                  <a:lnTo>
                    <a:pt x="21660" y="7252"/>
                  </a:lnTo>
                  <a:lnTo>
                    <a:pt x="21084" y="6724"/>
                  </a:lnTo>
                  <a:lnTo>
                    <a:pt x="20507" y="6243"/>
                  </a:lnTo>
                  <a:lnTo>
                    <a:pt x="19883" y="5763"/>
                  </a:lnTo>
                  <a:lnTo>
                    <a:pt x="19259" y="5331"/>
                  </a:lnTo>
                  <a:lnTo>
                    <a:pt x="18586" y="4947"/>
                  </a:lnTo>
                  <a:lnTo>
                    <a:pt x="17098" y="4178"/>
                  </a:lnTo>
                  <a:lnTo>
                    <a:pt x="17098" y="4178"/>
                  </a:lnTo>
                  <a:lnTo>
                    <a:pt x="16425" y="3362"/>
                  </a:lnTo>
                  <a:lnTo>
                    <a:pt x="15753" y="2641"/>
                  </a:lnTo>
                  <a:lnTo>
                    <a:pt x="15081" y="1969"/>
                  </a:lnTo>
                  <a:lnTo>
                    <a:pt x="14456" y="1393"/>
                  </a:lnTo>
                  <a:lnTo>
                    <a:pt x="13880" y="912"/>
                  </a:lnTo>
                  <a:lnTo>
                    <a:pt x="13400" y="576"/>
                  </a:lnTo>
                  <a:lnTo>
                    <a:pt x="12967" y="384"/>
                  </a:lnTo>
                  <a:lnTo>
                    <a:pt x="12823" y="288"/>
                  </a:lnTo>
                  <a:lnTo>
                    <a:pt x="12679" y="288"/>
                  </a:lnTo>
                  <a:lnTo>
                    <a:pt x="12679" y="288"/>
                  </a:lnTo>
                  <a:lnTo>
                    <a:pt x="12583" y="288"/>
                  </a:lnTo>
                  <a:lnTo>
                    <a:pt x="12487" y="384"/>
                  </a:lnTo>
                  <a:lnTo>
                    <a:pt x="12391" y="432"/>
                  </a:lnTo>
                  <a:lnTo>
                    <a:pt x="12343" y="528"/>
                  </a:lnTo>
                  <a:lnTo>
                    <a:pt x="12295" y="816"/>
                  </a:lnTo>
                  <a:lnTo>
                    <a:pt x="12295" y="1153"/>
                  </a:lnTo>
                  <a:lnTo>
                    <a:pt x="12343" y="1537"/>
                  </a:lnTo>
                  <a:lnTo>
                    <a:pt x="12439" y="1969"/>
                  </a:lnTo>
                  <a:lnTo>
                    <a:pt x="12679" y="2785"/>
                  </a:lnTo>
                  <a:lnTo>
                    <a:pt x="12679" y="2785"/>
                  </a:lnTo>
                  <a:lnTo>
                    <a:pt x="12247" y="2737"/>
                  </a:lnTo>
                  <a:lnTo>
                    <a:pt x="12247" y="2737"/>
                  </a:lnTo>
                  <a:lnTo>
                    <a:pt x="11671" y="2209"/>
                  </a:lnTo>
                  <a:lnTo>
                    <a:pt x="10998" y="1633"/>
                  </a:lnTo>
                  <a:lnTo>
                    <a:pt x="10326" y="1153"/>
                  </a:lnTo>
                  <a:lnTo>
                    <a:pt x="9606" y="672"/>
                  </a:lnTo>
                  <a:lnTo>
                    <a:pt x="8885" y="288"/>
                  </a:lnTo>
                  <a:lnTo>
                    <a:pt x="8261" y="96"/>
                  </a:lnTo>
                  <a:lnTo>
                    <a:pt x="7973" y="0"/>
                  </a:lnTo>
                  <a:lnTo>
                    <a:pt x="7733" y="0"/>
                  </a:lnTo>
                  <a:lnTo>
                    <a:pt x="7493" y="48"/>
                  </a:lnTo>
                  <a:lnTo>
                    <a:pt x="7300" y="144"/>
                  </a:lnTo>
                  <a:lnTo>
                    <a:pt x="7300" y="144"/>
                  </a:lnTo>
                  <a:lnTo>
                    <a:pt x="7156" y="288"/>
                  </a:lnTo>
                  <a:lnTo>
                    <a:pt x="7060" y="480"/>
                  </a:lnTo>
                  <a:lnTo>
                    <a:pt x="7012" y="672"/>
                  </a:lnTo>
                  <a:lnTo>
                    <a:pt x="7012" y="864"/>
                  </a:lnTo>
                  <a:lnTo>
                    <a:pt x="7060" y="1105"/>
                  </a:lnTo>
                  <a:lnTo>
                    <a:pt x="7156" y="1297"/>
                  </a:lnTo>
                  <a:lnTo>
                    <a:pt x="7445" y="1729"/>
                  </a:lnTo>
                  <a:lnTo>
                    <a:pt x="7733" y="2113"/>
                  </a:lnTo>
                  <a:lnTo>
                    <a:pt x="8069" y="2449"/>
                  </a:lnTo>
                  <a:lnTo>
                    <a:pt x="8405" y="2737"/>
                  </a:lnTo>
                  <a:lnTo>
                    <a:pt x="8405" y="2737"/>
                  </a:lnTo>
                  <a:lnTo>
                    <a:pt x="7349" y="2545"/>
                  </a:lnTo>
                  <a:lnTo>
                    <a:pt x="6244" y="2353"/>
                  </a:lnTo>
                  <a:lnTo>
                    <a:pt x="4995" y="2161"/>
                  </a:lnTo>
                  <a:lnTo>
                    <a:pt x="3651" y="2017"/>
                  </a:lnTo>
                  <a:lnTo>
                    <a:pt x="2498" y="1969"/>
                  </a:lnTo>
                  <a:lnTo>
                    <a:pt x="1970" y="1969"/>
                  </a:lnTo>
                  <a:lnTo>
                    <a:pt x="1585" y="2065"/>
                  </a:lnTo>
                  <a:lnTo>
                    <a:pt x="1249" y="2161"/>
                  </a:lnTo>
                  <a:lnTo>
                    <a:pt x="1153" y="2209"/>
                  </a:lnTo>
                  <a:lnTo>
                    <a:pt x="1057" y="2305"/>
                  </a:lnTo>
                  <a:lnTo>
                    <a:pt x="1057" y="2305"/>
                  </a:lnTo>
                  <a:lnTo>
                    <a:pt x="1009" y="2497"/>
                  </a:lnTo>
                  <a:lnTo>
                    <a:pt x="1009" y="2689"/>
                  </a:lnTo>
                  <a:lnTo>
                    <a:pt x="1105" y="2833"/>
                  </a:lnTo>
                  <a:lnTo>
                    <a:pt x="1249" y="2978"/>
                  </a:lnTo>
                  <a:lnTo>
                    <a:pt x="1441" y="3122"/>
                  </a:lnTo>
                  <a:lnTo>
                    <a:pt x="1730" y="3266"/>
                  </a:lnTo>
                  <a:lnTo>
                    <a:pt x="2306" y="3506"/>
                  </a:lnTo>
                  <a:lnTo>
                    <a:pt x="2882" y="3698"/>
                  </a:lnTo>
                  <a:lnTo>
                    <a:pt x="3458" y="3842"/>
                  </a:lnTo>
                  <a:lnTo>
                    <a:pt x="3987" y="3986"/>
                  </a:lnTo>
                  <a:lnTo>
                    <a:pt x="3987" y="3986"/>
                  </a:lnTo>
                  <a:lnTo>
                    <a:pt x="3410" y="4226"/>
                  </a:lnTo>
                  <a:lnTo>
                    <a:pt x="2210" y="4754"/>
                  </a:lnTo>
                  <a:lnTo>
                    <a:pt x="1489" y="5139"/>
                  </a:lnTo>
                  <a:lnTo>
                    <a:pt x="865" y="5523"/>
                  </a:lnTo>
                  <a:lnTo>
                    <a:pt x="337" y="5907"/>
                  </a:lnTo>
                  <a:lnTo>
                    <a:pt x="145" y="6099"/>
                  </a:lnTo>
                  <a:lnTo>
                    <a:pt x="49" y="6243"/>
                  </a:lnTo>
                  <a:lnTo>
                    <a:pt x="49" y="6243"/>
                  </a:lnTo>
                  <a:lnTo>
                    <a:pt x="1" y="6435"/>
                  </a:lnTo>
                  <a:lnTo>
                    <a:pt x="1" y="6579"/>
                  </a:lnTo>
                  <a:lnTo>
                    <a:pt x="49" y="6676"/>
                  </a:lnTo>
                  <a:lnTo>
                    <a:pt x="145" y="6820"/>
                  </a:lnTo>
                  <a:lnTo>
                    <a:pt x="433" y="7012"/>
                  </a:lnTo>
                  <a:lnTo>
                    <a:pt x="817" y="7108"/>
                  </a:lnTo>
                  <a:lnTo>
                    <a:pt x="1201" y="7204"/>
                  </a:lnTo>
                  <a:lnTo>
                    <a:pt x="1585" y="7252"/>
                  </a:lnTo>
                  <a:lnTo>
                    <a:pt x="1970" y="7300"/>
                  </a:lnTo>
                  <a:lnTo>
                    <a:pt x="1970" y="7300"/>
                  </a:lnTo>
                  <a:lnTo>
                    <a:pt x="1778" y="7684"/>
                  </a:lnTo>
                  <a:lnTo>
                    <a:pt x="1634" y="8116"/>
                  </a:lnTo>
                  <a:lnTo>
                    <a:pt x="1345" y="8981"/>
                  </a:lnTo>
                  <a:lnTo>
                    <a:pt x="1345" y="8981"/>
                  </a:lnTo>
                  <a:lnTo>
                    <a:pt x="1105" y="9605"/>
                  </a:lnTo>
                  <a:lnTo>
                    <a:pt x="913" y="10229"/>
                  </a:lnTo>
                  <a:lnTo>
                    <a:pt x="769" y="10902"/>
                  </a:lnTo>
                  <a:lnTo>
                    <a:pt x="625" y="11574"/>
                  </a:lnTo>
                  <a:lnTo>
                    <a:pt x="529" y="12294"/>
                  </a:lnTo>
                  <a:lnTo>
                    <a:pt x="433" y="13015"/>
                  </a:lnTo>
                  <a:lnTo>
                    <a:pt x="433" y="13783"/>
                  </a:lnTo>
                  <a:lnTo>
                    <a:pt x="433" y="14552"/>
                  </a:lnTo>
                  <a:lnTo>
                    <a:pt x="433" y="14552"/>
                  </a:lnTo>
                  <a:lnTo>
                    <a:pt x="529" y="14360"/>
                  </a:lnTo>
                  <a:lnTo>
                    <a:pt x="865" y="13831"/>
                  </a:lnTo>
                  <a:lnTo>
                    <a:pt x="1393" y="13063"/>
                  </a:lnTo>
                  <a:lnTo>
                    <a:pt x="2114" y="12102"/>
                  </a:lnTo>
                  <a:lnTo>
                    <a:pt x="2546" y="11622"/>
                  </a:lnTo>
                  <a:lnTo>
                    <a:pt x="3026" y="11094"/>
                  </a:lnTo>
                  <a:lnTo>
                    <a:pt x="3603" y="10614"/>
                  </a:lnTo>
                  <a:lnTo>
                    <a:pt x="4179" y="10133"/>
                  </a:lnTo>
                  <a:lnTo>
                    <a:pt x="4803" y="9701"/>
                  </a:lnTo>
                  <a:lnTo>
                    <a:pt x="5524" y="9317"/>
                  </a:lnTo>
                  <a:lnTo>
                    <a:pt x="6244" y="8981"/>
                  </a:lnTo>
                  <a:lnTo>
                    <a:pt x="7012" y="8693"/>
                  </a:lnTo>
                  <a:lnTo>
                    <a:pt x="7012" y="8693"/>
                  </a:lnTo>
                  <a:lnTo>
                    <a:pt x="8453" y="8885"/>
                  </a:lnTo>
                  <a:lnTo>
                    <a:pt x="8453" y="8885"/>
                  </a:lnTo>
                  <a:lnTo>
                    <a:pt x="8885" y="9125"/>
                  </a:lnTo>
                  <a:lnTo>
                    <a:pt x="9318" y="9461"/>
                  </a:lnTo>
                  <a:lnTo>
                    <a:pt x="9510" y="9701"/>
                  </a:lnTo>
                  <a:lnTo>
                    <a:pt x="9702" y="9941"/>
                  </a:lnTo>
                  <a:lnTo>
                    <a:pt x="9894" y="10181"/>
                  </a:lnTo>
                  <a:lnTo>
                    <a:pt x="10038" y="10518"/>
                  </a:lnTo>
                  <a:lnTo>
                    <a:pt x="10038" y="10518"/>
                  </a:lnTo>
                  <a:lnTo>
                    <a:pt x="10038" y="10373"/>
                  </a:lnTo>
                  <a:lnTo>
                    <a:pt x="10038" y="10085"/>
                  </a:lnTo>
                  <a:lnTo>
                    <a:pt x="10038" y="9989"/>
                  </a:lnTo>
                  <a:lnTo>
                    <a:pt x="10134" y="9893"/>
                  </a:lnTo>
                  <a:lnTo>
                    <a:pt x="10230" y="9797"/>
                  </a:lnTo>
                  <a:lnTo>
                    <a:pt x="10374" y="9797"/>
                  </a:lnTo>
                  <a:lnTo>
                    <a:pt x="10374" y="9797"/>
                  </a:lnTo>
                  <a:lnTo>
                    <a:pt x="10518" y="9941"/>
                  </a:lnTo>
                  <a:lnTo>
                    <a:pt x="10710" y="10133"/>
                  </a:lnTo>
                  <a:lnTo>
                    <a:pt x="10854" y="10421"/>
                  </a:lnTo>
                  <a:lnTo>
                    <a:pt x="10950" y="10710"/>
                  </a:lnTo>
                  <a:lnTo>
                    <a:pt x="11143" y="11238"/>
                  </a:lnTo>
                  <a:lnTo>
                    <a:pt x="11239" y="11478"/>
                  </a:lnTo>
                  <a:lnTo>
                    <a:pt x="11239" y="11478"/>
                  </a:lnTo>
                  <a:lnTo>
                    <a:pt x="12247" y="11190"/>
                  </a:lnTo>
                  <a:lnTo>
                    <a:pt x="12967" y="11046"/>
                  </a:lnTo>
                  <a:lnTo>
                    <a:pt x="13256" y="10998"/>
                  </a:lnTo>
                  <a:lnTo>
                    <a:pt x="13448" y="10998"/>
                  </a:lnTo>
                  <a:lnTo>
                    <a:pt x="13448" y="10998"/>
                  </a:lnTo>
                  <a:lnTo>
                    <a:pt x="13544" y="11046"/>
                  </a:lnTo>
                  <a:lnTo>
                    <a:pt x="13592" y="11142"/>
                  </a:lnTo>
                  <a:lnTo>
                    <a:pt x="13544" y="11238"/>
                  </a:lnTo>
                  <a:lnTo>
                    <a:pt x="13496" y="11382"/>
                  </a:lnTo>
                  <a:lnTo>
                    <a:pt x="13352" y="11622"/>
                  </a:lnTo>
                  <a:lnTo>
                    <a:pt x="13256" y="11718"/>
                  </a:lnTo>
                  <a:lnTo>
                    <a:pt x="15705" y="11814"/>
                  </a:lnTo>
                  <a:lnTo>
                    <a:pt x="15705" y="11814"/>
                  </a:lnTo>
                  <a:lnTo>
                    <a:pt x="16281" y="12342"/>
                  </a:lnTo>
                  <a:lnTo>
                    <a:pt x="16761" y="13015"/>
                  </a:lnTo>
                  <a:lnTo>
                    <a:pt x="17194" y="13687"/>
                  </a:lnTo>
                  <a:lnTo>
                    <a:pt x="17338" y="14071"/>
                  </a:lnTo>
                  <a:lnTo>
                    <a:pt x="17482" y="14456"/>
                  </a:lnTo>
                  <a:lnTo>
                    <a:pt x="17626" y="14888"/>
                  </a:lnTo>
                  <a:lnTo>
                    <a:pt x="17674" y="15320"/>
                  </a:lnTo>
                  <a:lnTo>
                    <a:pt x="17770" y="15752"/>
                  </a:lnTo>
                  <a:lnTo>
                    <a:pt x="17770" y="16233"/>
                  </a:lnTo>
                  <a:lnTo>
                    <a:pt x="17770" y="16713"/>
                  </a:lnTo>
                  <a:lnTo>
                    <a:pt x="17770" y="17241"/>
                  </a:lnTo>
                  <a:lnTo>
                    <a:pt x="17674" y="17769"/>
                  </a:lnTo>
                  <a:lnTo>
                    <a:pt x="17578" y="18346"/>
                  </a:lnTo>
                  <a:lnTo>
                    <a:pt x="17578" y="18346"/>
                  </a:lnTo>
                  <a:lnTo>
                    <a:pt x="16954" y="19018"/>
                  </a:lnTo>
                  <a:lnTo>
                    <a:pt x="16665" y="19354"/>
                  </a:lnTo>
                  <a:lnTo>
                    <a:pt x="16425" y="19642"/>
                  </a:lnTo>
                  <a:lnTo>
                    <a:pt x="16185" y="19978"/>
                  </a:lnTo>
                  <a:lnTo>
                    <a:pt x="16041" y="20363"/>
                  </a:lnTo>
                  <a:lnTo>
                    <a:pt x="15945" y="20747"/>
                  </a:lnTo>
                  <a:lnTo>
                    <a:pt x="15945" y="21179"/>
                  </a:lnTo>
                  <a:lnTo>
                    <a:pt x="18875" y="19978"/>
                  </a:lnTo>
                  <a:lnTo>
                    <a:pt x="18875" y="19978"/>
                  </a:lnTo>
                  <a:lnTo>
                    <a:pt x="19211" y="20267"/>
                  </a:lnTo>
                  <a:lnTo>
                    <a:pt x="19595" y="20603"/>
                  </a:lnTo>
                  <a:lnTo>
                    <a:pt x="19931" y="21083"/>
                  </a:lnTo>
                  <a:lnTo>
                    <a:pt x="20075" y="21371"/>
                  </a:lnTo>
                  <a:lnTo>
                    <a:pt x="20219" y="21659"/>
                  </a:lnTo>
                  <a:lnTo>
                    <a:pt x="20315" y="21948"/>
                  </a:lnTo>
                  <a:lnTo>
                    <a:pt x="20363" y="22284"/>
                  </a:lnTo>
                  <a:lnTo>
                    <a:pt x="20363" y="22668"/>
                  </a:lnTo>
                  <a:lnTo>
                    <a:pt x="20315" y="23004"/>
                  </a:lnTo>
                  <a:lnTo>
                    <a:pt x="20171" y="23388"/>
                  </a:lnTo>
                  <a:lnTo>
                    <a:pt x="19979" y="23820"/>
                  </a:lnTo>
                  <a:lnTo>
                    <a:pt x="19739" y="24253"/>
                  </a:lnTo>
                  <a:lnTo>
                    <a:pt x="19403" y="24685"/>
                  </a:lnTo>
                  <a:lnTo>
                    <a:pt x="19403" y="24685"/>
                  </a:lnTo>
                  <a:lnTo>
                    <a:pt x="19115" y="24973"/>
                  </a:lnTo>
                  <a:lnTo>
                    <a:pt x="18779" y="25213"/>
                  </a:lnTo>
                  <a:lnTo>
                    <a:pt x="18490" y="25405"/>
                  </a:lnTo>
                  <a:lnTo>
                    <a:pt x="18154" y="25549"/>
                  </a:lnTo>
                  <a:lnTo>
                    <a:pt x="17866" y="25597"/>
                  </a:lnTo>
                  <a:lnTo>
                    <a:pt x="17578" y="25645"/>
                  </a:lnTo>
                  <a:lnTo>
                    <a:pt x="17290" y="25693"/>
                  </a:lnTo>
                  <a:lnTo>
                    <a:pt x="17002" y="25645"/>
                  </a:lnTo>
                  <a:lnTo>
                    <a:pt x="16521" y="25549"/>
                  </a:lnTo>
                  <a:lnTo>
                    <a:pt x="16137" y="25453"/>
                  </a:lnTo>
                  <a:lnTo>
                    <a:pt x="15753" y="25309"/>
                  </a:lnTo>
                  <a:lnTo>
                    <a:pt x="15753" y="25309"/>
                  </a:lnTo>
                  <a:lnTo>
                    <a:pt x="15417" y="25597"/>
                  </a:lnTo>
                  <a:lnTo>
                    <a:pt x="15033" y="25886"/>
                  </a:lnTo>
                  <a:lnTo>
                    <a:pt x="14504" y="26222"/>
                  </a:lnTo>
                  <a:lnTo>
                    <a:pt x="13880" y="26558"/>
                  </a:lnTo>
                  <a:lnTo>
                    <a:pt x="13208" y="26846"/>
                  </a:lnTo>
                  <a:lnTo>
                    <a:pt x="12823" y="26942"/>
                  </a:lnTo>
                  <a:lnTo>
                    <a:pt x="12487" y="27038"/>
                  </a:lnTo>
                  <a:lnTo>
                    <a:pt x="12103" y="27086"/>
                  </a:lnTo>
                  <a:lnTo>
                    <a:pt x="11671" y="27086"/>
                  </a:lnTo>
                  <a:lnTo>
                    <a:pt x="11671" y="27086"/>
                  </a:lnTo>
                  <a:lnTo>
                    <a:pt x="12247" y="27134"/>
                  </a:lnTo>
                  <a:lnTo>
                    <a:pt x="12919" y="27086"/>
                  </a:lnTo>
                  <a:lnTo>
                    <a:pt x="13784" y="27038"/>
                  </a:lnTo>
                  <a:lnTo>
                    <a:pt x="14792" y="26942"/>
                  </a:lnTo>
                  <a:lnTo>
                    <a:pt x="15897" y="26702"/>
                  </a:lnTo>
                  <a:lnTo>
                    <a:pt x="16473" y="26558"/>
                  </a:lnTo>
                  <a:lnTo>
                    <a:pt x="17098" y="26366"/>
                  </a:lnTo>
                  <a:lnTo>
                    <a:pt x="17722" y="26126"/>
                  </a:lnTo>
                  <a:lnTo>
                    <a:pt x="18298" y="25886"/>
                  </a:lnTo>
                  <a:lnTo>
                    <a:pt x="18923" y="25549"/>
                  </a:lnTo>
                  <a:lnTo>
                    <a:pt x="19547" y="25213"/>
                  </a:lnTo>
                  <a:lnTo>
                    <a:pt x="20123" y="24829"/>
                  </a:lnTo>
                  <a:lnTo>
                    <a:pt x="20700" y="24349"/>
                  </a:lnTo>
                  <a:lnTo>
                    <a:pt x="21228" y="23820"/>
                  </a:lnTo>
                  <a:lnTo>
                    <a:pt x="21756" y="23244"/>
                  </a:lnTo>
                  <a:lnTo>
                    <a:pt x="22236" y="22620"/>
                  </a:lnTo>
                  <a:lnTo>
                    <a:pt x="22717" y="21948"/>
                  </a:lnTo>
                  <a:lnTo>
                    <a:pt x="23101" y="21179"/>
                  </a:lnTo>
                  <a:lnTo>
                    <a:pt x="23485" y="20315"/>
                  </a:lnTo>
                  <a:lnTo>
                    <a:pt x="23773" y="19402"/>
                  </a:lnTo>
                  <a:lnTo>
                    <a:pt x="24061" y="18394"/>
                  </a:lnTo>
                  <a:lnTo>
                    <a:pt x="24253" y="17337"/>
                  </a:lnTo>
                  <a:lnTo>
                    <a:pt x="24349" y="16184"/>
                  </a:lnTo>
                  <a:lnTo>
                    <a:pt x="24397" y="14936"/>
                  </a:lnTo>
                  <a:lnTo>
                    <a:pt x="24349" y="135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70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extrusionOk="0">
                  <a:moveTo>
                    <a:pt x="625" y="1"/>
                  </a:move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70"/>
            <p:cNvSpPr/>
            <p:nvPr/>
          </p:nvSpPr>
          <p:spPr>
            <a:xfrm>
              <a:off x="2458075" y="675925"/>
              <a:ext cx="92475" cy="36050"/>
            </a:xfrm>
            <a:custGeom>
              <a:avLst/>
              <a:gdLst/>
              <a:ahLst/>
              <a:cxnLst/>
              <a:rect l="l" t="t" r="r" b="b"/>
              <a:pathLst>
                <a:path w="3699" h="1442" fill="none" extrusionOk="0">
                  <a:moveTo>
                    <a:pt x="1153" y="1"/>
                  </a:moveTo>
                  <a:lnTo>
                    <a:pt x="1153" y="1"/>
                  </a:lnTo>
                  <a:lnTo>
                    <a:pt x="625" y="1"/>
                  </a:lnTo>
                  <a:lnTo>
                    <a:pt x="433" y="49"/>
                  </a:lnTo>
                  <a:lnTo>
                    <a:pt x="241" y="145"/>
                  </a:lnTo>
                  <a:lnTo>
                    <a:pt x="97" y="193"/>
                  </a:lnTo>
                  <a:lnTo>
                    <a:pt x="1" y="337"/>
                  </a:lnTo>
                  <a:lnTo>
                    <a:pt x="1" y="481"/>
                  </a:lnTo>
                  <a:lnTo>
                    <a:pt x="49" y="625"/>
                  </a:lnTo>
                  <a:lnTo>
                    <a:pt x="49" y="625"/>
                  </a:lnTo>
                  <a:lnTo>
                    <a:pt x="145" y="817"/>
                  </a:lnTo>
                  <a:lnTo>
                    <a:pt x="337" y="1009"/>
                  </a:lnTo>
                  <a:lnTo>
                    <a:pt x="577" y="1153"/>
                  </a:lnTo>
                  <a:lnTo>
                    <a:pt x="817" y="1249"/>
                  </a:lnTo>
                  <a:lnTo>
                    <a:pt x="1153" y="1345"/>
                  </a:lnTo>
                  <a:lnTo>
                    <a:pt x="1441" y="1393"/>
                  </a:lnTo>
                  <a:lnTo>
                    <a:pt x="2114" y="1441"/>
                  </a:lnTo>
                  <a:lnTo>
                    <a:pt x="2114" y="1441"/>
                  </a:lnTo>
                  <a:lnTo>
                    <a:pt x="2738" y="1393"/>
                  </a:lnTo>
                  <a:lnTo>
                    <a:pt x="3266" y="1249"/>
                  </a:lnTo>
                  <a:lnTo>
                    <a:pt x="3458" y="1201"/>
                  </a:lnTo>
                  <a:lnTo>
                    <a:pt x="3603" y="1057"/>
                  </a:lnTo>
                  <a:lnTo>
                    <a:pt x="3651" y="961"/>
                  </a:lnTo>
                  <a:lnTo>
                    <a:pt x="3699" y="817"/>
                  </a:lnTo>
                  <a:lnTo>
                    <a:pt x="3699" y="817"/>
                  </a:lnTo>
                  <a:lnTo>
                    <a:pt x="3603" y="625"/>
                  </a:lnTo>
                  <a:lnTo>
                    <a:pt x="3410" y="481"/>
                  </a:lnTo>
                  <a:lnTo>
                    <a:pt x="3122" y="337"/>
                  </a:lnTo>
                  <a:lnTo>
                    <a:pt x="2786" y="241"/>
                  </a:lnTo>
                  <a:lnTo>
                    <a:pt x="2402" y="97"/>
                  </a:lnTo>
                  <a:lnTo>
                    <a:pt x="1970" y="49"/>
                  </a:lnTo>
                  <a:lnTo>
                    <a:pt x="1585" y="1"/>
                  </a:lnTo>
                  <a:lnTo>
                    <a:pt x="115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70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extrusionOk="0">
                  <a:moveTo>
                    <a:pt x="1393" y="1"/>
                  </a:move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70"/>
            <p:cNvSpPr/>
            <p:nvPr/>
          </p:nvSpPr>
          <p:spPr>
            <a:xfrm>
              <a:off x="2497700" y="721550"/>
              <a:ext cx="52850" cy="28850"/>
            </a:xfrm>
            <a:custGeom>
              <a:avLst/>
              <a:gdLst/>
              <a:ahLst/>
              <a:cxnLst/>
              <a:rect l="l" t="t" r="r" b="b"/>
              <a:pathLst>
                <a:path w="2114" h="1154" fill="none" extrusionOk="0">
                  <a:moveTo>
                    <a:pt x="1393" y="1"/>
                  </a:moveTo>
                  <a:lnTo>
                    <a:pt x="1393" y="1"/>
                  </a:lnTo>
                  <a:lnTo>
                    <a:pt x="1105" y="49"/>
                  </a:lnTo>
                  <a:lnTo>
                    <a:pt x="817" y="97"/>
                  </a:lnTo>
                  <a:lnTo>
                    <a:pt x="529" y="193"/>
                  </a:lnTo>
                  <a:lnTo>
                    <a:pt x="289" y="289"/>
                  </a:lnTo>
                  <a:lnTo>
                    <a:pt x="96" y="433"/>
                  </a:lnTo>
                  <a:lnTo>
                    <a:pt x="0" y="577"/>
                  </a:lnTo>
                  <a:lnTo>
                    <a:pt x="0" y="673"/>
                  </a:lnTo>
                  <a:lnTo>
                    <a:pt x="0" y="721"/>
                  </a:lnTo>
                  <a:lnTo>
                    <a:pt x="96" y="913"/>
                  </a:lnTo>
                  <a:lnTo>
                    <a:pt x="96" y="913"/>
                  </a:lnTo>
                  <a:lnTo>
                    <a:pt x="289" y="1009"/>
                  </a:lnTo>
                  <a:lnTo>
                    <a:pt x="481" y="1105"/>
                  </a:lnTo>
                  <a:lnTo>
                    <a:pt x="673" y="1153"/>
                  </a:lnTo>
                  <a:lnTo>
                    <a:pt x="913" y="1153"/>
                  </a:lnTo>
                  <a:lnTo>
                    <a:pt x="913" y="1153"/>
                  </a:lnTo>
                  <a:lnTo>
                    <a:pt x="1153" y="1105"/>
                  </a:lnTo>
                  <a:lnTo>
                    <a:pt x="1441" y="1057"/>
                  </a:lnTo>
                  <a:lnTo>
                    <a:pt x="1633" y="1009"/>
                  </a:lnTo>
                  <a:lnTo>
                    <a:pt x="1825" y="865"/>
                  </a:lnTo>
                  <a:lnTo>
                    <a:pt x="2018" y="769"/>
                  </a:lnTo>
                  <a:lnTo>
                    <a:pt x="2114" y="625"/>
                  </a:lnTo>
                  <a:lnTo>
                    <a:pt x="2114" y="433"/>
                  </a:lnTo>
                  <a:lnTo>
                    <a:pt x="2066" y="289"/>
                  </a:lnTo>
                  <a:lnTo>
                    <a:pt x="2066" y="289"/>
                  </a:lnTo>
                  <a:lnTo>
                    <a:pt x="1969" y="145"/>
                  </a:lnTo>
                  <a:lnTo>
                    <a:pt x="1825" y="49"/>
                  </a:lnTo>
                  <a:lnTo>
                    <a:pt x="1633" y="1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70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extrusionOk="0">
                  <a:moveTo>
                    <a:pt x="577" y="0"/>
                  </a:move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67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70"/>
            <p:cNvSpPr/>
            <p:nvPr/>
          </p:nvSpPr>
          <p:spPr>
            <a:xfrm>
              <a:off x="2801450" y="934075"/>
              <a:ext cx="34850" cy="62450"/>
            </a:xfrm>
            <a:custGeom>
              <a:avLst/>
              <a:gdLst/>
              <a:ahLst/>
              <a:cxnLst/>
              <a:rect l="l" t="t" r="r" b="b"/>
              <a:pathLst>
                <a:path w="1394" h="2498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481" y="48"/>
                  </a:lnTo>
                  <a:lnTo>
                    <a:pt x="385" y="96"/>
                  </a:lnTo>
                  <a:lnTo>
                    <a:pt x="289" y="240"/>
                  </a:lnTo>
                  <a:lnTo>
                    <a:pt x="193" y="384"/>
                  </a:lnTo>
                  <a:lnTo>
                    <a:pt x="49" y="769"/>
                  </a:lnTo>
                  <a:lnTo>
                    <a:pt x="1" y="1201"/>
                  </a:lnTo>
                  <a:lnTo>
                    <a:pt x="1" y="1633"/>
                  </a:lnTo>
                  <a:lnTo>
                    <a:pt x="97" y="2017"/>
                  </a:lnTo>
                  <a:lnTo>
                    <a:pt x="193" y="2209"/>
                  </a:lnTo>
                  <a:lnTo>
                    <a:pt x="289" y="2353"/>
                  </a:lnTo>
                  <a:lnTo>
                    <a:pt x="433" y="2449"/>
                  </a:lnTo>
                  <a:lnTo>
                    <a:pt x="577" y="2497"/>
                  </a:lnTo>
                  <a:lnTo>
                    <a:pt x="577" y="2497"/>
                  </a:lnTo>
                  <a:lnTo>
                    <a:pt x="721" y="2497"/>
                  </a:lnTo>
                  <a:lnTo>
                    <a:pt x="721" y="2497"/>
                  </a:lnTo>
                  <a:lnTo>
                    <a:pt x="865" y="2497"/>
                  </a:lnTo>
                  <a:lnTo>
                    <a:pt x="1009" y="2449"/>
                  </a:lnTo>
                  <a:lnTo>
                    <a:pt x="1153" y="2353"/>
                  </a:lnTo>
                  <a:lnTo>
                    <a:pt x="1201" y="2209"/>
                  </a:lnTo>
                  <a:lnTo>
                    <a:pt x="1346" y="1873"/>
                  </a:lnTo>
                  <a:lnTo>
                    <a:pt x="1394" y="1489"/>
                  </a:lnTo>
                  <a:lnTo>
                    <a:pt x="1346" y="1057"/>
                  </a:lnTo>
                  <a:lnTo>
                    <a:pt x="1201" y="673"/>
                  </a:lnTo>
                  <a:lnTo>
                    <a:pt x="1057" y="336"/>
                  </a:lnTo>
                  <a:lnTo>
                    <a:pt x="913" y="192"/>
                  </a:lnTo>
                  <a:lnTo>
                    <a:pt x="769" y="96"/>
                  </a:lnTo>
                  <a:lnTo>
                    <a:pt x="769" y="96"/>
                  </a:lnTo>
                  <a:lnTo>
                    <a:pt x="673" y="0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70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extrusionOk="0">
                  <a:moveTo>
                    <a:pt x="336" y="0"/>
                  </a:move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70"/>
            <p:cNvSpPr/>
            <p:nvPr/>
          </p:nvSpPr>
          <p:spPr>
            <a:xfrm>
              <a:off x="2763050" y="941275"/>
              <a:ext cx="24025" cy="43250"/>
            </a:xfrm>
            <a:custGeom>
              <a:avLst/>
              <a:gdLst/>
              <a:ahLst/>
              <a:cxnLst/>
              <a:rect l="l" t="t" r="r" b="b"/>
              <a:pathLst>
                <a:path w="961" h="1730" fill="none" extrusionOk="0">
                  <a:moveTo>
                    <a:pt x="432" y="0"/>
                  </a:moveTo>
                  <a:lnTo>
                    <a:pt x="432" y="0"/>
                  </a:lnTo>
                  <a:lnTo>
                    <a:pt x="336" y="0"/>
                  </a:lnTo>
                  <a:lnTo>
                    <a:pt x="288" y="48"/>
                  </a:lnTo>
                  <a:lnTo>
                    <a:pt x="144" y="240"/>
                  </a:lnTo>
                  <a:lnTo>
                    <a:pt x="48" y="481"/>
                  </a:lnTo>
                  <a:lnTo>
                    <a:pt x="0" y="817"/>
                  </a:lnTo>
                  <a:lnTo>
                    <a:pt x="0" y="1105"/>
                  </a:lnTo>
                  <a:lnTo>
                    <a:pt x="96" y="1393"/>
                  </a:lnTo>
                  <a:lnTo>
                    <a:pt x="240" y="1633"/>
                  </a:lnTo>
                  <a:lnTo>
                    <a:pt x="336" y="1681"/>
                  </a:lnTo>
                  <a:lnTo>
                    <a:pt x="432" y="1729"/>
                  </a:lnTo>
                  <a:lnTo>
                    <a:pt x="432" y="1729"/>
                  </a:lnTo>
                  <a:lnTo>
                    <a:pt x="528" y="1729"/>
                  </a:lnTo>
                  <a:lnTo>
                    <a:pt x="528" y="1729"/>
                  </a:lnTo>
                  <a:lnTo>
                    <a:pt x="624" y="1729"/>
                  </a:lnTo>
                  <a:lnTo>
                    <a:pt x="720" y="1681"/>
                  </a:lnTo>
                  <a:lnTo>
                    <a:pt x="864" y="1537"/>
                  </a:lnTo>
                  <a:lnTo>
                    <a:pt x="961" y="1297"/>
                  </a:lnTo>
                  <a:lnTo>
                    <a:pt x="961" y="1009"/>
                  </a:lnTo>
                  <a:lnTo>
                    <a:pt x="961" y="721"/>
                  </a:lnTo>
                  <a:lnTo>
                    <a:pt x="864" y="433"/>
                  </a:lnTo>
                  <a:lnTo>
                    <a:pt x="720" y="192"/>
                  </a:lnTo>
                  <a:lnTo>
                    <a:pt x="576" y="48"/>
                  </a:lnTo>
                  <a:lnTo>
                    <a:pt x="576" y="48"/>
                  </a:lnTo>
                  <a:lnTo>
                    <a:pt x="4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" name="Google Shape;4644;p67"/>
          <p:cNvSpPr/>
          <p:nvPr/>
        </p:nvSpPr>
        <p:spPr>
          <a:xfrm>
            <a:off x="2512549" y="733974"/>
            <a:ext cx="1270025" cy="1249265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solidFill>
                  <a:srgbClr val="FF0000"/>
                </a:solidFill>
                <a:latin typeface="Fredoka One"/>
                <a:ea typeface="Fredoka One"/>
                <a:cs typeface="Fredoka One"/>
                <a:sym typeface="Fredoka One"/>
              </a:rPr>
              <a:t>04</a:t>
            </a:r>
            <a:endParaRPr sz="4600" dirty="0">
              <a:solidFill>
                <a:srgbClr val="FF0000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0273" y="417818"/>
            <a:ext cx="7704000" cy="572700"/>
          </a:xfrm>
        </p:spPr>
        <p:txBody>
          <a:bodyPr/>
          <a:lstStyle/>
          <a:p>
            <a:r>
              <a:rPr lang="en-US" dirty="0"/>
              <a:t>Look and write :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773" y="1141465"/>
            <a:ext cx="8075270" cy="2551800"/>
          </a:xfrm>
        </p:spPr>
        <p:txBody>
          <a:bodyPr/>
          <a:lstStyle/>
          <a:p>
            <a:r>
              <a:rPr lang="en-US" sz="2800" dirty="0">
                <a:latin typeface="Comic Sans MS" panose="030F0702030302020204" pitchFamily="66" charset="0"/>
              </a:rPr>
              <a:t>1. I ……………………a book with Peter. 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2. He ……………………an ice cream.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3. </a:t>
            </a:r>
            <a:r>
              <a:rPr lang="en-US" sz="2800" dirty="0" err="1">
                <a:latin typeface="Comic Sans MS" panose="030F0702030302020204" pitchFamily="66" charset="0"/>
              </a:rPr>
              <a:t>Nhi</a:t>
            </a:r>
            <a:r>
              <a:rPr lang="en-US" sz="2800" dirty="0">
                <a:latin typeface="Comic Sans MS" panose="030F0702030302020204" pitchFamily="66" charset="0"/>
              </a:rPr>
              <a:t>……………………………………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4. She ……………………to music.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61" b="100000" l="9350" r="943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22621" y="2807262"/>
            <a:ext cx="2058529" cy="2409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59" b="100000" l="9982" r="93648">
                        <a14:foregroundMark x1="19601" y1="83235" x2="22142" y2="94706"/>
                        <a14:foregroundMark x1="42287" y1="83824" x2="48457" y2="89412"/>
                        <a14:foregroundMark x1="60254" y1="76765" x2="60254" y2="84706"/>
                        <a14:foregroundMark x1="46098" y1="26471" x2="43739" y2="33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9650" y="3091684"/>
            <a:ext cx="3249658" cy="2005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28" b="99229" l="0" r="100000">
                        <a14:foregroundMark x1="54848" y1="53213" x2="61212" y2="53213"/>
                        <a14:foregroundMark x1="64242" y1="53470" x2="70000" y2="51157"/>
                        <a14:foregroundMark x1="3939" y1="43702" x2="8788" y2="46787"/>
                        <a14:foregroundMark x1="13030" y1="47044" x2="19091" y2="42931"/>
                        <a14:foregroundMark x1="18788" y1="69666" x2="12121" y2="76864"/>
                        <a14:foregroundMark x1="70909" y1="88689" x2="77576" y2="87147"/>
                        <a14:backgroundMark x1="6061" y1="4370" x2="17879" y2="33419"/>
                        <a14:backgroundMark x1="21212" y1="10283" x2="49697" y2="4370"/>
                        <a14:backgroundMark x1="71212" y1="10797" x2="98485" y2="8226"/>
                        <a14:backgroundMark x1="70303" y1="27506" x2="98788" y2="19794"/>
                        <a14:backgroundMark x1="56970" y1="46787" x2="66667" y2="52956"/>
                        <a14:backgroundMark x1="82121" y1="25193" x2="90606" y2="44216"/>
                        <a14:backgroundMark x1="56970" y1="62725" x2="99091" y2="70180"/>
                        <a14:backgroundMark x1="37576" y1="75064" x2="48485" y2="97686"/>
                        <a14:backgroundMark x1="56061" y1="92545" x2="67576" y2="98715"/>
                        <a14:backgroundMark x1="81818" y1="95116" x2="70606" y2="94344"/>
                        <a14:backgroundMark x1="5758" y1="50900" x2="5758" y2="59640"/>
                        <a14:backgroundMark x1="33333" y1="55013" x2="26364" y2="63239"/>
                        <a14:backgroundMark x1="38788" y1="54499" x2="24545" y2="55270"/>
                        <a14:backgroundMark x1="28788" y1="44730" x2="10606" y2="529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90035" y="3091684"/>
            <a:ext cx="1618556" cy="1986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337" l="9690" r="95349">
                        <a14:backgroundMark x1="25194" y1="36580" x2="15504" y2="32304"/>
                        <a14:backgroundMark x1="82946" y1="39430" x2="99225" y2="23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7859" y="2807262"/>
            <a:ext cx="1366836" cy="22303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73598" y="1181068"/>
            <a:ext cx="2000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am reading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31466" y="1599816"/>
            <a:ext cx="15985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is eating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71645" y="2018564"/>
            <a:ext cx="178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is running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98462" y="2437312"/>
            <a:ext cx="1975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is listening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7848" y="4094301"/>
            <a:ext cx="489857" cy="4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3379419" y="3922451"/>
            <a:ext cx="489857" cy="4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5502416" y="4026467"/>
            <a:ext cx="489857" cy="4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7969125" y="3629818"/>
            <a:ext cx="489857" cy="428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8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p44"/>
          <p:cNvSpPr txBox="1">
            <a:spLocks noGrp="1"/>
          </p:cNvSpPr>
          <p:nvPr>
            <p:ph type="title"/>
          </p:nvPr>
        </p:nvSpPr>
        <p:spPr>
          <a:xfrm>
            <a:off x="964286" y="1223277"/>
            <a:ext cx="6852805" cy="172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 you</a:t>
            </a:r>
            <a:endParaRPr dirty="0"/>
          </a:p>
        </p:txBody>
      </p:sp>
      <p:sp>
        <p:nvSpPr>
          <p:cNvPr id="2827" name="Google Shape;2827;p44"/>
          <p:cNvSpPr/>
          <p:nvPr/>
        </p:nvSpPr>
        <p:spPr>
          <a:xfrm rot="10800000">
            <a:off x="3794446" y="2594345"/>
            <a:ext cx="1555119" cy="174751"/>
          </a:xfrm>
          <a:custGeom>
            <a:avLst/>
            <a:gdLst/>
            <a:ahLst/>
            <a:cxnLst/>
            <a:rect l="l" t="t" r="r" b="b"/>
            <a:pathLst>
              <a:path w="20452" h="2623" extrusionOk="0">
                <a:moveTo>
                  <a:pt x="19806" y="1"/>
                </a:moveTo>
                <a:lnTo>
                  <a:pt x="19342" y="41"/>
                </a:lnTo>
                <a:lnTo>
                  <a:pt x="18757" y="142"/>
                </a:lnTo>
                <a:lnTo>
                  <a:pt x="18051" y="283"/>
                </a:lnTo>
                <a:lnTo>
                  <a:pt x="17325" y="384"/>
                </a:lnTo>
                <a:lnTo>
                  <a:pt x="16539" y="505"/>
                </a:lnTo>
                <a:lnTo>
                  <a:pt x="15712" y="586"/>
                </a:lnTo>
                <a:lnTo>
                  <a:pt x="14824" y="666"/>
                </a:lnTo>
                <a:lnTo>
                  <a:pt x="13896" y="727"/>
                </a:lnTo>
                <a:lnTo>
                  <a:pt x="12928" y="787"/>
                </a:lnTo>
                <a:lnTo>
                  <a:pt x="11920" y="807"/>
                </a:lnTo>
                <a:lnTo>
                  <a:pt x="10851" y="828"/>
                </a:lnTo>
                <a:lnTo>
                  <a:pt x="9742" y="828"/>
                </a:lnTo>
                <a:lnTo>
                  <a:pt x="8592" y="807"/>
                </a:lnTo>
                <a:lnTo>
                  <a:pt x="7382" y="767"/>
                </a:lnTo>
                <a:lnTo>
                  <a:pt x="6152" y="707"/>
                </a:lnTo>
                <a:lnTo>
                  <a:pt x="4861" y="606"/>
                </a:lnTo>
                <a:lnTo>
                  <a:pt x="3530" y="505"/>
                </a:lnTo>
                <a:lnTo>
                  <a:pt x="2158" y="384"/>
                </a:lnTo>
                <a:lnTo>
                  <a:pt x="1614" y="344"/>
                </a:lnTo>
                <a:lnTo>
                  <a:pt x="1150" y="344"/>
                </a:lnTo>
                <a:lnTo>
                  <a:pt x="767" y="384"/>
                </a:lnTo>
                <a:lnTo>
                  <a:pt x="444" y="444"/>
                </a:lnTo>
                <a:lnTo>
                  <a:pt x="323" y="505"/>
                </a:lnTo>
                <a:lnTo>
                  <a:pt x="222" y="545"/>
                </a:lnTo>
                <a:lnTo>
                  <a:pt x="141" y="606"/>
                </a:lnTo>
                <a:lnTo>
                  <a:pt x="61" y="666"/>
                </a:lnTo>
                <a:lnTo>
                  <a:pt x="20" y="747"/>
                </a:lnTo>
                <a:lnTo>
                  <a:pt x="0" y="807"/>
                </a:lnTo>
                <a:lnTo>
                  <a:pt x="0" y="888"/>
                </a:lnTo>
                <a:lnTo>
                  <a:pt x="20" y="969"/>
                </a:lnTo>
                <a:lnTo>
                  <a:pt x="41" y="1050"/>
                </a:lnTo>
                <a:lnTo>
                  <a:pt x="101" y="1130"/>
                </a:lnTo>
                <a:lnTo>
                  <a:pt x="182" y="1211"/>
                </a:lnTo>
                <a:lnTo>
                  <a:pt x="283" y="1292"/>
                </a:lnTo>
                <a:lnTo>
                  <a:pt x="404" y="1372"/>
                </a:lnTo>
                <a:lnTo>
                  <a:pt x="545" y="1453"/>
                </a:lnTo>
                <a:lnTo>
                  <a:pt x="888" y="1614"/>
                </a:lnTo>
                <a:lnTo>
                  <a:pt x="1331" y="1776"/>
                </a:lnTo>
                <a:lnTo>
                  <a:pt x="1856" y="1897"/>
                </a:lnTo>
                <a:lnTo>
                  <a:pt x="2461" y="2018"/>
                </a:lnTo>
                <a:lnTo>
                  <a:pt x="3167" y="2098"/>
                </a:lnTo>
                <a:lnTo>
                  <a:pt x="4659" y="2260"/>
                </a:lnTo>
                <a:lnTo>
                  <a:pt x="6172" y="2401"/>
                </a:lnTo>
                <a:lnTo>
                  <a:pt x="7685" y="2522"/>
                </a:lnTo>
                <a:lnTo>
                  <a:pt x="9197" y="2603"/>
                </a:lnTo>
                <a:lnTo>
                  <a:pt x="9964" y="2623"/>
                </a:lnTo>
                <a:lnTo>
                  <a:pt x="11517" y="2623"/>
                </a:lnTo>
                <a:lnTo>
                  <a:pt x="12303" y="2582"/>
                </a:lnTo>
                <a:lnTo>
                  <a:pt x="13090" y="2542"/>
                </a:lnTo>
                <a:lnTo>
                  <a:pt x="13876" y="2481"/>
                </a:lnTo>
                <a:lnTo>
                  <a:pt x="14683" y="2381"/>
                </a:lnTo>
                <a:lnTo>
                  <a:pt x="15490" y="2280"/>
                </a:lnTo>
                <a:lnTo>
                  <a:pt x="16276" y="2139"/>
                </a:lnTo>
                <a:lnTo>
                  <a:pt x="17023" y="1957"/>
                </a:lnTo>
                <a:lnTo>
                  <a:pt x="17708" y="1776"/>
                </a:lnTo>
                <a:lnTo>
                  <a:pt x="18334" y="1554"/>
                </a:lnTo>
                <a:lnTo>
                  <a:pt x="18898" y="1332"/>
                </a:lnTo>
                <a:lnTo>
                  <a:pt x="19362" y="1110"/>
                </a:lnTo>
                <a:lnTo>
                  <a:pt x="19766" y="888"/>
                </a:lnTo>
                <a:lnTo>
                  <a:pt x="20088" y="686"/>
                </a:lnTo>
                <a:lnTo>
                  <a:pt x="20310" y="485"/>
                </a:lnTo>
                <a:lnTo>
                  <a:pt x="20371" y="404"/>
                </a:lnTo>
                <a:lnTo>
                  <a:pt x="20431" y="323"/>
                </a:lnTo>
                <a:lnTo>
                  <a:pt x="20451" y="243"/>
                </a:lnTo>
                <a:lnTo>
                  <a:pt x="20451" y="182"/>
                </a:lnTo>
                <a:lnTo>
                  <a:pt x="20411" y="122"/>
                </a:lnTo>
                <a:lnTo>
                  <a:pt x="20350" y="81"/>
                </a:lnTo>
                <a:lnTo>
                  <a:pt x="20270" y="41"/>
                </a:lnTo>
                <a:lnTo>
                  <a:pt x="20149" y="21"/>
                </a:lnTo>
                <a:lnTo>
                  <a:pt x="1998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28" name="Google Shape;2828;p44"/>
          <p:cNvGrpSpPr/>
          <p:nvPr/>
        </p:nvGrpSpPr>
        <p:grpSpPr>
          <a:xfrm>
            <a:off x="4323348" y="530631"/>
            <a:ext cx="853142" cy="526018"/>
            <a:chOff x="4908575" y="2482875"/>
            <a:chExt cx="654350" cy="403450"/>
          </a:xfrm>
        </p:grpSpPr>
        <p:sp>
          <p:nvSpPr>
            <p:cNvPr id="2829" name="Google Shape;2829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44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44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44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44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44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44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44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44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44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44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44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44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44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44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44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44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44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44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44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44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44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44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44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44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44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4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44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4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44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26" b="96453" l="0" r="100000">
                        <a14:foregroundMark x1="3617" y1="22973" x2="23298" y2="54899"/>
                        <a14:foregroundMark x1="19043" y1="22466" x2="27128" y2="63176"/>
                        <a14:foregroundMark x1="22872" y1="33108" x2="34468" y2="24831"/>
                        <a14:foregroundMark x1="34681" y1="25169" x2="97660" y2="73480"/>
                        <a14:foregroundMark x1="83511" y1="34291" x2="82021" y2="69257"/>
                        <a14:foregroundMark x1="82021" y1="69257" x2="82021" y2="69257"/>
                        <a14:foregroundMark x1="97553" y1="37162" x2="86596" y2="70101"/>
                        <a14:foregroundMark x1="80957" y1="42736" x2="53191" y2="31081"/>
                        <a14:foregroundMark x1="43511" y1="40372" x2="64681" y2="61318"/>
                        <a14:foregroundMark x1="9043" y1="31419" x2="851" y2="47297"/>
                        <a14:foregroundMark x1="21170" y1="46115" x2="4681" y2="96453"/>
                        <a14:foregroundMark x1="2021" y1="48480" x2="16170" y2="79561"/>
                        <a14:foregroundMark x1="13830" y1="77365" x2="99894" y2="84797"/>
                        <a14:foregroundMark x1="8191" y1="95439" x2="87872" y2="86993"/>
                        <a14:foregroundMark x1="70745" y1="95439" x2="99894" y2="87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63490" y="1527841"/>
            <a:ext cx="5698666" cy="3588947"/>
          </a:xfrm>
          <a:prstGeom prst="rect">
            <a:avLst/>
          </a:prstGeom>
        </p:spPr>
      </p:pic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Warm Up </a:t>
            </a:r>
            <a:endParaRPr dirty="0"/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</a:rPr>
              <a:t>01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2" b="99174" l="349" r="89180">
                        <a14:foregroundMark x1="24607" y1="33333" x2="80977" y2="37741"/>
                        <a14:foregroundMark x1="80977" y1="37741" x2="80977" y2="37741"/>
                        <a14:foregroundMark x1="17277" y1="23967" x2="31588" y2="33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94718" y="1749972"/>
            <a:ext cx="5314562" cy="3366816"/>
          </a:xfrm>
          <a:prstGeom prst="rect">
            <a:avLst/>
          </a:prstGeom>
        </p:spPr>
      </p:pic>
      <p:pic>
        <p:nvPicPr>
          <p:cNvPr id="170" name="Picture 16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2" b="99174" l="349" r="89180">
                        <a14:foregroundMark x1="24607" y1="33333" x2="80977" y2="37741"/>
                        <a14:foregroundMark x1="80977" y1="37741" x2="80977" y2="37741"/>
                        <a14:foregroundMark x1="17277" y1="23967" x2="31588" y2="336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511" y="1888250"/>
            <a:ext cx="4796270" cy="3038474"/>
          </a:xfrm>
          <a:prstGeom prst="rect">
            <a:avLst/>
          </a:prstGeom>
        </p:spPr>
      </p:pic>
      <p:sp>
        <p:nvSpPr>
          <p:cNvPr id="171" name="TextBox 170"/>
          <p:cNvSpPr txBox="1"/>
          <p:nvPr/>
        </p:nvSpPr>
        <p:spPr>
          <a:xfrm>
            <a:off x="2843494" y="1022780"/>
            <a:ext cx="5934558" cy="830997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495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SWIMMING RACE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8" b="10338"/>
          <a:stretch/>
        </p:blipFill>
        <p:spPr>
          <a:xfrm>
            <a:off x="-5742" y="1"/>
            <a:ext cx="9144000" cy="51434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76" y="603111"/>
            <a:ext cx="804742" cy="454039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8142279" y="1059633"/>
            <a:ext cx="397564" cy="493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103774" y="3482667"/>
            <a:ext cx="397564" cy="493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>
                <a:solidFill>
                  <a:schemeClr val="tx1"/>
                </a:solidFill>
              </a:rPr>
              <a:t>2</a:t>
            </a:r>
          </a:p>
        </p:txBody>
      </p:sp>
      <p:pic>
        <p:nvPicPr>
          <p:cNvPr id="44" name="Picture 4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7316" y="81397"/>
            <a:ext cx="626418" cy="727011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4274" y="81397"/>
            <a:ext cx="621846" cy="727011"/>
          </a:xfrm>
          <a:prstGeom prst="rect">
            <a:avLst/>
          </a:prstGeom>
        </p:spPr>
      </p:pic>
      <p:pic>
        <p:nvPicPr>
          <p:cNvPr id="58" name="Picture 5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9657" y="80506"/>
            <a:ext cx="626418" cy="727011"/>
          </a:xfrm>
          <a:prstGeom prst="rect">
            <a:avLst/>
          </a:prstGeom>
        </p:spPr>
      </p:pic>
      <p:pic>
        <p:nvPicPr>
          <p:cNvPr id="59" name="Picture 5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75174" y="80506"/>
            <a:ext cx="621846" cy="727011"/>
          </a:xfrm>
          <a:prstGeom prst="rect">
            <a:avLst/>
          </a:prstGeom>
        </p:spPr>
      </p:pic>
      <p:pic>
        <p:nvPicPr>
          <p:cNvPr id="60" name="Picture 5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42313" y="80506"/>
            <a:ext cx="621846" cy="727011"/>
          </a:xfrm>
          <a:prstGeom prst="rect">
            <a:avLst/>
          </a:prstGeom>
        </p:spPr>
      </p:pic>
      <p:sp>
        <p:nvSpPr>
          <p:cNvPr id="62" name="Pentagon 61">
            <a:hlinkClick r:id="rId16" action="ppaction://hlinksldjump"/>
          </p:cNvPr>
          <p:cNvSpPr/>
          <p:nvPr/>
        </p:nvSpPr>
        <p:spPr>
          <a:xfrm>
            <a:off x="8375476" y="4810539"/>
            <a:ext cx="804742" cy="332961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dirty="0">
                <a:solidFill>
                  <a:schemeClr val="tx1"/>
                </a:solidFill>
                <a:latin typeface="Comic Sans MS" panose="030F0702030302020204" pitchFamily="66" charset="0"/>
              </a:rPr>
              <a:t>Exit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6101" y="603111"/>
            <a:ext cx="1921748" cy="19217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13" y="2768521"/>
            <a:ext cx="1921748" cy="1921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8065" b="88710" l="193" r="9951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4166" y="2648252"/>
            <a:ext cx="8539843" cy="5100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76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34568E-6 L -3.61111E-6 0.00031 C 0.06598 -0.00185 0.13247 0.00957 0.19809 -0.00494 C 0.2158 -0.00895 0.20278 -0.00648 0.23733 -0.00802 C 0.24028 -0.00864 0.24323 -0.00895 0.24618 -0.00957 C 0.24809 -0.01018 0.25052 -0.01173 0.25243 -0.01265 C 0.25816 -0.01234 0.26372 -0.01203 0.26945 -0.01111 C 0.27153 -0.0108 0.27361 -0.00987 0.2757 -0.00957 C 0.27917 -0.00926 0.28282 -0.00957 0.28646 -0.00957 L 0.28646 -0.00926 " pathEditMode="relative" rAng="0" ptsTypes="AAAAAAAA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23" y="-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46 -0.00926 L 0.28646 -0.00895 C 0.32796 -0.00401 0.27014 -0.0108 0.37396 -0.00463 C 0.38282 -0.00401 0.39184 -0.00247 0.4007 -0.00123 C 0.41771 -0.00833 0.43438 -0.01728 0.45157 -0.02191 C 0.47223 -0.02747 0.45677 -0.01543 0.47223 -0.0108 C 0.48195 -0.00802 0.49184 -0.00864 0.50174 -0.00771 C 0.51736 -0.00061 0.504 -0.00617 0.54271 -0.00617 L 0.54375 -0.00771 " pathEditMode="relative" rAng="0" ptsTypes="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65" y="-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4375 -0.00771 L 0.54375 -0.00741 L 0.55886 -0.00432 C 0.56181 -0.0037 0.56476 -0.0037 0.56771 -0.00278 C 0.58924 0.00309 0.56007 -0.00185 0.58646 0.00185 C 0.62778 0.02377 0.6099 0.01605 0.70174 0.00494 C 0.71945 0.00309 0.75434 -0.01234 0.75434 -0.01203 C 0.76355 -0.01173 0.77275 -0.0108 0.78212 -0.0108 C 0.79289 -0.0108 0.80556 -0.01142 0.81684 -0.01389 C 0.81858 -0.0142 0.82049 -0.01512 0.82223 -0.01543 C 0.829 -0.01636 0.84271 -0.01697 0.84271 -0.01666 L 0.84462 -0.02006 " pathEditMode="relative" rAng="0" ptsTypes="AAAAAAAAAA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35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11022E-16 L 5.55556E-7 0.00031 L 0.12587 -0.01296 C 0.13177 -0.01358 0.13767 -0.01327 0.14358 -0.01451 C 0.14965 -0.01574 0.15556 -0.01944 0.16146 -0.02068 C 0.17483 -0.02407 0.18819 -0.02623 0.20174 -0.0287 L 0.20972 -0.0321 C 0.21215 -0.03302 0.21441 -0.03488 0.21684 -0.03519 C 0.22899 -0.03642 0.24132 -0.03611 0.25347 -0.03673 C 0.2599 -0.0392 0.25642 -0.03827 0.26424 -0.03827 L 0.26424 -0.03796 " pathEditMode="relative" rAng="0" ptsTypes="AAAAAAAAAAA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424 -0.03796 L 0.26424 -0.03765 L 0.35434 -0.04105 C 0.35608 -0.04136 0.35799 -0.04198 0.35972 -0.04259 C 0.36094 -0.04321 0.36215 -0.04383 0.36319 -0.04414 L 0.43646 -0.04259 C 0.4375 -0.04259 0.43819 -0.04136 0.43924 -0.04105 C 0.44358 -0.03981 0.44809 -0.03889 0.4526 -0.03796 C 0.45503 -0.03642 0.45729 -0.03426 0.45972 -0.03333 C 0.46233 -0.0321 0.4651 -0.03241 0.46771 -0.03179 C 0.46927 -0.03117 0.47066 -0.03056 0.47222 -0.03025 C 0.47587 -0.02932 0.47934 -0.02932 0.48299 -0.0284 C 0.51267 -0.02284 0.48246 -0.02531 0.53125 -0.02531 L 0.53125 -0.025 " pathEditMode="relative" rAng="0" ptsTypes="AAAAAAAAAAAAAA">
                                      <p:cBhvr>
                                        <p:cTn id="4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51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25 -0.025 L 0.53125 -0.02469 C 0.61285 -0.03981 0.50538 -0.02099 0.75521 -0.02994 C 0.75833 -0.02994 0.76111 -0.03395 0.76424 -0.03488 C 0.77066 -0.03611 0.77726 -0.03611 0.78385 -0.03642 C 0.80382 -0.03673 0.82378 -0.03642 0.84375 -0.03642 L 0.84375 -0.03611 L 0.84375 -0.03642 L 0.84375 -0.03611 " pathEditMode="relative" rAng="0" ptsTypes="AAAAAAA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25" y="-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93" y="1711519"/>
            <a:ext cx="5461514" cy="3187575"/>
          </a:xfrm>
          <a:prstGeom prst="rect">
            <a:avLst/>
          </a:prstGeom>
        </p:spPr>
      </p:pic>
      <p:sp>
        <p:nvSpPr>
          <p:cNvPr id="4" name="Google Shape;3711;p59"/>
          <p:cNvSpPr txBox="1">
            <a:spLocks/>
          </p:cNvSpPr>
          <p:nvPr/>
        </p:nvSpPr>
        <p:spPr>
          <a:xfrm>
            <a:off x="219430" y="3277799"/>
            <a:ext cx="8705139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7" name="Google Shape;3711;p59"/>
          <p:cNvSpPr txBox="1">
            <a:spLocks/>
          </p:cNvSpPr>
          <p:nvPr/>
        </p:nvSpPr>
        <p:spPr>
          <a:xfrm>
            <a:off x="1970166" y="3899699"/>
            <a:ext cx="4652541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85800" y="191100"/>
            <a:ext cx="6219497" cy="1272826"/>
          </a:xfrm>
          <a:prstGeom prst="wedgeRoundRectCallout">
            <a:avLst>
              <a:gd name="adj1" fmla="val -57132"/>
              <a:gd name="adj2" fmla="val 23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How many people are there in </a:t>
            </a:r>
            <a:r>
              <a:rPr lang="en-US" sz="3600">
                <a:solidFill>
                  <a:schemeClr val="tx1"/>
                </a:solidFill>
                <a:latin typeface="Comic Sans MS" panose="030F0702030302020204" pitchFamily="66" charset="0"/>
              </a:rPr>
              <a:t>the picture? </a:t>
            </a:r>
            <a:endParaRPr lang="en-US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809565" y="1761082"/>
            <a:ext cx="2264321" cy="1269124"/>
          </a:xfrm>
          <a:prstGeom prst="wedgeRoundRectCallout">
            <a:avLst>
              <a:gd name="adj1" fmla="val 50808"/>
              <a:gd name="adj2" fmla="val 777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- Nine. </a:t>
            </a:r>
          </a:p>
        </p:txBody>
      </p:sp>
      <p:sp>
        <p:nvSpPr>
          <p:cNvPr id="5" name="Action Button: End 4">
            <a:hlinkClick r:id="rId3" action="ppaction://hlinksldjump" highlightClick="1"/>
          </p:cNvPr>
          <p:cNvSpPr/>
          <p:nvPr/>
        </p:nvSpPr>
        <p:spPr>
          <a:xfrm>
            <a:off x="7342636" y="4267248"/>
            <a:ext cx="1198179" cy="547811"/>
          </a:xfrm>
          <a:prstGeom prst="actionButtonEn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5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7" y="0"/>
            <a:ext cx="9110693" cy="5791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61" b="100000" l="9350" r="9430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0673" y="1914561"/>
            <a:ext cx="2877904" cy="3369254"/>
          </a:xfrm>
          <a:prstGeom prst="rect">
            <a:avLst/>
          </a:prstGeom>
        </p:spPr>
      </p:pic>
      <p:sp>
        <p:nvSpPr>
          <p:cNvPr id="4" name="Google Shape;3711;p59"/>
          <p:cNvSpPr txBox="1">
            <a:spLocks/>
          </p:cNvSpPr>
          <p:nvPr/>
        </p:nvSpPr>
        <p:spPr>
          <a:xfrm>
            <a:off x="-80541" y="1465244"/>
            <a:ext cx="8705139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5" name="Google Shape;3711;p59"/>
          <p:cNvSpPr txBox="1">
            <a:spLocks/>
          </p:cNvSpPr>
          <p:nvPr/>
        </p:nvSpPr>
        <p:spPr>
          <a:xfrm>
            <a:off x="4572000" y="2709044"/>
            <a:ext cx="4652541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sz="3200" dirty="0">
              <a:latin typeface="Comic Sans MS" panose="030F0702030302020204" pitchFamily="66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52248" y="240664"/>
            <a:ext cx="4706007" cy="874986"/>
          </a:xfrm>
          <a:prstGeom prst="wedgeRoundRectCallout">
            <a:avLst>
              <a:gd name="adj1" fmla="val -51821"/>
              <a:gd name="adj2" fmla="val 931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What is </a:t>
            </a:r>
            <a:r>
              <a:rPr lang="en-US" sz="3600">
                <a:solidFill>
                  <a:srgbClr val="FF0000"/>
                </a:solidFill>
                <a:latin typeface="Comic Sans MS" panose="030F0702030302020204" pitchFamily="66" charset="0"/>
              </a:rPr>
              <a:t>he eating? 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188821" y="2705342"/>
            <a:ext cx="3819200" cy="1269124"/>
          </a:xfrm>
          <a:prstGeom prst="wedgeRoundRectCallout">
            <a:avLst>
              <a:gd name="adj1" fmla="val 50808"/>
              <a:gd name="adj2" fmla="val 777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He is eating an ice cream.  </a:t>
            </a:r>
          </a:p>
        </p:txBody>
      </p:sp>
      <p:sp>
        <p:nvSpPr>
          <p:cNvPr id="10" name="Action Button: End 9">
            <a:hlinkClick r:id="rId6" action="ppaction://hlinksldjump" highlightClick="1"/>
          </p:cNvPr>
          <p:cNvSpPr/>
          <p:nvPr/>
        </p:nvSpPr>
        <p:spPr>
          <a:xfrm>
            <a:off x="7809842" y="4769144"/>
            <a:ext cx="1198179" cy="547811"/>
          </a:xfrm>
          <a:prstGeom prst="actionButtonEn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3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7072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59" b="100000" l="9982" r="93648">
                        <a14:foregroundMark x1="19601" y1="83235" x2="22142" y2="94706"/>
                        <a14:foregroundMark x1="42287" y1="83824" x2="48457" y2="89412"/>
                        <a14:foregroundMark x1="60254" y1="76765" x2="60254" y2="84706"/>
                        <a14:foregroundMark x1="46098" y1="26471" x2="43739" y2="335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5455" y="1665643"/>
            <a:ext cx="4901629" cy="3024599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252249" y="240664"/>
            <a:ext cx="4193628" cy="874986"/>
          </a:xfrm>
          <a:prstGeom prst="wedgeRoundRectCallout">
            <a:avLst>
              <a:gd name="adj1" fmla="val -51821"/>
              <a:gd name="adj2" fmla="val 931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she swimming ?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5259977" y="1539491"/>
            <a:ext cx="3413685" cy="874986"/>
          </a:xfrm>
          <a:prstGeom prst="wedgeRoundRectCallout">
            <a:avLst>
              <a:gd name="adj1" fmla="val 57675"/>
              <a:gd name="adj2" fmla="val 246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A. No, she isn’t.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59976" y="2842911"/>
            <a:ext cx="3534555" cy="874986"/>
          </a:xfrm>
          <a:prstGeom prst="wedgeRoundRectCallout">
            <a:avLst>
              <a:gd name="adj1" fmla="val 58631"/>
              <a:gd name="adj2" fmla="val 291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    B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. Yes, she is.  </a:t>
            </a:r>
          </a:p>
        </p:txBody>
      </p:sp>
      <p:sp>
        <p:nvSpPr>
          <p:cNvPr id="9" name="Action Button: End 8">
            <a:hlinkClick r:id="rId8" action="ppaction://hlinksldjump" highlightClick="1"/>
          </p:cNvPr>
          <p:cNvSpPr/>
          <p:nvPr/>
        </p:nvSpPr>
        <p:spPr>
          <a:xfrm>
            <a:off x="7342636" y="4267248"/>
            <a:ext cx="1198179" cy="547811"/>
          </a:xfrm>
          <a:prstGeom prst="actionButtonEnd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0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496614"/>
            <a:ext cx="9144000" cy="7594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28" b="99229" l="0" r="100000">
                        <a14:foregroundMark x1="54848" y1="53213" x2="61212" y2="53213"/>
                        <a14:foregroundMark x1="64242" y1="53470" x2="70000" y2="51157"/>
                        <a14:foregroundMark x1="3939" y1="43702" x2="8788" y2="46787"/>
                        <a14:foregroundMark x1="13030" y1="47044" x2="19091" y2="42931"/>
                        <a14:foregroundMark x1="18788" y1="69666" x2="12121" y2="76864"/>
                        <a14:foregroundMark x1="70909" y1="88689" x2="77576" y2="87147"/>
                        <a14:backgroundMark x1="6061" y1="4370" x2="17879" y2="33419"/>
                        <a14:backgroundMark x1="21212" y1="10283" x2="49697" y2="4370"/>
                        <a14:backgroundMark x1="71212" y1="10797" x2="98485" y2="8226"/>
                        <a14:backgroundMark x1="70303" y1="27506" x2="98788" y2="19794"/>
                        <a14:backgroundMark x1="56970" y1="46787" x2="66667" y2="52956"/>
                        <a14:backgroundMark x1="82121" y1="25193" x2="90606" y2="44216"/>
                        <a14:backgroundMark x1="56970" y1="62725" x2="99091" y2="70180"/>
                        <a14:backgroundMark x1="37576" y1="75064" x2="48485" y2="97686"/>
                        <a14:backgroundMark x1="56061" y1="92545" x2="67576" y2="98715"/>
                        <a14:backgroundMark x1="81818" y1="95116" x2="70606" y2="94344"/>
                        <a14:backgroundMark x1="5758" y1="50900" x2="5758" y2="59640"/>
                        <a14:backgroundMark x1="33333" y1="55013" x2="26364" y2="63239"/>
                        <a14:backgroundMark x1="38788" y1="54499" x2="24545" y2="55270"/>
                        <a14:backgroundMark x1="28788" y1="44730" x2="10606" y2="529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1748" y="1784848"/>
            <a:ext cx="2994845" cy="353028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252249" y="240664"/>
            <a:ext cx="4028090" cy="874986"/>
          </a:xfrm>
          <a:prstGeom prst="wedgeRoundRectCallout">
            <a:avLst>
              <a:gd name="adj1" fmla="val -51821"/>
              <a:gd name="adj2" fmla="val 9313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Is </a:t>
            </a:r>
            <a:r>
              <a:rPr lang="en-US" sz="3200">
                <a:solidFill>
                  <a:srgbClr val="FF0000"/>
                </a:solidFill>
                <a:latin typeface="Comic Sans MS" panose="030F0702030302020204" pitchFamily="66" charset="0"/>
              </a:rPr>
              <a:t>she jumping? 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244664" y="2031622"/>
            <a:ext cx="3296152" cy="874986"/>
          </a:xfrm>
          <a:prstGeom prst="wedgeRoundRectCallout">
            <a:avLst>
              <a:gd name="adj1" fmla="val 57675"/>
              <a:gd name="adj2" fmla="val 246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B. No, she isn’t. 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249918" y="1020221"/>
            <a:ext cx="3290897" cy="874986"/>
          </a:xfrm>
          <a:prstGeom prst="wedgeRoundRectCallout">
            <a:avLst>
              <a:gd name="adj1" fmla="val 58631"/>
              <a:gd name="adj2" fmla="val 291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A. Yes, she is. </a:t>
            </a:r>
          </a:p>
        </p:txBody>
      </p:sp>
      <p:sp>
        <p:nvSpPr>
          <p:cNvPr id="9" name="Action Button: End 8">
            <a:hlinkClick r:id="rId8" action="ppaction://hlinksldjump" highlightClick="1"/>
          </p:cNvPr>
          <p:cNvSpPr/>
          <p:nvPr/>
        </p:nvSpPr>
        <p:spPr>
          <a:xfrm>
            <a:off x="7342636" y="4267248"/>
            <a:ext cx="1198179" cy="547811"/>
          </a:xfrm>
          <a:prstGeom prst="actionButtonEn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NEXT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9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3814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4" b="96164" l="5524" r="96000">
                        <a14:foregroundMark x1="79238" y1="15616" x2="79810" y2="54795"/>
                        <a14:foregroundMark x1="71048" y1="78082" x2="74667" y2="80000"/>
                        <a14:foregroundMark x1="67619" y1="51507" x2="70095" y2="52329"/>
                        <a14:foregroundMark x1="85333" y1="55342" x2="80190" y2="57808"/>
                        <a14:foregroundMark x1="65714" y1="55616" x2="66857" y2="52877"/>
                        <a14:foregroundMark x1="74857" y1="6027" x2="74857" y2="12603"/>
                        <a14:foregroundMark x1="45524" y1="25753" x2="51429" y2="38904"/>
                        <a14:foregroundMark x1="28571" y1="43288" x2="42667" y2="50411"/>
                        <a14:foregroundMark x1="68000" y1="79178" x2="73524" y2="80548"/>
                        <a14:foregroundMark x1="83238" y1="81918" x2="87429" y2="76164"/>
                        <a14:backgroundMark x1="12952" y1="4932" x2="30095" y2="6027"/>
                        <a14:backgroundMark x1="6286" y1="22740" x2="14476" y2="32329"/>
                        <a14:backgroundMark x1="19810" y1="41918" x2="7429" y2="36164"/>
                        <a14:backgroundMark x1="12000" y1="17260" x2="8381" y2="38356"/>
                        <a14:backgroundMark x1="19048" y1="13425" x2="11429" y2="16438"/>
                        <a14:backgroundMark x1="32762" y1="13973" x2="65905" y2="10411"/>
                        <a14:backgroundMark x1="43429" y1="13973" x2="47619" y2="21096"/>
                        <a14:backgroundMark x1="53333" y1="23836" x2="66095" y2="17808"/>
                        <a14:backgroundMark x1="56381" y1="30959" x2="61524" y2="39178"/>
                        <a14:backgroundMark x1="53714" y1="38630" x2="56952" y2="46575"/>
                        <a14:backgroundMark x1="51048" y1="41644" x2="44762" y2="44110"/>
                        <a14:backgroundMark x1="43429" y1="36438" x2="35429" y2="39452"/>
                        <a14:backgroundMark x1="38667" y1="37260" x2="33524" y2="34795"/>
                        <a14:backgroundMark x1="42667" y1="37534" x2="42476" y2="13151"/>
                        <a14:backgroundMark x1="12952" y1="45205" x2="18857" y2="402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1778" y="1238657"/>
            <a:ext cx="4842781" cy="3366886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799946" y="70945"/>
            <a:ext cx="7141780" cy="874986"/>
          </a:xfrm>
          <a:prstGeom prst="wedgeRoundRectCallout">
            <a:avLst>
              <a:gd name="adj1" fmla="val -55022"/>
              <a:gd name="adj2" fmla="val -356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She ………...playing basketball.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6915361" y="1153679"/>
            <a:ext cx="2052730" cy="874986"/>
          </a:xfrm>
          <a:prstGeom prst="wedgeRoundRectCallout">
            <a:avLst>
              <a:gd name="adj1" fmla="val 57675"/>
              <a:gd name="adj2" fmla="val 2466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B. isn’t. </a:t>
            </a:r>
          </a:p>
        </p:txBody>
      </p:sp>
      <p:sp>
        <p:nvSpPr>
          <p:cNvPr id="7" name="Rounded Rectangular Callout 6"/>
          <p:cNvSpPr/>
          <p:nvPr/>
        </p:nvSpPr>
        <p:spPr>
          <a:xfrm flipH="1">
            <a:off x="302033" y="1153679"/>
            <a:ext cx="1899745" cy="874986"/>
          </a:xfrm>
          <a:prstGeom prst="wedgeRoundRectCallout">
            <a:avLst>
              <a:gd name="adj1" fmla="val 64025"/>
              <a:gd name="adj2" fmla="val 552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A. is</a:t>
            </a:r>
          </a:p>
        </p:txBody>
      </p:sp>
      <p:sp>
        <p:nvSpPr>
          <p:cNvPr id="8" name="Rectangle 7"/>
          <p:cNvSpPr/>
          <p:nvPr/>
        </p:nvSpPr>
        <p:spPr>
          <a:xfrm>
            <a:off x="2549217" y="175841"/>
            <a:ext cx="9829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isn’t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" name="Action Button: End 8">
            <a:hlinkClick r:id="rId8" action="ppaction://hlinksldjump" highlightClick="1"/>
          </p:cNvPr>
          <p:cNvSpPr/>
          <p:nvPr/>
        </p:nvSpPr>
        <p:spPr>
          <a:xfrm>
            <a:off x="7342636" y="4267248"/>
            <a:ext cx="1198179" cy="547811"/>
          </a:xfrm>
          <a:prstGeom prst="actionButtonEn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2"/>
                </a:solidFill>
              </a:rPr>
              <a:t>NEXT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8076" y="165430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4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1" animBg="1"/>
      <p:bldP spid="7" grpId="0" animBg="1"/>
    </p:bld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291</Words>
  <Application>Microsoft Office PowerPoint</Application>
  <PresentationFormat>On-screen Show (16:9)</PresentationFormat>
  <Paragraphs>71</Paragraphs>
  <Slides>23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MyriadPro-Regular</vt:lpstr>
      <vt:lpstr>Roboto Condensed Light</vt:lpstr>
      <vt:lpstr>Quicksand</vt:lpstr>
      <vt:lpstr>Fredoka One</vt:lpstr>
      <vt:lpstr>Arial</vt:lpstr>
      <vt:lpstr>Comic Sans MS</vt:lpstr>
      <vt:lpstr>Quicksand SemiBold</vt:lpstr>
      <vt:lpstr>Life Savers</vt:lpstr>
      <vt:lpstr>Exo 2</vt:lpstr>
      <vt:lpstr>Bebas Neue</vt:lpstr>
      <vt:lpstr>Life Savers ExtraBold</vt:lpstr>
      <vt:lpstr>Physics Class for Kids: Kinetic Energy by Slidesgo</vt:lpstr>
      <vt:lpstr>Science Subject for Elementary - 3rd Grade: Physical, Life, and Earth by Slidesgo</vt:lpstr>
      <vt:lpstr>PowerPoint Presentation</vt:lpstr>
      <vt:lpstr>Unit 7 My Favourite Sport </vt:lpstr>
      <vt:lpstr>Warm Up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Practice</vt:lpstr>
      <vt:lpstr>Look and describe the picture.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</vt:lpstr>
      <vt:lpstr>My favourite sports  </vt:lpstr>
      <vt:lpstr>PowerPoint Presentation</vt:lpstr>
      <vt:lpstr>Assessment</vt:lpstr>
      <vt:lpstr>Look and write :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7 My Favourite Sport</dc:title>
  <dc:creator>Christiaan Rheeder</dc:creator>
  <cp:lastModifiedBy>Cao Thị Huyền Trang</cp:lastModifiedBy>
  <cp:revision>39</cp:revision>
  <dcterms:modified xsi:type="dcterms:W3CDTF">2025-02-20T07:05:41Z</dcterms:modified>
</cp:coreProperties>
</file>