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543" r:id="rId2"/>
    <p:sldId id="493" r:id="rId3"/>
    <p:sldId id="542" r:id="rId4"/>
    <p:sldId id="483" r:id="rId5"/>
    <p:sldId id="496" r:id="rId6"/>
    <p:sldId id="420" r:id="rId7"/>
    <p:sldId id="442" r:id="rId8"/>
    <p:sldId id="451" r:id="rId9"/>
    <p:sldId id="494" r:id="rId10"/>
    <p:sldId id="491" r:id="rId11"/>
    <p:sldId id="495" r:id="rId12"/>
    <p:sldId id="479" r:id="rId13"/>
    <p:sldId id="492" r:id="rId14"/>
  </p:sldIdLst>
  <p:sldSz cx="10972800" cy="6858000"/>
  <p:notesSz cx="6858000" cy="9144000"/>
  <p:custDataLst>
    <p:tags r:id="rId16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1713CB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59" d="100"/>
          <a:sy n="59" d="100"/>
        </p:scale>
        <p:origin x="996" y="5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3D28A-D2FA-4145-AA81-B5334A4E6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8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7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4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3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7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22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23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1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03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79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0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F5A8-C66B-4C82-B64F-202214B1E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64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0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17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58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68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5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78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79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88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04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2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F5A8-C66B-4C82-B64F-202214B1E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03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10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00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57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34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2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472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73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8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68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70B9D-8ADF-4B4B-83C4-E176DEDEC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0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F20CF-37DD-4756-B0CE-7E9F35229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56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18CA4-1BF8-4E12-842C-F5563AB74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42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EFC94-1DAE-48B1-A99A-EDA72639E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70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D8E6A-4F95-4FB5-B2DE-37AF3DF69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82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FA224-B734-417D-BF8A-0765582C7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43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2ABDE-6680-4F82-BDAB-92EB7EF55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020E-0408-4278-8DE1-10D8C6327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3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A7699-CF97-4E51-9FF3-E2768FD47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5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AE72E-F5B3-461E-9529-3F334D0F9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2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7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7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B4FD90F9-5570-4A05-A2CF-9A22C5C42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95" r:id="rId9"/>
    <p:sldLayoutId id="2147483694" r:id="rId10"/>
    <p:sldLayoutId id="2147483693" r:id="rId11"/>
    <p:sldLayoutId id="2147483692" r:id="rId12"/>
    <p:sldLayoutId id="2147483691" r:id="rId13"/>
    <p:sldLayoutId id="2147483690" r:id="rId14"/>
    <p:sldLayoutId id="2147483689" r:id="rId15"/>
    <p:sldLayoutId id="2147483688" r:id="rId16"/>
    <p:sldLayoutId id="2147483687" r:id="rId17"/>
    <p:sldLayoutId id="2147483686" r:id="rId18"/>
    <p:sldLayoutId id="2147483685" r:id="rId19"/>
    <p:sldLayoutId id="2147483684" r:id="rId20"/>
    <p:sldLayoutId id="2147483683" r:id="rId21"/>
    <p:sldLayoutId id="2147483682" r:id="rId22"/>
    <p:sldLayoutId id="2147483681" r:id="rId23"/>
    <p:sldLayoutId id="2147483680" r:id="rId24"/>
    <p:sldLayoutId id="2147483679" r:id="rId25"/>
    <p:sldLayoutId id="2147483678" r:id="rId26"/>
    <p:sldLayoutId id="2147483677" r:id="rId27"/>
    <p:sldLayoutId id="2147483676" r:id="rId28"/>
    <p:sldLayoutId id="2147483675" r:id="rId29"/>
    <p:sldLayoutId id="2147483674" r:id="rId30"/>
    <p:sldLayoutId id="2147483673" r:id="rId31"/>
    <p:sldLayoutId id="2147483672" r:id="rId32"/>
    <p:sldLayoutId id="2147483670" r:id="rId33"/>
    <p:sldLayoutId id="2147483669" r:id="rId34"/>
    <p:sldLayoutId id="2147483668" r:id="rId35"/>
    <p:sldLayoutId id="2147483667" r:id="rId36"/>
    <p:sldLayoutId id="2147483666" r:id="rId37"/>
    <p:sldLayoutId id="2147483665" r:id="rId38"/>
    <p:sldLayoutId id="2147483659" r:id="rId39"/>
    <p:sldLayoutId id="2147483660" r:id="rId40"/>
    <p:sldLayoutId id="2147483661" r:id="rId41"/>
    <p:sldLayoutId id="2147483662" r:id="rId42"/>
    <p:sldLayoutId id="2147483663" r:id="rId43"/>
    <p:sldLayoutId id="2147483664" r:id="rId4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2697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1C90E235-5D34-E3F2-F3ED-9D8017D8E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786" y="6016382"/>
            <a:ext cx="487184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Phương Hạnh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D7A967-0A99-A1E5-CA7E-188828A3B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3136" y="1783951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72B979-5A7F-35B3-07A0-0792D9997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97" y="2391254"/>
            <a:ext cx="3886200" cy="3538455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52EA94DD-6C17-0B0B-D9A4-7E2BD58E61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5285343" y="106998"/>
            <a:ext cx="5552201" cy="161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1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36525"/>
            <a:ext cx="8015287" cy="661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788925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44" y="5070301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pic>
        <p:nvPicPr>
          <p:cNvPr id="184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66992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1654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200150" y="1875693"/>
            <a:ext cx="8572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 dirty="0">
                <a:solidFill>
                  <a:srgbClr val="1713CB"/>
                </a:solidFill>
                <a:latin typeface="Cambria" pitchFamily="18" charset="0"/>
              </a:rPr>
              <a:t>* Nghe </a:t>
            </a:r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</a:rPr>
              <a:t>và</a:t>
            </a:r>
            <a:r>
              <a:rPr lang="en-US" sz="32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</a:rPr>
              <a:t>vỗ</a:t>
            </a:r>
            <a:r>
              <a:rPr lang="en-US" sz="32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</a:rPr>
              <a:t>tay</a:t>
            </a:r>
            <a:r>
              <a:rPr lang="en-US" sz="32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</a:rPr>
              <a:t>mạnh</a:t>
            </a:r>
            <a:r>
              <a:rPr lang="en-US" sz="32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</a:rPr>
              <a:t>nhẹ</a:t>
            </a:r>
            <a:r>
              <a:rPr lang="en-US" sz="32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</a:rPr>
              <a:t>theo</a:t>
            </a:r>
            <a:r>
              <a:rPr lang="en-US" sz="32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</a:rPr>
              <a:t>hình</a:t>
            </a:r>
            <a:r>
              <a:rPr lang="en-US" sz="32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</a:rPr>
              <a:t>tiết</a:t>
            </a:r>
            <a:r>
              <a:rPr lang="en-US" sz="32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</a:rPr>
              <a:t>tấu</a:t>
            </a:r>
            <a:endParaRPr lang="en-US" sz="3200" b="1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9467" name="Picture 11" descr="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19276" r="6741" b="70683"/>
          <a:stretch>
            <a:fillRect/>
          </a:stretch>
        </p:blipFill>
        <p:spPr bwMode="auto">
          <a:xfrm>
            <a:off x="733425" y="2565400"/>
            <a:ext cx="97218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4243388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22275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422275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4473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4473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44672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4672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" y="1058862"/>
            <a:ext cx="2314575" cy="78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476951A-FB11-40B1-812F-7B8509186839}"/>
              </a:ext>
            </a:extLst>
          </p:cNvPr>
          <p:cNvSpPr/>
          <p:nvPr/>
        </p:nvSpPr>
        <p:spPr>
          <a:xfrm>
            <a:off x="4431255" y="1059162"/>
            <a:ext cx="2053140" cy="59259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ÂM THANH</a:t>
            </a:r>
            <a:endParaRPr lang="vi-V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T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460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3838575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pic>
        <p:nvPicPr>
          <p:cNvPr id="21508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85950" y="1039704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1" y="3620254"/>
            <a:ext cx="3436925" cy="2040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58925" y="321945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633663"/>
            <a:ext cx="2046287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174942" y="2349500"/>
            <a:ext cx="8333995" cy="188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KHỞI ĐỘNG</a:t>
            </a:r>
            <a:endParaRPr lang="en-US" sz="11500" b="1" dirty="0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08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60084" y="265859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30224" y="265859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6"/>
    </mc:Choice>
    <mc:Fallback xmlns="">
      <p:transition spd="slow" advTm="36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188640"/>
            <a:ext cx="9109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vỗ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tấu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đề</a:t>
            </a:r>
            <a:endParaRPr lang="en-US" sz="2400" b="1" dirty="0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“Con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pic>
        <p:nvPicPr>
          <p:cNvPr id="9" name="Picture 148" descr="20210208025354_sgv-am-nhac-2-10">
            <a:extLst>
              <a:ext uri="{FF2B5EF4-FFF2-40B4-BE49-F238E27FC236}">
                <a16:creationId xmlns:a16="http://schemas.microsoft.com/office/drawing/2014/main" id="{93D356CE-CEAD-45F1-BDEA-82B69DEE6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18" r="34735" b="70766"/>
          <a:stretch>
            <a:fillRect/>
          </a:stretch>
        </p:blipFill>
        <p:spPr bwMode="auto">
          <a:xfrm>
            <a:off x="2534072" y="1719568"/>
            <a:ext cx="6120680" cy="201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A97322-547C-4195-8622-27F5EF5E0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72" y="3733709"/>
            <a:ext cx="1008112" cy="951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B10EB7-3FBE-4E87-B064-81488B75ED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32" y="3733709"/>
            <a:ext cx="1008112" cy="9510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50CE28-492B-4E25-A930-13B13B825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44" y="3733709"/>
            <a:ext cx="1008112" cy="951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546986-FE62-49E0-A8B0-F6BC1ABA1C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30" y="3697676"/>
            <a:ext cx="1008112" cy="9510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B9B4821-98AA-4E12-9704-193B9F38C8DE}"/>
              </a:ext>
            </a:extLst>
          </p:cNvPr>
          <p:cNvSpPr/>
          <p:nvPr/>
        </p:nvSpPr>
        <p:spPr>
          <a:xfrm>
            <a:off x="7502624" y="3123769"/>
            <a:ext cx="1152127" cy="543439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</a:t>
            </a:r>
            <a:endParaRPr lang="vi-V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pic>
        <p:nvPicPr>
          <p:cNvPr id="5124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093788" y="1026484"/>
            <a:ext cx="84963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1" y="3620254"/>
            <a:ext cx="3436925" cy="2040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6195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9" y="2422748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589856" y="1412776"/>
            <a:ext cx="9505056" cy="3600400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600" dirty="0">
                <a:solidFill>
                  <a:srgbClr val="1713CB"/>
                </a:solidFill>
                <a:latin typeface="Cambria" pitchFamily="18" charset="0"/>
              </a:rPr>
              <a:t>    </a:t>
            </a:r>
            <a:r>
              <a:rPr lang="vi-VN" sz="3600" dirty="0">
                <a:solidFill>
                  <a:srgbClr val="1713CB"/>
                </a:solidFill>
                <a:latin typeface="Cambria" pitchFamily="18" charset="0"/>
              </a:rPr>
              <a:t>Nhạc sĩ </a:t>
            </a:r>
            <a:r>
              <a:rPr lang="en-US" sz="3600" dirty="0" err="1">
                <a:solidFill>
                  <a:srgbClr val="1713CB"/>
                </a:solidFill>
                <a:latin typeface="Cambria" pitchFamily="18" charset="0"/>
              </a:rPr>
              <a:t>Tô</a:t>
            </a:r>
            <a:r>
              <a:rPr lang="en-US" sz="36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rgbClr val="1713CB"/>
                </a:solidFill>
                <a:latin typeface="Cambria" pitchFamily="18" charset="0"/>
              </a:rPr>
              <a:t>Đông</a:t>
            </a:r>
            <a:r>
              <a:rPr lang="en-US" sz="36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rgbClr val="1713CB"/>
                </a:solidFill>
                <a:latin typeface="Cambria" pitchFamily="18" charset="0"/>
              </a:rPr>
              <a:t>Hải</a:t>
            </a:r>
            <a:r>
              <a:rPr lang="en-US" sz="36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600" dirty="0" err="1">
                <a:solidFill>
                  <a:srgbClr val="1713CB"/>
                </a:solidFill>
                <a:latin typeface="Cambria" pitchFamily="18" charset="0"/>
              </a:rPr>
              <a:t>sinh</a:t>
            </a:r>
            <a:r>
              <a:rPr lang="en-US" sz="36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rgbClr val="1713CB"/>
                </a:solidFill>
                <a:latin typeface="Cambria" pitchFamily="18" charset="0"/>
              </a:rPr>
              <a:t>năm</a:t>
            </a:r>
            <a:r>
              <a:rPr lang="en-US" sz="3600" dirty="0">
                <a:solidFill>
                  <a:srgbClr val="1713CB"/>
                </a:solidFill>
                <a:latin typeface="Cambria" pitchFamily="18" charset="0"/>
              </a:rPr>
              <a:t> 1946, </a:t>
            </a:r>
            <a:r>
              <a:rPr lang="en-US" sz="3600" dirty="0" err="1">
                <a:solidFill>
                  <a:srgbClr val="1713CB"/>
                </a:solidFill>
                <a:latin typeface="Cambria" pitchFamily="18" charset="0"/>
              </a:rPr>
              <a:t>quê</a:t>
            </a:r>
            <a:r>
              <a:rPr lang="en-US" sz="3600" dirty="0">
                <a:solidFill>
                  <a:srgbClr val="1713CB"/>
                </a:solidFill>
                <a:latin typeface="Cambria" pitchFamily="18" charset="0"/>
              </a:rPr>
              <a:t> ở </a:t>
            </a:r>
            <a:r>
              <a:rPr lang="en-US" sz="3600" dirty="0" err="1">
                <a:solidFill>
                  <a:srgbClr val="1713CB"/>
                </a:solidFill>
                <a:latin typeface="Cambria" pitchFamily="18" charset="0"/>
              </a:rPr>
              <a:t>Hà</a:t>
            </a:r>
            <a:r>
              <a:rPr lang="en-US" sz="36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rgbClr val="1713CB"/>
                </a:solidFill>
                <a:latin typeface="Cambria" pitchFamily="18" charset="0"/>
              </a:rPr>
              <a:t>Nội</a:t>
            </a:r>
            <a:r>
              <a:rPr lang="en-US" sz="3600" dirty="0">
                <a:solidFill>
                  <a:srgbClr val="1713CB"/>
                </a:solidFill>
                <a:latin typeface="Cambria" pitchFamily="18" charset="0"/>
              </a:rPr>
              <a:t>. </a:t>
            </a:r>
            <a:r>
              <a:rPr lang="en-US" sz="36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36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36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rgbClr val="1713CB"/>
                </a:solidFill>
                <a:latin typeface="Cambria" pitchFamily="18" charset="0"/>
              </a:rPr>
              <a:t>nhà</a:t>
            </a:r>
            <a:r>
              <a:rPr lang="en-US" sz="36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rgbClr val="1713CB"/>
                </a:solidFill>
                <a:latin typeface="Cambria" pitchFamily="18" charset="0"/>
              </a:rPr>
              <a:t>thơ</a:t>
            </a:r>
            <a:r>
              <a:rPr lang="en-US" sz="36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6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36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36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rgbClr val="1713CB"/>
                </a:solidFill>
                <a:latin typeface="Cambria" pitchFamily="18" charset="0"/>
              </a:rPr>
              <a:t>nổi</a:t>
            </a:r>
            <a:r>
              <a:rPr lang="en-US" sz="36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rgbClr val="1713CB"/>
                </a:solidFill>
                <a:latin typeface="Cambria" pitchFamily="18" charset="0"/>
              </a:rPr>
              <a:t>tiếng</a:t>
            </a:r>
            <a:r>
              <a:rPr lang="en-US" sz="36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36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rgbClr val="1713CB"/>
                </a:solidFill>
                <a:latin typeface="Cambria" pitchFamily="18" charset="0"/>
              </a:rPr>
              <a:t>các</a:t>
            </a:r>
            <a:r>
              <a:rPr lang="en-US" sz="36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36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36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i="1" dirty="0" err="1">
                <a:solidFill>
                  <a:srgbClr val="1713CB"/>
                </a:solidFill>
                <a:latin typeface="Cambria" pitchFamily="18" charset="0"/>
              </a:rPr>
              <a:t>Chú</a:t>
            </a:r>
            <a:r>
              <a:rPr lang="en-US" sz="36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i="1" dirty="0" err="1">
                <a:solidFill>
                  <a:srgbClr val="1713CB"/>
                </a:solidFill>
                <a:latin typeface="Cambria" pitchFamily="18" charset="0"/>
              </a:rPr>
              <a:t>Bộ</a:t>
            </a:r>
            <a:r>
              <a:rPr lang="en-US" sz="36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i="1" dirty="0" err="1">
                <a:solidFill>
                  <a:srgbClr val="1713CB"/>
                </a:solidFill>
                <a:latin typeface="Cambria" pitchFamily="18" charset="0"/>
              </a:rPr>
              <a:t>đội</a:t>
            </a:r>
            <a:r>
              <a:rPr lang="en-US" sz="36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i="1" dirty="0" err="1">
                <a:solidFill>
                  <a:srgbClr val="1713CB"/>
                </a:solidFill>
                <a:latin typeface="Cambria" pitchFamily="18" charset="0"/>
              </a:rPr>
              <a:t>và</a:t>
            </a:r>
            <a:r>
              <a:rPr lang="en-US" sz="36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i="1" dirty="0" err="1">
                <a:solidFill>
                  <a:srgbClr val="1713CB"/>
                </a:solidFill>
                <a:latin typeface="Cambria" pitchFamily="18" charset="0"/>
              </a:rPr>
              <a:t>cơn</a:t>
            </a:r>
            <a:r>
              <a:rPr lang="en-US" sz="36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i="1" dirty="0" err="1">
                <a:solidFill>
                  <a:srgbClr val="1713CB"/>
                </a:solidFill>
                <a:latin typeface="Cambria" pitchFamily="18" charset="0"/>
              </a:rPr>
              <a:t>mưa</a:t>
            </a:r>
            <a:r>
              <a:rPr lang="en-US" sz="3600" i="1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600" i="1" dirty="0" err="1">
                <a:solidFill>
                  <a:srgbClr val="1713CB"/>
                </a:solidFill>
                <a:latin typeface="Cambria" pitchFamily="18" charset="0"/>
              </a:rPr>
              <a:t>Mưa</a:t>
            </a:r>
            <a:r>
              <a:rPr lang="en-US" sz="36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i="1" dirty="0" err="1">
                <a:solidFill>
                  <a:srgbClr val="1713CB"/>
                </a:solidFill>
                <a:latin typeface="Cambria" pitchFamily="18" charset="0"/>
              </a:rPr>
              <a:t>bóng</a:t>
            </a:r>
            <a:r>
              <a:rPr lang="en-US" sz="36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i="1" dirty="0" err="1">
                <a:solidFill>
                  <a:srgbClr val="1713CB"/>
                </a:solidFill>
                <a:latin typeface="Cambria" pitchFamily="18" charset="0"/>
              </a:rPr>
              <a:t>mây</a:t>
            </a:r>
            <a:r>
              <a:rPr lang="en-US" sz="3600" i="1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600" i="1" dirty="0" err="1">
                <a:solidFill>
                  <a:srgbClr val="1713CB"/>
                </a:solidFill>
                <a:latin typeface="Cambria" pitchFamily="18" charset="0"/>
              </a:rPr>
              <a:t>Những</a:t>
            </a:r>
            <a:r>
              <a:rPr lang="en-US" sz="36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i="1" dirty="0" err="1">
                <a:solidFill>
                  <a:srgbClr val="1713CB"/>
                </a:solidFill>
                <a:latin typeface="Cambria" pitchFamily="18" charset="0"/>
              </a:rPr>
              <a:t>tiếng</a:t>
            </a:r>
            <a:r>
              <a:rPr lang="en-US" sz="36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i="1" dirty="0" err="1">
                <a:solidFill>
                  <a:srgbClr val="1713CB"/>
                </a:solidFill>
                <a:latin typeface="Cambria" pitchFamily="18" charset="0"/>
              </a:rPr>
              <a:t>chim</a:t>
            </a:r>
            <a:r>
              <a:rPr lang="en-US" sz="36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i="1" dirty="0" err="1">
                <a:solidFill>
                  <a:srgbClr val="1713CB"/>
                </a:solidFill>
                <a:latin typeface="Cambria" pitchFamily="18" charset="0"/>
              </a:rPr>
              <a:t>trong</a:t>
            </a:r>
            <a:r>
              <a:rPr lang="en-US" sz="36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600" i="1" dirty="0" err="1">
                <a:solidFill>
                  <a:srgbClr val="1713CB"/>
                </a:solidFill>
                <a:latin typeface="Cambria" pitchFamily="18" charset="0"/>
              </a:rPr>
              <a:t>vườn</a:t>
            </a:r>
            <a:r>
              <a:rPr lang="en-US" sz="3600" i="1" dirty="0">
                <a:solidFill>
                  <a:srgbClr val="1713CB"/>
                </a:solidFill>
                <a:latin typeface="Cambria" pitchFamily="18" charset="0"/>
              </a:rPr>
              <a:t>, …</a:t>
            </a:r>
            <a:endParaRPr lang="en-US" sz="3600" dirty="0">
              <a:solidFill>
                <a:srgbClr val="1713CB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7133" r="7361" b="26634"/>
          <a:stretch>
            <a:fillRect/>
          </a:stretch>
        </p:blipFill>
        <p:spPr bwMode="auto">
          <a:xfrm>
            <a:off x="1735138" y="263525"/>
            <a:ext cx="720725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68442" y="-6619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44" y="5070301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65150" y="1916113"/>
            <a:ext cx="9783763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Kìa con chim gáy, cúc cu đố la.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Kìa chú vàng anh, líu lo lá son.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Kìa chim chích chòe, chích chòe lá phà.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Một dàn nhạc chim, líu lo trong vườn.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976438" y="919163"/>
            <a:ext cx="73009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DÀN NHẠC TRONG VƯỜN</a:t>
            </a:r>
            <a:endParaRPr lang="en-US" sz="4800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5085184"/>
            <a:ext cx="2260457" cy="112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713" y="4869160"/>
            <a:ext cx="1673401" cy="1220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7133" r="7361" b="26634"/>
          <a:stretch>
            <a:fillRect/>
          </a:stretch>
        </p:blipFill>
        <p:spPr bwMode="auto">
          <a:xfrm>
            <a:off x="1735138" y="263525"/>
            <a:ext cx="720725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99392"/>
            <a:ext cx="2788925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44" y="5070301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pic>
        <p:nvPicPr>
          <p:cNvPr id="163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66992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1654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7405</TotalTime>
  <Words>173</Words>
  <Application>Microsoft Office PowerPoint</Application>
  <PresentationFormat>Custom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Asus</cp:lastModifiedBy>
  <cp:revision>593</cp:revision>
  <dcterms:created xsi:type="dcterms:W3CDTF">2010-04-30T18:19:48Z</dcterms:created>
  <dcterms:modified xsi:type="dcterms:W3CDTF">2025-09-17T05:52:19Z</dcterms:modified>
</cp:coreProperties>
</file>