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1" r:id="rId2"/>
    <p:sldId id="257" r:id="rId3"/>
    <p:sldId id="259" r:id="rId4"/>
    <p:sldId id="260" r:id="rId5"/>
    <p:sldId id="261" r:id="rId6"/>
    <p:sldId id="264" r:id="rId7"/>
    <p:sldId id="265" r:id="rId8"/>
    <p:sldId id="266" r:id="rId9"/>
    <p:sldId id="269" r:id="rId10"/>
    <p:sldId id="270" r:id="rId11"/>
    <p:sldId id="274" r:id="rId12"/>
    <p:sldId id="275" r:id="rId13"/>
    <p:sldId id="276" r:id="rId14"/>
    <p:sldId id="284" r:id="rId15"/>
    <p:sldId id="277" r:id="rId16"/>
    <p:sldId id="278" r:id="rId17"/>
    <p:sldId id="279" r:id="rId18"/>
    <p:sldId id="280" r:id="rId19"/>
    <p:sldId id="281" r:id="rId20"/>
    <p:sldId id="283" r:id="rId21"/>
  </p:sldIdLst>
  <p:sldSz cx="109728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12" autoAdjust="0"/>
    <p:restoredTop sz="94660"/>
  </p:normalViewPr>
  <p:slideViewPr>
    <p:cSldViewPr>
      <p:cViewPr varScale="1">
        <p:scale>
          <a:sx n="59" d="100"/>
          <a:sy n="59" d="100"/>
        </p:scale>
        <p:origin x="904" y="5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73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20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28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.gif"/><Relationship Id="rId17" Type="http://schemas.openxmlformats.org/officeDocument/2006/relationships/image" Target="../media/image36.jpeg"/><Relationship Id="rId2" Type="http://schemas.openxmlformats.org/officeDocument/2006/relationships/audio" Target="../media/audio2.wav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2.gif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7.wav"/><Relationship Id="rId7" Type="http://schemas.openxmlformats.org/officeDocument/2006/relationships/image" Target="../media/image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2.gi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4106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642FE37B-1C8B-C852-67D4-323D9F889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Phương Hạnh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50CF9-6506-F4C0-8173-3644C1DA9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93" y="1504703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BB98FF-9384-28A8-EFDA-908E3E481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81" y="2176544"/>
            <a:ext cx="3886200" cy="35384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58135-47FA-A632-0EFB-202A3C0AD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04" y="102451"/>
            <a:ext cx="5398730" cy="149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6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/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4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F26A13-7E7E-4C5D-AA5D-681CCC0B43C1}"/>
              </a:ext>
            </a:extLst>
          </p:cNvPr>
          <p:cNvSpPr/>
          <p:nvPr/>
        </p:nvSpPr>
        <p:spPr>
          <a:xfrm>
            <a:off x="8674019" y="335893"/>
            <a:ext cx="1846321" cy="44998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3" descr="D:\GIÁO ÁN 1 2020-2021\HÌNH SOẠN GIÁO ÁN\Đọc nhạc\Picture2 - Copy.jpg"/>
          <p:cNvPicPr/>
          <p:nvPr/>
        </p:nvPicPr>
        <p:blipFill>
          <a:blip r:embed="rId4"/>
          <a:stretch/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108195-70F1-441E-B3D4-AF2AB59736BC}"/>
              </a:ext>
            </a:extLst>
          </p:cNvPr>
          <p:cNvSpPr/>
          <p:nvPr/>
        </p:nvSpPr>
        <p:spPr>
          <a:xfrm>
            <a:off x="8674019" y="335893"/>
            <a:ext cx="1846321" cy="44998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22" name="Rectangle 1"/>
          <p:cNvSpPr/>
          <p:nvPr/>
        </p:nvSpPr>
        <p:spPr>
          <a:xfrm>
            <a:off x="2262596" y="1500120"/>
            <a:ext cx="6462368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 GÕ ĐỆM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27" name="Text Box 10"/>
          <p:cNvSpPr/>
          <p:nvPr/>
        </p:nvSpPr>
        <p:spPr>
          <a:xfrm>
            <a:off x="3129120" y="85716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2620800" y="3492360"/>
            <a:ext cx="6212160" cy="2159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3262244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5"/>
          <a:stretch/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5B3E74-15D2-4E14-A837-92239041D3E8}"/>
              </a:ext>
            </a:extLst>
          </p:cNvPr>
          <p:cNvSpPr/>
          <p:nvPr/>
        </p:nvSpPr>
        <p:spPr>
          <a:xfrm>
            <a:off x="8839200" y="280272"/>
            <a:ext cx="1846321" cy="44998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ẬC THANG ĐÔ RÊ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4"/>
                    <a:stretch/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5"/>
                    <a:stretch/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3"/>
                    <a:stretch/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5" name="Picture 8" descr="Giao hàng miễn phí: 5 sai lầm cần tránh"/>
          <p:cNvPicPr/>
          <p:nvPr/>
        </p:nvPicPr>
        <p:blipFill>
          <a:blip r:embed="rId16"/>
          <a:srcRect l="13751" r="13751"/>
          <a:stretch/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7"/>
          <a:srcRect l="5861" t="2977" r="4783" b="10716"/>
          <a:stretch/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 M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E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6">
            <a:lum contrast="30000"/>
          </a:blip>
          <a:srcRect l="9914" t="13240" r="10976" b="62251"/>
          <a:stretch/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F387A-6F6A-476A-8079-91B02CAC7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8997"/>
            <a:ext cx="2688114" cy="2974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324D3-3D20-48D8-A21E-95CA62B83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51" y="3962400"/>
            <a:ext cx="1109380" cy="106671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3DE3B46-6377-8132-B4F3-640449019616}"/>
              </a:ext>
            </a:extLst>
          </p:cNvPr>
          <p:cNvSpPr/>
          <p:nvPr/>
        </p:nvSpPr>
        <p:spPr>
          <a:xfrm>
            <a:off x="2057400" y="4800600"/>
            <a:ext cx="1597060" cy="557280"/>
          </a:xfrm>
          <a:prstGeom prst="wedgeEllipseCallout">
            <a:avLst>
              <a:gd name="adj1" fmla="val 69917"/>
              <a:gd name="adj2" fmla="val -8517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32ABA2D-9E91-4D76-176C-99749E07F079}"/>
              </a:ext>
            </a:extLst>
          </p:cNvPr>
          <p:cNvSpPr/>
          <p:nvPr/>
        </p:nvSpPr>
        <p:spPr>
          <a:xfrm>
            <a:off x="7971053" y="4706319"/>
            <a:ext cx="1597060" cy="557280"/>
          </a:xfrm>
          <a:prstGeom prst="wedgeEllipseCallout">
            <a:avLst>
              <a:gd name="adj1" fmla="val -81094"/>
              <a:gd name="adj2" fmla="val -91327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ỏ nâ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ấu đ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/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/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/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8">
            <a:lum contrast="30000"/>
          </a:blip>
          <a:srcRect l="12770" t="42215" r="62244" b="46684"/>
          <a:stretch/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8">
            <a:lum contrast="30000"/>
          </a:blip>
          <a:srcRect l="37761" t="42215" r="37258" b="46891"/>
          <a:stretch/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8">
            <a:lum contrast="30000"/>
          </a:blip>
          <a:srcRect l="64136" t="42215" r="10770" b="46891"/>
          <a:stretch/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8">
            <a:lum contrast="30000"/>
          </a:blip>
          <a:srcRect l="12770" t="53113" r="10770" b="35996"/>
          <a:stretch/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ô - đ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ê - r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 do do đo 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8" name="Content Placeholder 3"/>
          <p:cNvPicPr/>
          <p:nvPr/>
        </p:nvPicPr>
        <p:blipFill>
          <a:blip r:embed="rId3"/>
          <a:stretch/>
        </p:blipFill>
        <p:spPr>
          <a:xfrm>
            <a:off x="334800" y="993600"/>
            <a:ext cx="4158000" cy="4658040"/>
          </a:xfrm>
          <a:prstGeom prst="rect">
            <a:avLst/>
          </a:prstGeom>
          <a:ln w="0">
            <a:noFill/>
          </a:ln>
        </p:spPr>
      </p:pic>
      <p:sp>
        <p:nvSpPr>
          <p:cNvPr id="529" name="Text Box 9"/>
          <p:cNvSpPr/>
          <p:nvPr/>
        </p:nvSpPr>
        <p:spPr>
          <a:xfrm>
            <a:off x="414360" y="100008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6" name="Picture 2" descr="D:\GIÁO ÁN 1 2020-2021\HÌNH SOẠN GIÁO ÁN\Đọc nhạc\Bậc thang Đô - Rê - Mi - Copy.jpg"/>
          <p:cNvPicPr/>
          <p:nvPr/>
        </p:nvPicPr>
        <p:blipFill>
          <a:blip r:embed="rId5">
            <a:lum contrast="30000"/>
          </a:blip>
          <a:srcRect l="4255" t="3126" r="2127"/>
          <a:stretch/>
        </p:blipFill>
        <p:spPr>
          <a:xfrm>
            <a:off x="4486320" y="1643040"/>
            <a:ext cx="6046920" cy="3767040"/>
          </a:xfrm>
          <a:prstGeom prst="rect">
            <a:avLst/>
          </a:prstGeom>
          <a:ln w="0">
            <a:noFill/>
          </a:ln>
        </p:spPr>
      </p:pic>
      <p:sp>
        <p:nvSpPr>
          <p:cNvPr id="537" name="Text Box 10"/>
          <p:cNvSpPr/>
          <p:nvPr/>
        </p:nvSpPr>
        <p:spPr>
          <a:xfrm>
            <a:off x="1986120" y="140508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1414440" y="2286000"/>
            <a:ext cx="48578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BẬC THANG ĐÔ – RÊ -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3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8" name="Rectangle 3"/>
          <p:cNvSpPr/>
          <p:nvPr/>
        </p:nvSpPr>
        <p:spPr>
          <a:xfrm>
            <a:off x="3843360" y="25718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Text Box 9"/>
          <p:cNvSpPr/>
          <p:nvPr/>
        </p:nvSpPr>
        <p:spPr>
          <a:xfrm>
            <a:off x="414360" y="1143000"/>
            <a:ext cx="30002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Text Box 10"/>
          <p:cNvSpPr/>
          <p:nvPr/>
        </p:nvSpPr>
        <p:spPr>
          <a:xfrm>
            <a:off x="1128600" y="1857240"/>
            <a:ext cx="42148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1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1908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377360" y="2571840"/>
            <a:ext cx="81813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 GÕ </a:t>
            </a:r>
            <a:r>
              <a:rPr lang="en-US" sz="55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ĐỆM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304800" y="12600"/>
            <a:ext cx="7110720" cy="68328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Girl singing with microphone. — Stock Vector © yavi #88327996"/>
          <p:cNvPicPr/>
          <p:nvPr/>
        </p:nvPicPr>
        <p:blipFill>
          <a:blip r:embed="rId6">
            <a:lum contrast="20000"/>
          </a:blip>
          <a:srcRect l="29698" r="28096"/>
          <a:stretch/>
        </p:blipFill>
        <p:spPr>
          <a:xfrm>
            <a:off x="7343640" y="285840"/>
            <a:ext cx="3357720" cy="634356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1854" y="285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"/>
          <p:cNvPicPr/>
          <p:nvPr/>
        </p:nvPicPr>
        <p:blipFill>
          <a:blip r:embed="rId3"/>
          <a:stretch/>
        </p:blipFill>
        <p:spPr>
          <a:xfrm>
            <a:off x="4343400" y="4714920"/>
            <a:ext cx="2008080" cy="1452600"/>
          </a:xfrm>
          <a:prstGeom prst="rect">
            <a:avLst/>
          </a:prstGeom>
          <a:ln w="0">
            <a:noFill/>
          </a:ln>
        </p:spPr>
      </p:pic>
      <p:sp>
        <p:nvSpPr>
          <p:cNvPr id="248" name="Rectangle 1"/>
          <p:cNvSpPr/>
          <p:nvPr/>
        </p:nvSpPr>
        <p:spPr>
          <a:xfrm>
            <a:off x="1630389" y="2500200"/>
            <a:ext cx="7577032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</a:t>
            </a:r>
            <a:r>
              <a:rPr lang="en-US" sz="60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BODY PERCUSSION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34" descr="D:\GIÁO ÁN 1 2020-2021\HÌNH SOẠN GIÁO ÁN\Học hát\Vào rừng hoa\Vào rừng hoa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522614" y="0"/>
            <a:ext cx="10407656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/>
        </p:blipFill>
        <p:spPr>
          <a:xfrm>
            <a:off x="2133600" y="2301660"/>
            <a:ext cx="6462600" cy="309186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613290" y="1045260"/>
            <a:ext cx="2690880" cy="608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>
                <a:solidFill>
                  <a:srgbClr val="1713CB"/>
                </a:solidFill>
                <a:latin typeface="Times New Roman"/>
              </a:rPr>
              <a:t>ĐỌC NHẠC: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2337001" y="165330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>
                <a:solidFill>
                  <a:srgbClr val="FF0000"/>
                </a:solidFill>
                <a:latin typeface="Times New Roman"/>
              </a:rPr>
              <a:t>BẬC THANG ĐÔ – RÊ - MI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023331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7000</TotalTime>
  <Words>129</Words>
  <Application>Microsoft Office PowerPoint</Application>
  <PresentationFormat>Custom</PresentationFormat>
  <Paragraphs>40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Asus</cp:lastModifiedBy>
  <cp:revision>571</cp:revision>
  <dcterms:created xsi:type="dcterms:W3CDTF">2010-04-30T20:19:48Z</dcterms:created>
  <dcterms:modified xsi:type="dcterms:W3CDTF">2025-09-17T05:50:43Z</dcterms:modified>
  <dc:language>en-US</dc:language>
</cp:coreProperties>
</file>