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91" r:id="rId2"/>
    <p:sldId id="257" r:id="rId3"/>
    <p:sldId id="290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80" r:id="rId13"/>
    <p:sldId id="281" r:id="rId14"/>
    <p:sldId id="282" r:id="rId15"/>
    <p:sldId id="283" r:id="rId16"/>
    <p:sldId id="286" r:id="rId17"/>
    <p:sldId id="287" r:id="rId18"/>
    <p:sldId id="288" r:id="rId19"/>
  </p:sldIdLst>
  <p:sldSz cx="109728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164" y="5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898"/>
              </a:spcBef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898"/>
              </a:spcBef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  <a:tab pos="5760720" algn="l"/>
                <a:tab pos="6583680" algn="l"/>
                <a:tab pos="7406640" algn="l"/>
                <a:tab pos="8229600" algn="l"/>
                <a:tab pos="905256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6991" lvl="1" indent="-355676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26" lvl="2" indent="-284037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40" lvl="3" indent="-284037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14" lvl="4" indent="-284037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14" lvl="5" indent="-284037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14" lvl="6" indent="-284037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fld id="{D1E831D2-DB22-4A9F-B7A7-AADE67CB9E1A}" type="slidenum">
              <a:rPr lang="en-US" sz="1700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914391" algn="l"/>
                  <a:tab pos="1828782" algn="l"/>
                  <a:tab pos="2743173" algn="l"/>
                  <a:tab pos="3657563" algn="l"/>
                  <a:tab pos="4571954" algn="l"/>
                  <a:tab pos="5486345" algn="l"/>
                  <a:tab pos="6400736" algn="l"/>
                  <a:tab pos="7315127" algn="l"/>
                  <a:tab pos="8229518" algn="l"/>
                  <a:tab pos="9143908" algn="l"/>
                  <a:tab pos="10058299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822960" algn="l"/>
          <a:tab pos="1645920" algn="l"/>
          <a:tab pos="2468880" algn="l"/>
          <a:tab pos="3291840" algn="l"/>
          <a:tab pos="4114800" algn="l"/>
          <a:tab pos="4937760" algn="l"/>
          <a:tab pos="5760720" algn="l"/>
          <a:tab pos="6583680" algn="l"/>
          <a:tab pos="7406640" algn="l"/>
          <a:tab pos="8229600" algn="l"/>
          <a:tab pos="9052560" algn="l"/>
        </a:tabLst>
        <a:defRPr/>
      </a:lvl1pPr>
    </p:titleStyle>
    <p:bodyStyle>
      <a:lvl1pPr marL="384264" indent="-384264">
        <a:spcBef>
          <a:spcPts val="898"/>
        </a:spcBef>
        <a:buClr>
          <a:srgbClr val="000000"/>
        </a:buClr>
        <a:buFont typeface="Arial"/>
        <a:buChar char="•"/>
        <a:tabLst>
          <a:tab pos="822960" algn="l"/>
          <a:tab pos="1645920" algn="l"/>
          <a:tab pos="2468880" algn="l"/>
          <a:tab pos="3291840" algn="l"/>
          <a:tab pos="4114800" algn="l"/>
          <a:tab pos="4937760" algn="l"/>
          <a:tab pos="5760720" algn="l"/>
          <a:tab pos="6583680" algn="l"/>
          <a:tab pos="7406640" algn="l"/>
          <a:tab pos="8229600" algn="l"/>
          <a:tab pos="9052560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58135-47FA-A632-0EFB-202A3C0AD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04" y="102451"/>
            <a:ext cx="5398730" cy="149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5081"/>
          <a:stretch/>
        </p:blipFill>
        <p:spPr>
          <a:xfrm>
            <a:off x="381001" y="0"/>
            <a:ext cx="10210800" cy="6858000"/>
          </a:xfrm>
          <a:prstGeom prst="rect">
            <a:avLst/>
          </a:prstGeom>
          <a:ln w="0">
            <a:noFill/>
          </a:ln>
        </p:spPr>
      </p:pic>
      <p:pic>
        <p:nvPicPr>
          <p:cNvPr id="55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7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b="1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5319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700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700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700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700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700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700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486642" y="1071720"/>
            <a:ext cx="4342237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b="1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5730"/>
          <a:stretch/>
        </p:blipFill>
        <p:spPr>
          <a:xfrm>
            <a:off x="533401" y="0"/>
            <a:ext cx="9906000" cy="6858000"/>
          </a:xfrm>
          <a:prstGeom prst="rect">
            <a:avLst/>
          </a:prstGeom>
          <a:ln w="0">
            <a:noFill/>
          </a:ln>
        </p:spPr>
      </p:pic>
      <p:pic>
        <p:nvPicPr>
          <p:cNvPr id="67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801843" y="2571840"/>
            <a:ext cx="7718674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5500" b="1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5500" b="1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928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b="1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b="1" i="1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344" t="17302" r="9331" b="27633"/>
          <a:stretch/>
        </p:blipFill>
        <p:spPr>
          <a:xfrm>
            <a:off x="762001" y="79080"/>
            <a:ext cx="9477330" cy="670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15617" y="2714760"/>
            <a:ext cx="8071847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5500" b="1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5500" b="1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928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b="1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b="1" i="1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9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Text Box 9"/>
          <p:cNvSpPr/>
          <p:nvPr/>
        </p:nvSpPr>
        <p:spPr>
          <a:xfrm>
            <a:off x="271440" y="214200"/>
            <a:ext cx="4500720" cy="65420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186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500" spc="-1">
                <a:solidFill>
                  <a:srgbClr val="1713CB"/>
                </a:solidFill>
                <a:latin typeface="Times New Roman"/>
                <a:ea typeface="Times New Roman"/>
              </a:rPr>
              <a:t>Gọi tên các nhân vật</a:t>
            </a:r>
            <a:endParaRPr lang="en-US" sz="35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1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722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800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800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800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5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800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8"/>
          <p:cNvPicPr/>
          <p:nvPr/>
        </p:nvPicPr>
        <p:blipFill>
          <a:blip r:embed="rId3">
            <a:lum contrast="20000"/>
          </a:blip>
          <a:srcRect l="44793" r="21355" b="49550"/>
          <a:stretch/>
        </p:blipFill>
        <p:spPr>
          <a:xfrm>
            <a:off x="5557680" y="1428840"/>
            <a:ext cx="5273640" cy="532584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9"/>
          <p:cNvPicPr/>
          <p:nvPr/>
        </p:nvPicPr>
        <p:blipFill>
          <a:blip r:embed="rId4">
            <a:lum contrast="20000"/>
          </a:blip>
          <a:srcRect l="20250" r="8503" b="11364"/>
          <a:stretch/>
        </p:blipFill>
        <p:spPr>
          <a:xfrm>
            <a:off x="101881" y="1285920"/>
            <a:ext cx="5455799" cy="5459400"/>
          </a:xfrm>
          <a:prstGeom prst="rect">
            <a:avLst/>
          </a:prstGeom>
          <a:ln w="0">
            <a:noFill/>
          </a:ln>
        </p:spPr>
      </p:pic>
      <p:sp>
        <p:nvSpPr>
          <p:cNvPr id="732" name="Text Box 9"/>
          <p:cNvSpPr/>
          <p:nvPr/>
        </p:nvSpPr>
        <p:spPr>
          <a:xfrm>
            <a:off x="2057400" y="141120"/>
            <a:ext cx="6686640" cy="13467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4000" spc="-1">
                <a:solidFill>
                  <a:srgbClr val="1713CB"/>
                </a:solidFill>
                <a:latin typeface="Times New Roman"/>
                <a:ea typeface="Times New Roman"/>
              </a:rPr>
              <a:t>Có những âm thanh nào vang lên trong khu rừng kì diệu?</a:t>
            </a:r>
            <a:endParaRPr lang="en-US" sz="40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/>
          <p:cNvSpPr/>
          <p:nvPr/>
        </p:nvSpPr>
        <p:spPr>
          <a:xfrm>
            <a:off x="414360" y="1000081"/>
            <a:ext cx="4691040" cy="484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4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/>
          <p:cNvSpPr/>
          <p:nvPr/>
        </p:nvSpPr>
        <p:spPr>
          <a:xfrm>
            <a:off x="762000" y="1485011"/>
            <a:ext cx="579594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800" b="1" spc="-1" dirty="0" err="1">
                <a:solidFill>
                  <a:srgbClr val="000000"/>
                </a:solidFill>
                <a:latin typeface="Times New Roman"/>
              </a:rPr>
              <a:t>Câu</a:t>
            </a:r>
            <a:r>
              <a:rPr lang="en-US" sz="28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spc="-1" dirty="0" err="1">
                <a:solidFill>
                  <a:srgbClr val="000000"/>
                </a:solidFill>
                <a:latin typeface="Times New Roman"/>
              </a:rPr>
              <a:t>chuyện</a:t>
            </a:r>
            <a:r>
              <a:rPr lang="en-US" sz="2800" b="1" spc="-1" dirty="0">
                <a:solidFill>
                  <a:srgbClr val="000000"/>
                </a:solidFill>
                <a:latin typeface="Times New Roman"/>
              </a:rPr>
              <a:t>: KHU RỪNG KÌ DIỆU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/>
          <p:cNvSpPr/>
          <p:nvPr/>
        </p:nvSpPr>
        <p:spPr>
          <a:xfrm>
            <a:off x="3986280" y="2786041"/>
            <a:ext cx="1419120" cy="4849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400" i="1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/>
          <p:cNvSpPr/>
          <p:nvPr/>
        </p:nvSpPr>
        <p:spPr>
          <a:xfrm>
            <a:off x="414360" y="2008274"/>
            <a:ext cx="2095560" cy="484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4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HÁT: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/>
          <p:cNvSpPr/>
          <p:nvPr/>
        </p:nvSpPr>
        <p:spPr>
          <a:xfrm>
            <a:off x="1843200" y="2286001"/>
            <a:ext cx="378612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800" b="1" spc="-1" dirty="0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00520" y="222120"/>
            <a:ext cx="1457280" cy="60804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200" b="1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1"/>
            <a:ext cx="3483000" cy="8850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5000" b="1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1"/>
            <a:ext cx="9001080" cy="18699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9600" b="1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0B34D50-DF48-4970-6A2A-501A11DBF864}"/>
              </a:ext>
            </a:extLst>
          </p:cNvPr>
          <p:cNvPicPr/>
          <p:nvPr/>
        </p:nvPicPr>
        <p:blipFill rotWithShape="1">
          <a:blip r:embed="rId4">
            <a:lum contrast="20000"/>
          </a:blip>
          <a:srcRect r="1517"/>
          <a:stretch/>
        </p:blipFill>
        <p:spPr>
          <a:xfrm>
            <a:off x="437220" y="1040749"/>
            <a:ext cx="10150770" cy="4598051"/>
          </a:xfrm>
          <a:prstGeom prst="rect">
            <a:avLst/>
          </a:prstGeom>
          <a:ln w="0">
            <a:noFill/>
          </a:ln>
        </p:spPr>
      </p:pic>
      <p:sp>
        <p:nvSpPr>
          <p:cNvPr id="736" name="Text Box 10"/>
          <p:cNvSpPr/>
          <p:nvPr/>
        </p:nvSpPr>
        <p:spPr>
          <a:xfrm>
            <a:off x="921451" y="2032078"/>
            <a:ext cx="822960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749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600" b="1" spc="-1" dirty="0" err="1">
                <a:solidFill>
                  <a:srgbClr val="000000"/>
                </a:solidFill>
                <a:latin typeface="Times New Roman"/>
              </a:rPr>
              <a:t>Câu</a:t>
            </a:r>
            <a:r>
              <a:rPr lang="en-US" sz="36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600" b="1" spc="-1" dirty="0" err="1">
                <a:solidFill>
                  <a:srgbClr val="000000"/>
                </a:solidFill>
                <a:latin typeface="Times New Roman"/>
              </a:rPr>
              <a:t>chuyện</a:t>
            </a:r>
            <a:r>
              <a:rPr lang="en-US" sz="3600" b="1" spc="-1" dirty="0">
                <a:solidFill>
                  <a:srgbClr val="000000"/>
                </a:solidFill>
                <a:latin typeface="Times New Roman"/>
              </a:rPr>
              <a:t>:  KHU RỪNG KÌ DIỆU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5" name="Text Box 9"/>
          <p:cNvSpPr/>
          <p:nvPr/>
        </p:nvSpPr>
        <p:spPr>
          <a:xfrm>
            <a:off x="345211" y="1539331"/>
            <a:ext cx="4691040" cy="484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4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29140" y="1040749"/>
            <a:ext cx="1457280" cy="5464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28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Tiết</a:t>
            </a:r>
            <a:r>
              <a:rPr lang="en-US" sz="28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71988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2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7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b="1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7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b="1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1"/>
            <a:ext cx="4228920" cy="577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b="1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1"/>
            <a:ext cx="4857840" cy="577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b="1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1"/>
            <a:ext cx="1971720" cy="5772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3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1"/>
            <a:ext cx="5429160" cy="65420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500" b="1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1"/>
            <a:ext cx="1800000" cy="577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3000" i="1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579829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7120</TotalTime>
  <Words>178</Words>
  <Application>Microsoft Office PowerPoint</Application>
  <PresentationFormat>Custom</PresentationFormat>
  <Paragraphs>45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Asus</cp:lastModifiedBy>
  <cp:revision>557</cp:revision>
  <dcterms:created xsi:type="dcterms:W3CDTF">2010-04-30T20:19:48Z</dcterms:created>
  <dcterms:modified xsi:type="dcterms:W3CDTF">2025-09-17T05:53:51Z</dcterms:modified>
  <dc:language>en-US</dc:language>
</cp:coreProperties>
</file>