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53" r:id="rId2"/>
    <p:sldId id="542" r:id="rId3"/>
    <p:sldId id="551" r:id="rId4"/>
    <p:sldId id="552" r:id="rId5"/>
    <p:sldId id="562" r:id="rId6"/>
    <p:sldId id="564" r:id="rId7"/>
    <p:sldId id="566" r:id="rId8"/>
    <p:sldId id="584" r:id="rId9"/>
    <p:sldId id="585" r:id="rId10"/>
    <p:sldId id="594" r:id="rId11"/>
    <p:sldId id="586" r:id="rId12"/>
    <p:sldId id="595" r:id="rId13"/>
    <p:sldId id="567" r:id="rId14"/>
  </p:sldIdLst>
  <p:sldSz cx="10972800" cy="6858000"/>
  <p:notesSz cx="6858000" cy="9144000"/>
  <p:custDataLst>
    <p:tags r:id="rId1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63" d="100"/>
          <a:sy n="63" d="100"/>
        </p:scale>
        <p:origin x="928" y="5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6E21CCF-ED10-48D8-A499-A0DD02ED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1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B6A0-8126-4360-8671-04D13567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5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3339-9FD1-481F-889E-2A5C0CEAC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43F5A-9308-4D7D-B7B2-ACBD18C7E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2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5F51-35A3-4581-8897-9ABC13A6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9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EBE4E-4DFC-4A6E-B321-D05FAE1DA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052E5-AA2E-4D8E-9BF2-083C16AB6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49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5EA00-BF0D-4CF8-89BC-08B6D437F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6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05C0-46EB-4F6F-A39E-1FBB1C7EB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8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006C6-8814-4AB6-B0BE-128B557B1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8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496C-0876-4F6B-93EF-F55973940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26ABC-603C-4650-A51A-8FD6A3167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0625DE2E-1111-4F83-8170-A3AB8F06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7" r:id="rId3"/>
    <p:sldLayoutId id="2147483666" r:id="rId4"/>
    <p:sldLayoutId id="2147483665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9" r:id="rId11"/>
    <p:sldLayoutId id="214748366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jpeg"/><Relationship Id="rId10" Type="http://schemas.openxmlformats.org/officeDocument/2006/relationships/image" Target="../media/image25.jpe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jpeg"/><Relationship Id="rId10" Type="http://schemas.openxmlformats.org/officeDocument/2006/relationships/image" Target="../media/image25.jpe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FEC5612-7A20-E467-F963-CFC953846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5285343" y="105202"/>
            <a:ext cx="5552201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0375" y="1114425"/>
            <a:ext cx="10104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DÙNG NHẠC CỤ GÕ THEO HÌNH TIẾT TẤU</a:t>
            </a:r>
          </a:p>
        </p:txBody>
      </p:sp>
      <p:pic>
        <p:nvPicPr>
          <p:cNvPr id="15364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06900"/>
            <a:ext cx="10104438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2" b="8530"/>
          <a:stretch>
            <a:fillRect/>
          </a:stretch>
        </p:blipFill>
        <p:spPr bwMode="auto">
          <a:xfrm>
            <a:off x="877888" y="2027238"/>
            <a:ext cx="91455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16144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4117975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5773738" y="3032125"/>
            <a:ext cx="6492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64404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83105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641725"/>
            <a:ext cx="5334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1612900" y="4140200"/>
            <a:ext cx="514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4186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5837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65913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84455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955675" y="2060575"/>
            <a:ext cx="91424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SỬ DỤNG NHẠC CỤ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ĐỆM CHO BÀI HÁT NGÀY HÈ VUI</a:t>
            </a:r>
          </a:p>
        </p:txBody>
      </p:sp>
      <p:pic>
        <p:nvPicPr>
          <p:cNvPr id="1639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01"/>
          <a:stretch>
            <a:fillRect/>
          </a:stretch>
        </p:blipFill>
        <p:spPr bwMode="auto">
          <a:xfrm>
            <a:off x="796925" y="1181100"/>
            <a:ext cx="9153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0829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0829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8"/>
          <a:stretch>
            <a:fillRect/>
          </a:stretch>
        </p:blipFill>
        <p:spPr bwMode="auto">
          <a:xfrm>
            <a:off x="654050" y="4144963"/>
            <a:ext cx="9153525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56991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57150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574833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571658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571658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3543300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543300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61595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6176963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6208713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6208713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6176963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r="38049" b="90034"/>
          <a:stretch>
            <a:fillRect/>
          </a:stretch>
        </p:blipFill>
        <p:spPr bwMode="auto">
          <a:xfrm>
            <a:off x="3703638" y="0"/>
            <a:ext cx="29591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11774" r="18942" b="84303"/>
          <a:stretch>
            <a:fillRect/>
          </a:stretch>
        </p:blipFill>
        <p:spPr bwMode="auto">
          <a:xfrm>
            <a:off x="5988050" y="646113"/>
            <a:ext cx="25622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2997200"/>
            <a:ext cx="80232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3952875"/>
            <a:ext cx="80232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3500438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pic>
        <p:nvPicPr>
          <p:cNvPr id="18439" name="Picture 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8006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45243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862263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37117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4584" grpId="0"/>
      <p:bldP spid="15" grpId="0"/>
      <p:bldP spid="245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671638"/>
            <a:ext cx="28225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168650"/>
            <a:ext cx="279717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593850"/>
            <a:ext cx="26289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168650"/>
            <a:ext cx="2522538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354138"/>
            <a:ext cx="7416800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23025" y="3819525"/>
            <a:ext cx="396081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Lê Bùi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1416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61963" y="270827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51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37117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558800" y="3203575"/>
            <a:ext cx="3271838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5D560-9FC8-4DF5-BF1E-2B9D25AA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6147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AE7285-BB5A-4966-BB1E-CD6B84E5ECC8}"/>
              </a:ext>
            </a:extLst>
          </p:cNvPr>
          <p:cNvSpPr/>
          <p:nvPr/>
        </p:nvSpPr>
        <p:spPr>
          <a:xfrm>
            <a:off x="225723" y="260648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4394D6-C237-4729-B7AA-7942EEE92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8195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229816" y="332656"/>
            <a:ext cx="2102420" cy="218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DD621-7BDD-4F69-AA15-D3F88736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4287"/>
            <a:ext cx="7848600" cy="6829425"/>
          </a:xfrm>
          <a:prstGeom prst="rect">
            <a:avLst/>
          </a:prstGeom>
        </p:spPr>
      </p:pic>
      <p:pic>
        <p:nvPicPr>
          <p:cNvPr id="10243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0" y="404813"/>
            <a:ext cx="2030413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187E2-ED38-4B35-BE01-381A5CB9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0"/>
            <a:ext cx="7239000" cy="6858000"/>
          </a:xfrm>
          <a:prstGeom prst="rect">
            <a:avLst/>
          </a:prstGeom>
        </p:spPr>
      </p:pic>
      <p:pic>
        <p:nvPicPr>
          <p:cNvPr id="12291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0" y="404813"/>
            <a:ext cx="2030413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0375" y="1114425"/>
            <a:ext cx="10104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DÙNG NHẠC CỤ GÕ THEO HÌNH TIẾT TẤU</a:t>
            </a:r>
          </a:p>
        </p:txBody>
      </p:sp>
      <p:pic>
        <p:nvPicPr>
          <p:cNvPr id="1434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06900"/>
            <a:ext cx="10104438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6"/>
          <a:stretch>
            <a:fillRect/>
          </a:stretch>
        </p:blipFill>
        <p:spPr bwMode="auto">
          <a:xfrm>
            <a:off x="877888" y="1978025"/>
            <a:ext cx="91455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16144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22621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29098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4117975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5773738" y="3032125"/>
            <a:ext cx="6492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64404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71040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83105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641725"/>
            <a:ext cx="5334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1612900" y="4140200"/>
            <a:ext cx="514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237648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297815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4186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5837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65913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72390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84455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745416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12813</TotalTime>
  <Words>81</Words>
  <Application>Microsoft Office PowerPoint</Application>
  <PresentationFormat>Custom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641</cp:revision>
  <dcterms:created xsi:type="dcterms:W3CDTF">2010-04-30T18:19:48Z</dcterms:created>
  <dcterms:modified xsi:type="dcterms:W3CDTF">2025-05-21T01:59:55Z</dcterms:modified>
</cp:coreProperties>
</file>