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91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</p:sldIdLst>
  <p:sldSz cx="109728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164" y="5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18.3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3.0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3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3.7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6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6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6.8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39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40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40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41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18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  <inkml:trace contextRef="#ctx0" brushRef="#br0" timeOffset="1">3574 1949 24575</inkml:trace>
  <inkml:trace contextRef="#ctx0" brushRef="#br0" timeOffset="2">16422 3987 24575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19.0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19.4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19.7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0.0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2.0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2.3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2.6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sp>
      <p:sp>
        <p:nvSpPr>
          <p:cNvPr id="42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685800" y="685440"/>
            <a:ext cx="5486400" cy="3429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5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9C6C8C2-8E90-4A12-85AB-90E5593B3BD0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5462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</p:sp>
      <p:sp>
        <p:nvSpPr>
          <p:cNvPr id="52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4" name="Slide Number Placeholder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4525FBC-19F7-4B57-9FC2-02A47D08FA5B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12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6314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B5B05D5-2CF7-4F7E-B2A9-FBB0BC0C1A01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customXml" Target="../ink/ink5.xml"/><Relationship Id="rId18" Type="http://schemas.openxmlformats.org/officeDocument/2006/relationships/customXml" Target="../ink/ink10.xml"/><Relationship Id="rId3" Type="http://schemas.openxmlformats.org/officeDocument/2006/relationships/image" Target="../media/image2.gif"/><Relationship Id="rId21" Type="http://schemas.openxmlformats.org/officeDocument/2006/relationships/customXml" Target="../ink/ink13.xml"/><Relationship Id="rId12" Type="http://schemas.openxmlformats.org/officeDocument/2006/relationships/customXml" Target="../ink/ink4.xml"/><Relationship Id="rId17" Type="http://schemas.openxmlformats.org/officeDocument/2006/relationships/customXml" Target="../ink/ink9.xml"/><Relationship Id="rId2" Type="http://schemas.openxmlformats.org/officeDocument/2006/relationships/image" Target="../media/image1.png"/><Relationship Id="rId16" Type="http://schemas.openxmlformats.org/officeDocument/2006/relationships/customXml" Target="../ink/ink8.xml"/><Relationship Id="rId20" Type="http://schemas.openxmlformats.org/officeDocument/2006/relationships/customXml" Target="../ink/ink12.xml"/><Relationship Id="rId29" Type="http://schemas.openxmlformats.org/officeDocument/2006/relationships/customXml" Target="../ink/ink1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11" Type="http://schemas.openxmlformats.org/officeDocument/2006/relationships/customXml" Target="../ink/ink3.xml"/><Relationship Id="rId24" Type="http://schemas.openxmlformats.org/officeDocument/2006/relationships/customXml" Target="../ink/ink16.xml"/><Relationship Id="rId5" Type="http://schemas.microsoft.com/office/2007/relationships/hdphoto" Target="../media/hdphoto1.wdp"/><Relationship Id="rId15" Type="http://schemas.openxmlformats.org/officeDocument/2006/relationships/customXml" Target="../ink/ink7.xml"/><Relationship Id="rId23" Type="http://schemas.openxmlformats.org/officeDocument/2006/relationships/customXml" Target="../ink/ink15.xml"/><Relationship Id="rId28" Type="http://schemas.openxmlformats.org/officeDocument/2006/relationships/customXml" Target="../ink/ink17.xml"/><Relationship Id="rId10" Type="http://schemas.openxmlformats.org/officeDocument/2006/relationships/image" Target="NULL"/><Relationship Id="rId19" Type="http://schemas.openxmlformats.org/officeDocument/2006/relationships/customXml" Target="../ink/ink11.xml"/><Relationship Id="rId31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customXml" Target="../ink/ink2.xml"/><Relationship Id="rId14" Type="http://schemas.openxmlformats.org/officeDocument/2006/relationships/customXml" Target="../ink/ink6.xml"/><Relationship Id="rId22" Type="http://schemas.openxmlformats.org/officeDocument/2006/relationships/customXml" Target="../ink/ink14.xml"/><Relationship Id="rId27" Type="http://schemas.openxmlformats.org/officeDocument/2006/relationships/image" Target="NULL"/><Relationship Id="rId30" Type="http://schemas.openxmlformats.org/officeDocument/2006/relationships/customXml" Target="../ink/ink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1.wav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2.gif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.gif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Relationship Id="rId1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410620" cy="685800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642FE37B-1C8B-C852-67D4-323D9F889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5786" y="6016382"/>
            <a:ext cx="4871847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Phương Hạnh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750CF9-6506-F4C0-8173-3644C1DA9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2493" y="1504703"/>
            <a:ext cx="4279477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36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BB98FF-9384-28A8-EFDA-908E3E4817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981" y="2176544"/>
            <a:ext cx="3886200" cy="353845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BF55D0F-E174-D534-6389-67407209FF9C}"/>
              </a:ext>
            </a:extLst>
          </p:cNvPr>
          <p:cNvGrpSpPr/>
          <p:nvPr/>
        </p:nvGrpSpPr>
        <p:grpSpPr>
          <a:xfrm>
            <a:off x="6911062" y="456714"/>
            <a:ext cx="5911920" cy="1435680"/>
            <a:chOff x="6911062" y="456714"/>
            <a:chExt cx="5911920" cy="143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4040D00-FCB1-2424-622C-7501388DBDB4}"/>
                    </a:ext>
                  </a:extLst>
                </p14:cNvPr>
                <p14:cNvContentPartPr/>
                <p14:nvPr/>
              </p14:nvContentPartPr>
              <p14:xfrm>
                <a:off x="6911062" y="456714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4040D00-FCB1-2424-622C-7501388DBDB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902422" y="44771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928A7B0-733B-A26D-0C07-2DEB9A2F076D}"/>
                    </a:ext>
                  </a:extLst>
                </p14:cNvPr>
                <p14:cNvContentPartPr/>
                <p14:nvPr/>
              </p14:nvContentPartPr>
              <p14:xfrm>
                <a:off x="6911062" y="456714"/>
                <a:ext cx="5911920" cy="1435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928A7B0-733B-A26D-0C07-2DEB9A2F076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902422" y="447714"/>
                  <a:ext cx="5929560" cy="145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A8F9DF3-CFBE-1D62-BBEF-36D1B1188428}"/>
                    </a:ext>
                  </a:extLst>
                </p14:cNvPr>
                <p14:cNvContentPartPr/>
                <p14:nvPr/>
              </p14:nvContentPartPr>
              <p14:xfrm>
                <a:off x="7623502" y="956394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A8F9DF3-CFBE-1D62-BBEF-36D1B118842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14862" y="94739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9E6773C-2699-ADBA-ACF6-53CF1DCABE5A}"/>
                    </a:ext>
                  </a:extLst>
                </p14:cNvPr>
                <p14:cNvContentPartPr/>
                <p14:nvPr/>
              </p14:nvContentPartPr>
              <p14:xfrm>
                <a:off x="7623502" y="956394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9E6773C-2699-ADBA-ACF6-53CF1DCABE5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14862" y="94739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BE58AB-1AED-4FE4-4836-718986ADC699}"/>
              </a:ext>
            </a:extLst>
          </p:cNvPr>
          <p:cNvGrpSpPr/>
          <p:nvPr/>
        </p:nvGrpSpPr>
        <p:grpSpPr>
          <a:xfrm>
            <a:off x="7378702" y="424674"/>
            <a:ext cx="360" cy="360"/>
            <a:chOff x="7378702" y="424674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BAA0A9F-5A64-B7D7-5B24-93D80F75A138}"/>
                    </a:ext>
                  </a:extLst>
                </p14:cNvPr>
                <p14:cNvContentPartPr/>
                <p14:nvPr/>
              </p14:nvContentPartPr>
              <p14:xfrm>
                <a:off x="7378702" y="424674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BAA0A9F-5A64-B7D7-5B24-93D80F75A13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70062" y="41567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C7576E6-5CBB-0C94-6BFF-488CA4070236}"/>
                    </a:ext>
                  </a:extLst>
                </p14:cNvPr>
                <p14:cNvContentPartPr/>
                <p14:nvPr/>
              </p14:nvContentPartPr>
              <p14:xfrm>
                <a:off x="7378702" y="424674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C7576E6-5CBB-0C94-6BFF-488CA407023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70062" y="41567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E613604-DC92-924F-6BE5-7D777A767B4A}"/>
              </a:ext>
            </a:extLst>
          </p:cNvPr>
          <p:cNvGrpSpPr/>
          <p:nvPr/>
        </p:nvGrpSpPr>
        <p:grpSpPr>
          <a:xfrm>
            <a:off x="7187182" y="350514"/>
            <a:ext cx="360" cy="360"/>
            <a:chOff x="7187182" y="350514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217934D-88DF-6E4D-9C83-847C346E5825}"/>
                    </a:ext>
                  </a:extLst>
                </p14:cNvPr>
                <p14:cNvContentPartPr/>
                <p14:nvPr/>
              </p14:nvContentPartPr>
              <p14:xfrm>
                <a:off x="7187182" y="350514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217934D-88DF-6E4D-9C83-847C346E582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78182" y="34151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17575F9-669C-3668-1373-FCBFD83F8EAC}"/>
                    </a:ext>
                  </a:extLst>
                </p14:cNvPr>
                <p14:cNvContentPartPr/>
                <p14:nvPr/>
              </p14:nvContentPartPr>
              <p14:xfrm>
                <a:off x="7187182" y="350514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17575F9-669C-3668-1373-FCBFD83F8EA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78182" y="34151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8F3B6D6-72F1-CF90-7DA0-45E7F953799D}"/>
                  </a:ext>
                </a:extLst>
              </p14:cNvPr>
              <p14:cNvContentPartPr/>
              <p14:nvPr/>
            </p14:nvContentPartPr>
            <p14:xfrm>
              <a:off x="4103782" y="2678994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8F3B6D6-72F1-CF90-7DA0-45E7F953799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95142" y="26703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84A8299-6FD0-DF9B-34C4-F2B5BEF8106B}"/>
                  </a:ext>
                </a:extLst>
              </p14:cNvPr>
              <p14:cNvContentPartPr/>
              <p14:nvPr/>
            </p14:nvContentPartPr>
            <p14:xfrm>
              <a:off x="2987422" y="3997314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84A8299-6FD0-DF9B-34C4-F2B5BEF8106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78782" y="39886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2936467-B53F-BFC4-368E-64002866A0F9}"/>
                  </a:ext>
                </a:extLst>
              </p14:cNvPr>
              <p14:cNvContentPartPr/>
              <p14:nvPr/>
            </p14:nvContentPartPr>
            <p14:xfrm>
              <a:off x="8548342" y="5443434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2936467-B53F-BFC4-368E-64002866A0F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39342" y="543479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61E1B68-5E47-A0DC-0A15-C4EC73294E45}"/>
                  </a:ext>
                </a:extLst>
              </p14:cNvPr>
              <p14:cNvContentPartPr/>
              <p14:nvPr/>
            </p14:nvContentPartPr>
            <p14:xfrm>
              <a:off x="8527102" y="6155874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61E1B68-5E47-A0DC-0A15-C4EC73294E4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18462" y="61472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E6E0E6C-A385-4790-3FEF-1A5F67BC2E08}"/>
                  </a:ext>
                </a:extLst>
              </p14:cNvPr>
              <p14:cNvContentPartPr/>
              <p14:nvPr/>
            </p14:nvContentPartPr>
            <p14:xfrm>
              <a:off x="5656102" y="3891114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E6E0E6C-A385-4790-3FEF-1A5F67BC2E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47102" y="38824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4DC9EDE-5117-7389-EDA1-7FCA4EB24363}"/>
                  </a:ext>
                </a:extLst>
              </p14:cNvPr>
              <p14:cNvContentPartPr/>
              <p14:nvPr/>
            </p14:nvContentPartPr>
            <p14:xfrm>
              <a:off x="8452582" y="1668834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4DC9EDE-5117-7389-EDA1-7FCA4EB2436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43582" y="16598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427513A-D3D1-7A57-2071-3030ED155D6E}"/>
                  </a:ext>
                </a:extLst>
              </p14:cNvPr>
              <p14:cNvContentPartPr/>
              <p14:nvPr/>
            </p14:nvContentPartPr>
            <p14:xfrm>
              <a:off x="8261422" y="595314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427513A-D3D1-7A57-2071-3030ED155D6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52422" y="58631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020DD8E-9E9A-E920-0215-2F4D9E591CC2}"/>
                  </a:ext>
                </a:extLst>
              </p14:cNvPr>
              <p14:cNvContentPartPr/>
              <p14:nvPr/>
            </p14:nvContentPartPr>
            <p14:xfrm>
              <a:off x="-1085258" y="350514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020DD8E-9E9A-E920-0215-2F4D9E591CC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1093898" y="34151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AD5989B-F532-44D3-7427-8A43A14D718B}"/>
                  </a:ext>
                </a:extLst>
              </p14:cNvPr>
              <p14:cNvContentPartPr/>
              <p14:nvPr/>
            </p14:nvContentPartPr>
            <p14:xfrm>
              <a:off x="5804782" y="2848914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AD5989B-F532-44D3-7427-8A43A14D718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796142" y="28402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287DD3F-4602-B9A7-D2C9-BD34473B9942}"/>
                  </a:ext>
                </a:extLst>
              </p14:cNvPr>
              <p14:cNvContentPartPr/>
              <p14:nvPr/>
            </p14:nvContentPartPr>
            <p14:xfrm>
              <a:off x="8282302" y="1466874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287DD3F-4602-B9A7-D2C9-BD34473B994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273662" y="14578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F9902E7-FCFB-02BD-C150-0A5CDE3D41EE}"/>
                  </a:ext>
                </a:extLst>
              </p14:cNvPr>
              <p14:cNvContentPartPr/>
              <p14:nvPr/>
            </p14:nvContentPartPr>
            <p14:xfrm>
              <a:off x="3359302" y="956394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F9902E7-FCFB-02BD-C150-0A5CDE3D41E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50662" y="947394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07A1491-C96A-CB01-1A25-3C2A359CED04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00"/>
          <a:stretch/>
        </p:blipFill>
        <p:spPr>
          <a:xfrm>
            <a:off x="5350449" y="102359"/>
            <a:ext cx="5498331" cy="188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66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56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57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58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5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60" name="Rectangle 7"/>
          <p:cNvSpPr/>
          <p:nvPr/>
        </p:nvSpPr>
        <p:spPr>
          <a:xfrm>
            <a:off x="3200400" y="1281240"/>
            <a:ext cx="4500720" cy="78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TRAI-EN-GO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1" name="Text Box 9"/>
          <p:cNvSpPr/>
          <p:nvPr/>
        </p:nvSpPr>
        <p:spPr>
          <a:xfrm>
            <a:off x="414360" y="1000080"/>
            <a:ext cx="192888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Nhạc cụ: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62" name="Picture 10" descr="D:\GIÁO ÁN 1 2020-2021\HÌNH SOẠN GIÁO ÁN\Nhạc cụ\Traiengo\Trai-en-go - Copy (4).jpg"/>
          <p:cNvPicPr/>
          <p:nvPr/>
        </p:nvPicPr>
        <p:blipFill>
          <a:blip r:embed="rId4"/>
          <a:srcRect l="3880" t="8217" r="8046" b="10054"/>
          <a:stretch/>
        </p:blipFill>
        <p:spPr>
          <a:xfrm>
            <a:off x="2343240" y="2239920"/>
            <a:ext cx="6022800" cy="3146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64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65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66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67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68" name="Picture 148" descr="D:\GIÁO ÁN 1 2020-2021\HÌNH SOẠN GIÁO ÁN\Nhạc cụ\Traiengo\Trai-en-go - Copy (2).jpg"/>
          <p:cNvPicPr/>
          <p:nvPr/>
        </p:nvPicPr>
        <p:blipFill>
          <a:blip r:embed="rId4"/>
          <a:srcRect l="18864" r="16149"/>
          <a:stretch/>
        </p:blipFill>
        <p:spPr>
          <a:xfrm>
            <a:off x="949320" y="1593720"/>
            <a:ext cx="3332160" cy="3635640"/>
          </a:xfrm>
          <a:prstGeom prst="rect">
            <a:avLst/>
          </a:prstGeom>
          <a:ln w="0">
            <a:noFill/>
          </a:ln>
        </p:spPr>
      </p:pic>
      <p:sp>
        <p:nvSpPr>
          <p:cNvPr id="469" name="Text Box 26"/>
          <p:cNvSpPr/>
          <p:nvPr/>
        </p:nvSpPr>
        <p:spPr>
          <a:xfrm>
            <a:off x="4495800" y="1460520"/>
            <a:ext cx="5757840" cy="314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    Trai-</a:t>
            </a:r>
            <a:r>
              <a:rPr lang="en-US" sz="4000" b="0" strike="noStrike" spc="-1" dirty="0" err="1">
                <a:solidFill>
                  <a:srgbClr val="0000FF"/>
                </a:solidFill>
                <a:latin typeface="Cambria"/>
                <a:ea typeface="Times New Roman"/>
              </a:rPr>
              <a:t>en</a:t>
            </a:r>
            <a:r>
              <a:rPr lang="en-US" sz="4000" b="0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-go (Triangle) </a:t>
            </a:r>
            <a:r>
              <a:rPr lang="en-US" sz="4000" b="0" strike="noStrike" spc="-1" dirty="0" err="1">
                <a:solidFill>
                  <a:srgbClr val="0000FF"/>
                </a:solidFill>
                <a:latin typeface="Cambria"/>
                <a:ea typeface="Times New Roman"/>
              </a:rPr>
              <a:t>là</a:t>
            </a:r>
            <a:r>
              <a:rPr lang="en-US" sz="4000" b="0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 </a:t>
            </a:r>
            <a:r>
              <a:rPr lang="en-US" sz="4000" b="0" strike="noStrike" spc="-1" dirty="0" err="1">
                <a:solidFill>
                  <a:srgbClr val="0000FF"/>
                </a:solidFill>
                <a:latin typeface="Cambria"/>
                <a:ea typeface="Times New Roman"/>
              </a:rPr>
              <a:t>nhạc</a:t>
            </a:r>
            <a:r>
              <a:rPr lang="en-US" sz="4000" b="0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 </a:t>
            </a:r>
            <a:r>
              <a:rPr lang="en-US" sz="4000" b="0" strike="noStrike" spc="-1" dirty="0" err="1">
                <a:solidFill>
                  <a:srgbClr val="0000FF"/>
                </a:solidFill>
                <a:latin typeface="Cambria"/>
                <a:ea typeface="Times New Roman"/>
              </a:rPr>
              <a:t>cụ</a:t>
            </a:r>
            <a:r>
              <a:rPr lang="en-US" sz="4000" b="0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 </a:t>
            </a:r>
            <a:r>
              <a:rPr lang="en-US" sz="4000" b="0" strike="noStrike" spc="-1" dirty="0" err="1">
                <a:solidFill>
                  <a:srgbClr val="0000FF"/>
                </a:solidFill>
                <a:latin typeface="Cambria"/>
                <a:ea typeface="Times New Roman"/>
              </a:rPr>
              <a:t>gõ</a:t>
            </a:r>
            <a:r>
              <a:rPr lang="en-US" sz="4000" b="0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 </a:t>
            </a:r>
            <a:r>
              <a:rPr lang="en-US" sz="4000" b="0" strike="noStrike" spc="-1" dirty="0" err="1">
                <a:solidFill>
                  <a:srgbClr val="0000FF"/>
                </a:solidFill>
                <a:latin typeface="Cambria"/>
                <a:ea typeface="Times New Roman"/>
              </a:rPr>
              <a:t>của</a:t>
            </a:r>
            <a:r>
              <a:rPr lang="en-US" sz="4000" b="0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 </a:t>
            </a:r>
            <a:r>
              <a:rPr lang="en-US" sz="4000" b="0" strike="noStrike" spc="-1" dirty="0" err="1">
                <a:solidFill>
                  <a:srgbClr val="0000FF"/>
                </a:solidFill>
                <a:latin typeface="Cambria"/>
                <a:ea typeface="Times New Roman"/>
              </a:rPr>
              <a:t>nước</a:t>
            </a:r>
            <a:r>
              <a:rPr lang="en-US" sz="4000" b="0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 </a:t>
            </a:r>
            <a:r>
              <a:rPr lang="en-US" sz="4000" b="0" strike="noStrike" spc="-1" dirty="0" err="1">
                <a:solidFill>
                  <a:srgbClr val="0000FF"/>
                </a:solidFill>
                <a:latin typeface="Cambria"/>
                <a:ea typeface="Times New Roman"/>
              </a:rPr>
              <a:t>ngoài</a:t>
            </a:r>
            <a:r>
              <a:rPr lang="en-US" sz="4000" b="0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 </a:t>
            </a:r>
            <a:r>
              <a:rPr lang="en-US" sz="4000" b="0" strike="noStrike" spc="-1" dirty="0" err="1">
                <a:solidFill>
                  <a:srgbClr val="0000FF"/>
                </a:solidFill>
                <a:latin typeface="Cambria"/>
                <a:ea typeface="Times New Roman"/>
              </a:rPr>
              <a:t>bằng</a:t>
            </a:r>
            <a:r>
              <a:rPr lang="en-US" sz="4000" b="0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 </a:t>
            </a:r>
            <a:r>
              <a:rPr lang="en-US" sz="4000" b="0" strike="noStrike" spc="-1" dirty="0" err="1">
                <a:solidFill>
                  <a:srgbClr val="0000FF"/>
                </a:solidFill>
                <a:latin typeface="Cambria"/>
                <a:ea typeface="Times New Roman"/>
              </a:rPr>
              <a:t>kim</a:t>
            </a:r>
            <a:r>
              <a:rPr lang="en-US" sz="4000" b="0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 </a:t>
            </a:r>
            <a:r>
              <a:rPr lang="en-US" sz="4000" b="0" strike="noStrike" spc="-1" dirty="0" err="1">
                <a:solidFill>
                  <a:srgbClr val="0000FF"/>
                </a:solidFill>
                <a:latin typeface="Cambria"/>
                <a:ea typeface="Times New Roman"/>
              </a:rPr>
              <a:t>loại</a:t>
            </a:r>
            <a:r>
              <a:rPr lang="en-US" sz="4000" b="0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, </a:t>
            </a:r>
            <a:r>
              <a:rPr lang="en-US" sz="4000" b="0" strike="noStrike" spc="-1" dirty="0" err="1">
                <a:solidFill>
                  <a:srgbClr val="0000FF"/>
                </a:solidFill>
                <a:latin typeface="Cambria"/>
                <a:ea typeface="Times New Roman"/>
              </a:rPr>
              <a:t>hình</a:t>
            </a:r>
            <a:r>
              <a:rPr lang="en-US" sz="4000" b="0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 tam </a:t>
            </a:r>
            <a:r>
              <a:rPr lang="en-US" sz="4000" b="0" strike="noStrike" spc="-1" dirty="0" err="1">
                <a:solidFill>
                  <a:srgbClr val="0000FF"/>
                </a:solidFill>
                <a:latin typeface="Cambria"/>
                <a:ea typeface="Times New Roman"/>
              </a:rPr>
              <a:t>giác</a:t>
            </a:r>
            <a:r>
              <a:rPr lang="en-US" sz="4000" b="0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. Khi </a:t>
            </a:r>
            <a:r>
              <a:rPr lang="en-US" sz="4000" b="0" strike="noStrike" spc="-1" dirty="0" err="1">
                <a:solidFill>
                  <a:srgbClr val="0000FF"/>
                </a:solidFill>
                <a:latin typeface="Cambria"/>
                <a:ea typeface="Times New Roman"/>
              </a:rPr>
              <a:t>chơi</a:t>
            </a:r>
            <a:r>
              <a:rPr lang="en-US" sz="4000" b="0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 </a:t>
            </a:r>
            <a:r>
              <a:rPr lang="en-US" sz="4000" b="0" strike="noStrike" spc="-1" dirty="0" err="1">
                <a:solidFill>
                  <a:srgbClr val="0000FF"/>
                </a:solidFill>
                <a:latin typeface="Cambria"/>
                <a:ea typeface="Times New Roman"/>
              </a:rPr>
              <a:t>âm</a:t>
            </a:r>
            <a:r>
              <a:rPr lang="en-US" sz="4000" b="0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 </a:t>
            </a:r>
            <a:r>
              <a:rPr lang="en-US" sz="4000" b="0" strike="noStrike" spc="-1" dirty="0" err="1">
                <a:solidFill>
                  <a:srgbClr val="0000FF"/>
                </a:solidFill>
                <a:latin typeface="Cambria"/>
                <a:ea typeface="Times New Roman"/>
              </a:rPr>
              <a:t>thanh</a:t>
            </a:r>
            <a:r>
              <a:rPr lang="en-US" sz="4000" b="0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 vang </a:t>
            </a:r>
            <a:r>
              <a:rPr lang="en-US" sz="4000" b="0" strike="noStrike" spc="-1" dirty="0" err="1">
                <a:solidFill>
                  <a:srgbClr val="0000FF"/>
                </a:solidFill>
                <a:latin typeface="Cambria"/>
                <a:ea typeface="Times New Roman"/>
              </a:rPr>
              <a:t>lên</a:t>
            </a:r>
            <a:r>
              <a:rPr lang="en-US" sz="4000" b="0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 </a:t>
            </a:r>
            <a:r>
              <a:rPr lang="en-US" sz="4000" b="0" strike="noStrike" spc="-1" dirty="0" err="1">
                <a:solidFill>
                  <a:srgbClr val="0000FF"/>
                </a:solidFill>
                <a:latin typeface="Cambria"/>
                <a:ea typeface="Times New Roman"/>
              </a:rPr>
              <a:t>trong</a:t>
            </a:r>
            <a:r>
              <a:rPr lang="en-US" sz="4000" b="0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 </a:t>
            </a:r>
            <a:r>
              <a:rPr lang="en-US" sz="4000" b="0" strike="noStrike" spc="-1" dirty="0" err="1">
                <a:solidFill>
                  <a:srgbClr val="0000FF"/>
                </a:solidFill>
                <a:latin typeface="Cambria"/>
                <a:ea typeface="Times New Roman"/>
              </a:rPr>
              <a:t>sáng</a:t>
            </a:r>
            <a:r>
              <a:rPr lang="en-US" sz="4000" b="0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.</a:t>
            </a:r>
            <a:endParaRPr lang="en-US" sz="40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0" name="Text Box 9"/>
          <p:cNvSpPr/>
          <p:nvPr/>
        </p:nvSpPr>
        <p:spPr>
          <a:xfrm>
            <a:off x="414360" y="1000080"/>
            <a:ext cx="220176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Nhạc cụ: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8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8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8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8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86" name="Picture 8" descr="D:\GIÁO ÁN 1 2020-2021\HÌNH SOẠN GIÁO ÁN\Nhạc cụ\Traiengo\Trai-en-go - Copy (3).jpg"/>
          <p:cNvPicPr/>
          <p:nvPr/>
        </p:nvPicPr>
        <p:blipFill>
          <a:blip r:embed="rId6"/>
          <a:srcRect l="8408" t="6499" r="48877" b="70754"/>
          <a:stretch/>
        </p:blipFill>
        <p:spPr>
          <a:xfrm>
            <a:off x="590400" y="1125360"/>
            <a:ext cx="6191280" cy="858960"/>
          </a:xfrm>
          <a:prstGeom prst="rect">
            <a:avLst/>
          </a:prstGeom>
          <a:ln w="0">
            <a:noFill/>
          </a:ln>
        </p:spPr>
      </p:pic>
      <p:pic>
        <p:nvPicPr>
          <p:cNvPr id="487" name="Picture 8" descr="D:\GIÁO ÁN 1 2020-2021\HÌNH SOẠN GIÁO ÁN\Nhạc cụ\Traiengo\Trai-en-go - Copy (3).jpg"/>
          <p:cNvPicPr/>
          <p:nvPr/>
        </p:nvPicPr>
        <p:blipFill rotWithShape="1">
          <a:blip r:embed="rId6"/>
          <a:srcRect l="22788" t="27183" r="12162" b="37320"/>
          <a:stretch/>
        </p:blipFill>
        <p:spPr>
          <a:xfrm>
            <a:off x="1273320" y="2432160"/>
            <a:ext cx="8426160" cy="1047720"/>
          </a:xfrm>
          <a:prstGeom prst="rect">
            <a:avLst/>
          </a:prstGeom>
          <a:ln w="0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4A4E5A-8851-4E7A-9C33-E98247BF1E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733800"/>
            <a:ext cx="1105076" cy="10171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3A8EC5-0AC4-43E1-A9D9-E1D6D1C42A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023" y="3733800"/>
            <a:ext cx="1105076" cy="10171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CA1ECB-105E-4BAB-92DE-412248BD04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684" y="3962400"/>
            <a:ext cx="790562" cy="7276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5DE54E-E11A-433B-887E-EF61D20DFD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295" y="3962400"/>
            <a:ext cx="790562" cy="7276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1EEA32-043C-4311-A716-E299C7F1DD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649" y="3727016"/>
            <a:ext cx="1105076" cy="1017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IEN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IEN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IEN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IEN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IEN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8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9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9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9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93" name="Rectangle 7"/>
          <p:cNvSpPr/>
          <p:nvPr/>
        </p:nvSpPr>
        <p:spPr>
          <a:xfrm>
            <a:off x="2503440" y="1208160"/>
            <a:ext cx="5878440" cy="78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GÕ ĐỆM CHO BÀI HÁT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4" name="Rectangle 7"/>
          <p:cNvSpPr/>
          <p:nvPr/>
        </p:nvSpPr>
        <p:spPr>
          <a:xfrm>
            <a:off x="557280" y="-27000"/>
            <a:ext cx="3571920" cy="93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Triangle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95" name="Picture 10" descr="D:\GIÁO ÁN 1 2020-2021\HÌNH SOẠN GIÁO ÁN\Nhạc cụ\Traiengo\Trai-en-go - Copy (4).jpg"/>
          <p:cNvPicPr/>
          <p:nvPr/>
        </p:nvPicPr>
        <p:blipFill>
          <a:blip r:embed="rId4"/>
          <a:srcRect l="3880" t="8217" r="8046" b="10054"/>
          <a:stretch/>
        </p:blipFill>
        <p:spPr>
          <a:xfrm>
            <a:off x="2343240" y="2239920"/>
            <a:ext cx="6022800" cy="3146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Picture 8" descr="000o"/>
          <p:cNvPicPr/>
          <p:nvPr/>
        </p:nvPicPr>
        <p:blipFill>
          <a:blip r:embed="rId2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97" name="Picture 9" descr="000o"/>
          <p:cNvPicPr/>
          <p:nvPr/>
        </p:nvPicPr>
        <p:blipFill>
          <a:blip r:embed="rId2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98" name="Picture 10" descr="000o"/>
          <p:cNvPicPr/>
          <p:nvPr/>
        </p:nvPicPr>
        <p:blipFill>
          <a:blip r:embed="rId2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99" name="Picture 11" descr="000o"/>
          <p:cNvPicPr/>
          <p:nvPr/>
        </p:nvPicPr>
        <p:blipFill>
          <a:blip r:embed="rId2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00" name="Picture 41" descr="D:\GIÁO ÁN 1 2020-2021\HÌNH SOẠN GIÁO ÁN\Nhạc cụ\Traiengo\Trai-en-go - Copy.jpg"/>
          <p:cNvPicPr/>
          <p:nvPr/>
        </p:nvPicPr>
        <p:blipFill>
          <a:blip r:embed="rId3">
            <a:biLevel thresh="75000"/>
          </a:blip>
          <a:srcRect l="18655" t="8301" r="6243"/>
          <a:stretch/>
        </p:blipFill>
        <p:spPr>
          <a:xfrm>
            <a:off x="1828800" y="430530"/>
            <a:ext cx="8372641" cy="6143640"/>
          </a:xfrm>
          <a:prstGeom prst="rect">
            <a:avLst/>
          </a:prstGeom>
          <a:ln w="0">
            <a:noFill/>
          </a:ln>
        </p:spPr>
      </p:pic>
      <p:sp>
        <p:nvSpPr>
          <p:cNvPr id="501" name="Rectangle 42"/>
          <p:cNvSpPr/>
          <p:nvPr/>
        </p:nvSpPr>
        <p:spPr>
          <a:xfrm>
            <a:off x="278430" y="2057400"/>
            <a:ext cx="1420560" cy="230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NGÔI</a:t>
            </a:r>
            <a:endParaRPr lang="en-US" sz="3600" b="0" strike="noStrike" spc="-1" dirty="0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SAO</a:t>
            </a:r>
            <a:endParaRPr lang="en-US" sz="3600" b="0" strike="noStrike" spc="-1" dirty="0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LẤP</a:t>
            </a:r>
            <a:endParaRPr lang="en-US" sz="3600" b="0" strike="noStrike" spc="-1" dirty="0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LÁNH</a:t>
            </a:r>
            <a:endParaRPr lang="en-US" sz="36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8" name="Rectangle 5"/>
          <p:cNvSpPr/>
          <p:nvPr/>
        </p:nvSpPr>
        <p:spPr>
          <a:xfrm>
            <a:off x="4057560" y="642960"/>
            <a:ext cx="348300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Cambria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Rectangle 6"/>
          <p:cNvSpPr/>
          <p:nvPr/>
        </p:nvSpPr>
        <p:spPr>
          <a:xfrm>
            <a:off x="1057320" y="2143080"/>
            <a:ext cx="9001080" cy="3025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buClr>
                <a:srgbClr val="1713CB"/>
              </a:buClr>
              <a:buFont typeface="Cambria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5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KHỞI ĐỘNG</a:t>
            </a:r>
            <a:r>
              <a:rPr lang="en-US" sz="6000" b="1" i="1" strike="noStrike" spc="-1">
                <a:solidFill>
                  <a:srgbClr val="1713CB"/>
                </a:solidFill>
                <a:latin typeface="Cambria"/>
                <a:ea typeface="Times New Roman"/>
              </a:rPr>
              <a:t>                                </a:t>
            </a:r>
            <a:endParaRPr lang="en-US" sz="6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0" name="Picture 4" descr="pcp_download_120"/>
          <p:cNvPicPr/>
          <p:nvPr/>
        </p:nvPicPr>
        <p:blipFill>
          <a:blip r:embed="rId3"/>
          <a:stretch/>
        </p:blipFill>
        <p:spPr>
          <a:xfrm>
            <a:off x="1886040" y="4643280"/>
            <a:ext cx="834840" cy="171468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 descr="AG00130_"/>
          <p:cNvPicPr/>
          <p:nvPr/>
        </p:nvPicPr>
        <p:blipFill>
          <a:blip r:embed="rId4"/>
          <a:stretch/>
        </p:blipFill>
        <p:spPr>
          <a:xfrm rot="14504400">
            <a:off x="6468840" y="5034960"/>
            <a:ext cx="741240" cy="76680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6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6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6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13" name="Picture 14" descr="D:\GIÁO ÁN 1 2020-2021\HÌNH SOẠN GIÁO ÁN\Học hát\NGOI SAO LAP LANH\Untitled.png"/>
          <p:cNvPicPr/>
          <p:nvPr/>
        </p:nvPicPr>
        <p:blipFill>
          <a:blip r:embed="rId3"/>
          <a:stretch/>
        </p:blipFill>
        <p:spPr>
          <a:xfrm>
            <a:off x="372960" y="1015920"/>
            <a:ext cx="10211040" cy="4645080"/>
          </a:xfrm>
          <a:prstGeom prst="rect">
            <a:avLst/>
          </a:prstGeom>
          <a:ln w="0">
            <a:noFill/>
          </a:ln>
        </p:spPr>
      </p:pic>
      <p:pic>
        <p:nvPicPr>
          <p:cNvPr id="214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5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6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18" name="Text Box 9"/>
          <p:cNvSpPr/>
          <p:nvPr/>
        </p:nvSpPr>
        <p:spPr>
          <a:xfrm>
            <a:off x="662040" y="1000080"/>
            <a:ext cx="287964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Ôn tập bài hát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9" name="Text Box 10"/>
          <p:cNvSpPr/>
          <p:nvPr/>
        </p:nvSpPr>
        <p:spPr>
          <a:xfrm>
            <a:off x="-184320" y="1504800"/>
            <a:ext cx="657252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Cambria"/>
              </a:rPr>
              <a:t>NGÔI SAO LẤP LÁNH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0" name="Rectangle 3"/>
          <p:cNvSpPr/>
          <p:nvPr/>
        </p:nvSpPr>
        <p:spPr>
          <a:xfrm>
            <a:off x="3254400" y="1989000"/>
            <a:ext cx="3429000" cy="84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00"/>
                </a:solidFill>
                <a:latin typeface="Cambria"/>
                <a:ea typeface="Times New Roman"/>
              </a:rPr>
              <a:t>Nhạc Nước ngoài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00"/>
                </a:solidFill>
                <a:latin typeface="Cambria"/>
                <a:ea typeface="Times New Roman"/>
              </a:rPr>
              <a:t>Lời Việt: Thanh Vân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9" descr="D:\GIÁO ÁN 1 2020-2021\HÌNH SOẠN GIÁO ÁN\Học hát\NGOI SAO LAP LANH\Picture1 - Copy.jpg"/>
          <p:cNvPicPr/>
          <p:nvPr/>
        </p:nvPicPr>
        <p:blipFill>
          <a:blip r:embed="rId2"/>
          <a:srcRect t="3876" b="8870"/>
          <a:stretch/>
        </p:blipFill>
        <p:spPr>
          <a:xfrm>
            <a:off x="372960" y="219240"/>
            <a:ext cx="10328400" cy="644976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19" descr="THƯ VIỆN ẢNH: ẢNH ĐỘNG NGÔI SAO"/>
          <p:cNvPicPr/>
          <p:nvPr/>
        </p:nvPicPr>
        <p:blipFill>
          <a:blip r:embed="rId3"/>
          <a:stretch/>
        </p:blipFill>
        <p:spPr>
          <a:xfrm>
            <a:off x="3902040" y="981000"/>
            <a:ext cx="1224000" cy="102888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6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30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31" name="Rectangle 1"/>
          <p:cNvSpPr/>
          <p:nvPr/>
        </p:nvSpPr>
        <p:spPr>
          <a:xfrm>
            <a:off x="1414440" y="1905000"/>
            <a:ext cx="7929720" cy="25778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8000" b="1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HÁT KẾT HỢP</a:t>
            </a: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8000" b="1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GÕ ĐỆM</a:t>
            </a:r>
            <a:endParaRPr lang="en-US" sz="80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3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Picture 24" descr="D:\GIÁO ÁN 1 2020-2021\HÌNH SOẠN GIÁO ÁN\Học hát\NGOI SAO LAP LANH\Picture1.jpg"/>
          <p:cNvPicPr/>
          <p:nvPr/>
        </p:nvPicPr>
        <p:blipFill>
          <a:blip r:embed="rId2"/>
          <a:stretch/>
        </p:blipFill>
        <p:spPr>
          <a:xfrm>
            <a:off x="-163440" y="63900"/>
            <a:ext cx="10994760" cy="686736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1241280" y="296532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3773520" y="29653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2" name="Picture 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2444760" y="29653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4935600" y="29462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5629320" y="29462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8070840" y="296388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9236160" y="29462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6926400" y="29653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8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1241280" y="4527720"/>
            <a:ext cx="505080" cy="475920"/>
          </a:xfrm>
          <a:prstGeom prst="rect">
            <a:avLst/>
          </a:prstGeom>
          <a:ln w="0">
            <a:noFill/>
          </a:ln>
        </p:spPr>
      </p:pic>
      <p:pic>
        <p:nvPicPr>
          <p:cNvPr id="250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3773520" y="452772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2444760" y="452772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4935600" y="45086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3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5629320" y="45086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4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8070840" y="452772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255" name="Picture 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9236160" y="45086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6" name="Picture 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6926400" y="452772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1349280" y="614052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3881520" y="61405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2552760" y="61405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0" name="Picture 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5045040" y="61214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5737320" y="61214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2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8178840" y="61405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3" name="Picture 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9344160" y="61214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4" name="Picture 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7034040" y="614052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19" descr="THƯ VIỆN ẢNH: ẢNH ĐỘNG NGÔI SAO"/>
          <p:cNvPicPr/>
          <p:nvPr/>
        </p:nvPicPr>
        <p:blipFill>
          <a:blip r:embed="rId6"/>
          <a:stretch/>
        </p:blipFill>
        <p:spPr>
          <a:xfrm>
            <a:off x="4127400" y="836640"/>
            <a:ext cx="1027080" cy="863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67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68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69" name="Rectangle 1"/>
          <p:cNvSpPr/>
          <p:nvPr/>
        </p:nvSpPr>
        <p:spPr>
          <a:xfrm>
            <a:off x="1903359" y="2286000"/>
            <a:ext cx="6816887" cy="19622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HÁT</a:t>
            </a:r>
            <a:r>
              <a:rPr lang="en-US" sz="6000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6000" b="1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KẾT HỢP</a:t>
            </a: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spc="-1" dirty="0">
                <a:solidFill>
                  <a:srgbClr val="0000FF"/>
                </a:solidFill>
                <a:latin typeface="Cambria"/>
                <a:ea typeface="Times New Roman"/>
              </a:rPr>
              <a:t>VẬN ĐỘNG </a:t>
            </a:r>
            <a:r>
              <a:rPr lang="en-US" sz="6000" b="1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CƠ THỂ</a:t>
            </a:r>
            <a:endParaRPr lang="en-US" sz="60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0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1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72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3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Picture 24" descr="D:\GIÁO ÁN 1 2020-2021\HÌNH SOẠN GIÁO ÁN\Học hát\NGOI SAO LAP LANH\Picture1.jpg"/>
          <p:cNvPicPr/>
          <p:nvPr/>
        </p:nvPicPr>
        <p:blipFill>
          <a:blip r:embed="rId2"/>
          <a:stretch/>
        </p:blipFill>
        <p:spPr>
          <a:xfrm>
            <a:off x="662040" y="-4680"/>
            <a:ext cx="9648720" cy="6867360"/>
          </a:xfrm>
          <a:prstGeom prst="rect">
            <a:avLst/>
          </a:prstGeom>
          <a:ln w="0">
            <a:noFill/>
          </a:ln>
        </p:spPr>
      </p:pic>
      <p:pic>
        <p:nvPicPr>
          <p:cNvPr id="275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6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77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8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9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1305000" y="2965320"/>
            <a:ext cx="590400" cy="524160"/>
          </a:xfrm>
          <a:prstGeom prst="rect">
            <a:avLst/>
          </a:prstGeom>
          <a:ln w="0">
            <a:noFill/>
          </a:ln>
        </p:spPr>
      </p:pic>
      <p:pic>
        <p:nvPicPr>
          <p:cNvPr id="280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2395440" y="291780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1181160" y="450072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82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5724360" y="2965320"/>
            <a:ext cx="590760" cy="524160"/>
          </a:xfrm>
          <a:prstGeom prst="rect">
            <a:avLst/>
          </a:prstGeom>
          <a:ln w="0">
            <a:noFill/>
          </a:ln>
        </p:spPr>
      </p:pic>
      <p:pic>
        <p:nvPicPr>
          <p:cNvPr id="283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1324080" y="61437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84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2405160" y="4476600"/>
            <a:ext cx="590400" cy="524160"/>
          </a:xfrm>
          <a:prstGeom prst="rect">
            <a:avLst/>
          </a:prstGeom>
          <a:ln w="0">
            <a:noFill/>
          </a:ln>
        </p:spPr>
      </p:pic>
      <p:pic>
        <p:nvPicPr>
          <p:cNvPr id="285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5724360" y="445284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2405160" y="61437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16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3686040" y="294156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88" name="Picture 1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4348080" y="29178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89" name="Picture 18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4848120" y="29178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90" name="Picture 19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163000" y="29415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1" name="Picture 20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663040" y="29415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2" name="Picture 21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9163080" y="29415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2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220240" y="61437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23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720280" y="61437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24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9220320" y="61437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25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105760" y="452448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26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653320" y="452448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98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6854760" y="2965320"/>
            <a:ext cx="590760" cy="524160"/>
          </a:xfrm>
          <a:prstGeom prst="rect">
            <a:avLst/>
          </a:prstGeom>
          <a:ln w="0">
            <a:noFill/>
          </a:ln>
        </p:spPr>
      </p:pic>
      <p:pic>
        <p:nvPicPr>
          <p:cNvPr id="299" name="Picture 16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3767040" y="452448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300" name="Picture 1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4429080" y="450072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301" name="Picture 18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4929120" y="450072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302" name="Picture 16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3790800" y="616752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303" name="Picture 1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4452840" y="614376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304" name="Picture 18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4952880" y="614376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305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6892920" y="452448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306" name="Picture 26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9277200" y="452448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307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5924520" y="614376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308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7093080" y="6215040"/>
            <a:ext cx="590400" cy="523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310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pic>
        <p:nvPicPr>
          <p:cNvPr id="311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312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3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14" name="Group 5"/>
          <p:cNvPicPr/>
          <p:nvPr/>
        </p:nvPicPr>
        <p:blipFill>
          <a:blip r:embed="rId5"/>
          <a:stretch/>
        </p:blipFill>
        <p:spPr>
          <a:xfrm>
            <a:off x="2736720" y="5919840"/>
            <a:ext cx="6212160" cy="772920"/>
          </a:xfrm>
          <a:prstGeom prst="rect">
            <a:avLst/>
          </a:prstGeom>
          <a:ln w="0">
            <a:noFill/>
          </a:ln>
        </p:spPr>
      </p:pic>
      <p:grpSp>
        <p:nvGrpSpPr>
          <p:cNvPr id="315" name="AutoShape 17"/>
          <p:cNvGrpSpPr/>
          <p:nvPr/>
        </p:nvGrpSpPr>
        <p:grpSpPr>
          <a:xfrm>
            <a:off x="542880" y="237960"/>
            <a:ext cx="9996480" cy="1097280"/>
            <a:chOff x="542880" y="237960"/>
            <a:chExt cx="9996480" cy="1097280"/>
          </a:xfrm>
        </p:grpSpPr>
        <p:pic>
          <p:nvPicPr>
            <p:cNvPr id="316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99964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17" name="Freeform 316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18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319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0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1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2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3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4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5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6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7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28" name="Text Box 26"/>
          <p:cNvSpPr/>
          <p:nvPr/>
        </p:nvSpPr>
        <p:spPr>
          <a:xfrm>
            <a:off x="2317680" y="388800"/>
            <a:ext cx="647388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Âm thanh này phát ra từ đâu?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9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30" name="Group 79"/>
          <p:cNvGrpSpPr/>
          <p:nvPr/>
        </p:nvGrpSpPr>
        <p:grpSpPr>
          <a:xfrm>
            <a:off x="1818000" y="1218069"/>
            <a:ext cx="7629480" cy="4206960"/>
            <a:chOff x="1800360" y="1293840"/>
            <a:chExt cx="7629480" cy="4206960"/>
          </a:xfrm>
        </p:grpSpPr>
        <p:sp>
          <p:nvSpPr>
            <p:cNvPr id="331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332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333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334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335" name="Freeform 149"/>
                  <p:cNvGrpSpPr/>
                  <p:nvPr/>
                </p:nvGrpSpPr>
                <p:grpSpPr>
                  <a:xfrm>
                    <a:off x="9171720" y="1554480"/>
                    <a:ext cx="172800" cy="92520"/>
                    <a:chOff x="9171720" y="1554480"/>
                    <a:chExt cx="172800" cy="92520"/>
                  </a:xfrm>
                </p:grpSpPr>
                <p:pic>
                  <p:nvPicPr>
                    <p:cNvPr id="33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7172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37" name="Freeform 336"/>
                    <p:cNvSpPr/>
                    <p:nvPr/>
                  </p:nvSpPr>
                  <p:spPr>
                    <a:xfrm>
                      <a:off x="918108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38" name="Freeform 191"/>
                  <p:cNvSpPr/>
                  <p:nvPr/>
                </p:nvSpPr>
                <p:spPr>
                  <a:xfrm>
                    <a:off x="890316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39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340" name="Freeform 149"/>
                  <p:cNvGrpSpPr/>
                  <p:nvPr/>
                </p:nvGrpSpPr>
                <p:grpSpPr>
                  <a:xfrm>
                    <a:off x="8811720" y="1554480"/>
                    <a:ext cx="184680" cy="92520"/>
                    <a:chOff x="8811720" y="1554480"/>
                    <a:chExt cx="184680" cy="92520"/>
                  </a:xfrm>
                </p:grpSpPr>
                <p:pic>
                  <p:nvPicPr>
                    <p:cNvPr id="34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11720" y="1554480"/>
                      <a:ext cx="18468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42" name="Freeform 341"/>
                    <p:cNvSpPr/>
                    <p:nvPr/>
                  </p:nvSpPr>
                  <p:spPr>
                    <a:xfrm>
                      <a:off x="8824320" y="1567080"/>
                      <a:ext cx="1594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43" name="Freeform 191"/>
                  <p:cNvSpPr/>
                  <p:nvPr/>
                </p:nvSpPr>
                <p:spPr>
                  <a:xfrm>
                    <a:off x="8579160" y="1296720"/>
                    <a:ext cx="45864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44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345" name="Freeform 149"/>
                  <p:cNvGrpSpPr/>
                  <p:nvPr/>
                </p:nvGrpSpPr>
                <p:grpSpPr>
                  <a:xfrm>
                    <a:off x="8501400" y="1554480"/>
                    <a:ext cx="167400" cy="92520"/>
                    <a:chOff x="8501400" y="1554480"/>
                    <a:chExt cx="167400" cy="92520"/>
                  </a:xfrm>
                </p:grpSpPr>
                <p:pic>
                  <p:nvPicPr>
                    <p:cNvPr id="34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501400" y="1554480"/>
                      <a:ext cx="1674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47" name="Freeform 346"/>
                    <p:cNvSpPr/>
                    <p:nvPr/>
                  </p:nvSpPr>
                  <p:spPr>
                    <a:xfrm>
                      <a:off x="8510400" y="1567080"/>
                      <a:ext cx="1490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48" name="Freeform 191"/>
                  <p:cNvSpPr/>
                  <p:nvPr/>
                </p:nvSpPr>
                <p:spPr>
                  <a:xfrm>
                    <a:off x="824940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49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350" name="Freeform 149"/>
                  <p:cNvGrpSpPr/>
                  <p:nvPr/>
                </p:nvGrpSpPr>
                <p:grpSpPr>
                  <a:xfrm>
                    <a:off x="8192160" y="1554480"/>
                    <a:ext cx="185760" cy="92520"/>
                    <a:chOff x="8192160" y="1554480"/>
                    <a:chExt cx="185760" cy="92520"/>
                  </a:xfrm>
                </p:grpSpPr>
                <p:pic>
                  <p:nvPicPr>
                    <p:cNvPr id="35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92160" y="1554480"/>
                      <a:ext cx="18576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52" name="Freeform 351"/>
                    <p:cNvSpPr/>
                    <p:nvPr/>
                  </p:nvSpPr>
                  <p:spPr>
                    <a:xfrm>
                      <a:off x="8204760" y="1567080"/>
                      <a:ext cx="16020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53" name="Freeform 191"/>
                  <p:cNvSpPr/>
                  <p:nvPr/>
                </p:nvSpPr>
                <p:spPr>
                  <a:xfrm>
                    <a:off x="7922160" y="1296720"/>
                    <a:ext cx="44460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54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355" name="Freeform 149"/>
                  <p:cNvGrpSpPr/>
                  <p:nvPr/>
                </p:nvGrpSpPr>
                <p:grpSpPr>
                  <a:xfrm>
                    <a:off x="7857360" y="1554480"/>
                    <a:ext cx="172800" cy="92520"/>
                    <a:chOff x="7857360" y="1554480"/>
                    <a:chExt cx="172800" cy="92520"/>
                  </a:xfrm>
                </p:grpSpPr>
                <p:pic>
                  <p:nvPicPr>
                    <p:cNvPr id="35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5736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57" name="Freeform 356"/>
                    <p:cNvSpPr/>
                    <p:nvPr/>
                  </p:nvSpPr>
                  <p:spPr>
                    <a:xfrm>
                      <a:off x="786636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58" name="Freeform 191"/>
                  <p:cNvSpPr/>
                  <p:nvPr/>
                </p:nvSpPr>
                <p:spPr>
                  <a:xfrm>
                    <a:off x="759852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59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360" name="Freeform 149"/>
                  <p:cNvGrpSpPr/>
                  <p:nvPr/>
                </p:nvGrpSpPr>
                <p:grpSpPr>
                  <a:xfrm>
                    <a:off x="7521840" y="1554840"/>
                    <a:ext cx="199440" cy="91800"/>
                    <a:chOff x="7521840" y="1554840"/>
                    <a:chExt cx="199440" cy="91800"/>
                  </a:xfrm>
                </p:grpSpPr>
                <p:pic>
                  <p:nvPicPr>
                    <p:cNvPr id="36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21840" y="1554840"/>
                      <a:ext cx="1994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62" name="Freeform 361"/>
                    <p:cNvSpPr/>
                    <p:nvPr/>
                  </p:nvSpPr>
                  <p:spPr>
                    <a:xfrm>
                      <a:off x="7535160" y="1567440"/>
                      <a:ext cx="172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63" name="Freeform 191"/>
                  <p:cNvSpPr/>
                  <p:nvPr/>
                </p:nvSpPr>
                <p:spPr>
                  <a:xfrm>
                    <a:off x="7265520" y="1293840"/>
                    <a:ext cx="4222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64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365" name="Freeform 149"/>
                  <p:cNvGrpSpPr/>
                  <p:nvPr/>
                </p:nvGrpSpPr>
                <p:grpSpPr>
                  <a:xfrm>
                    <a:off x="7201800" y="1554840"/>
                    <a:ext cx="159480" cy="91800"/>
                    <a:chOff x="7201800" y="1554840"/>
                    <a:chExt cx="159480" cy="91800"/>
                  </a:xfrm>
                </p:grpSpPr>
                <p:pic>
                  <p:nvPicPr>
                    <p:cNvPr id="36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20180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67" name="Freeform 366"/>
                    <p:cNvSpPr/>
                    <p:nvPr/>
                  </p:nvSpPr>
                  <p:spPr>
                    <a:xfrm>
                      <a:off x="721008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68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69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370" name="Freeform 149"/>
                  <p:cNvGrpSpPr/>
                  <p:nvPr/>
                </p:nvGrpSpPr>
                <p:grpSpPr>
                  <a:xfrm>
                    <a:off x="6856560" y="1554840"/>
                    <a:ext cx="156240" cy="91800"/>
                    <a:chOff x="6856560" y="1554840"/>
                    <a:chExt cx="156240" cy="91800"/>
                  </a:xfrm>
                </p:grpSpPr>
                <p:pic>
                  <p:nvPicPr>
                    <p:cNvPr id="37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5656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72" name="Freeform 371"/>
                    <p:cNvSpPr/>
                    <p:nvPr/>
                  </p:nvSpPr>
                  <p:spPr>
                    <a:xfrm>
                      <a:off x="686664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73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74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375" name="Freeform 149"/>
                  <p:cNvGrpSpPr/>
                  <p:nvPr/>
                </p:nvGrpSpPr>
                <p:grpSpPr>
                  <a:xfrm>
                    <a:off x="6555600" y="1554840"/>
                    <a:ext cx="187920" cy="91800"/>
                    <a:chOff x="6555600" y="1554840"/>
                    <a:chExt cx="187920" cy="91800"/>
                  </a:xfrm>
                </p:grpSpPr>
                <p:pic>
                  <p:nvPicPr>
                    <p:cNvPr id="37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55600" y="1554840"/>
                      <a:ext cx="1879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77" name="Freeform 376"/>
                    <p:cNvSpPr/>
                    <p:nvPr/>
                  </p:nvSpPr>
                  <p:spPr>
                    <a:xfrm>
                      <a:off x="6564960" y="1567440"/>
                      <a:ext cx="1674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78" name="Freeform 191"/>
                  <p:cNvSpPr/>
                  <p:nvPr/>
                </p:nvSpPr>
                <p:spPr>
                  <a:xfrm>
                    <a:off x="6287760" y="1293840"/>
                    <a:ext cx="4363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79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380" name="Freeform 149"/>
                  <p:cNvGrpSpPr/>
                  <p:nvPr/>
                </p:nvGrpSpPr>
                <p:grpSpPr>
                  <a:xfrm>
                    <a:off x="6211440" y="1554840"/>
                    <a:ext cx="208080" cy="91800"/>
                    <a:chOff x="6211440" y="1554840"/>
                    <a:chExt cx="208080" cy="91800"/>
                  </a:xfrm>
                </p:grpSpPr>
                <p:pic>
                  <p:nvPicPr>
                    <p:cNvPr id="38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11440" y="1554840"/>
                      <a:ext cx="2080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82" name="Freeform 381"/>
                    <p:cNvSpPr/>
                    <p:nvPr/>
                  </p:nvSpPr>
                  <p:spPr>
                    <a:xfrm>
                      <a:off x="6224760" y="1567440"/>
                      <a:ext cx="17964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83" name="Freeform 191"/>
                  <p:cNvSpPr/>
                  <p:nvPr/>
                </p:nvSpPr>
                <p:spPr>
                  <a:xfrm>
                    <a:off x="5963760" y="1293840"/>
                    <a:ext cx="444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84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385" name="Freeform 149"/>
                  <p:cNvGrpSpPr/>
                  <p:nvPr/>
                </p:nvGrpSpPr>
                <p:grpSpPr>
                  <a:xfrm>
                    <a:off x="5889240" y="1554840"/>
                    <a:ext cx="203400" cy="91800"/>
                    <a:chOff x="5889240" y="1554840"/>
                    <a:chExt cx="203400" cy="91800"/>
                  </a:xfrm>
                </p:grpSpPr>
                <p:pic>
                  <p:nvPicPr>
                    <p:cNvPr id="38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89240" y="1554840"/>
                      <a:ext cx="20340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87" name="Freeform 386"/>
                    <p:cNvSpPr/>
                    <p:nvPr/>
                  </p:nvSpPr>
                  <p:spPr>
                    <a:xfrm>
                      <a:off x="5899320" y="1567440"/>
                      <a:ext cx="181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88" name="Freeform 191"/>
                  <p:cNvSpPr/>
                  <p:nvPr/>
                </p:nvSpPr>
                <p:spPr>
                  <a:xfrm>
                    <a:off x="5636880" y="1293840"/>
                    <a:ext cx="4086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389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390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391" name="Freeform 149"/>
                  <p:cNvGrpSpPr/>
                  <p:nvPr/>
                </p:nvGrpSpPr>
                <p:grpSpPr>
                  <a:xfrm>
                    <a:off x="5608800" y="1553040"/>
                    <a:ext cx="208080" cy="93240"/>
                    <a:chOff x="5608800" y="1553040"/>
                    <a:chExt cx="208080" cy="93240"/>
                  </a:xfrm>
                </p:grpSpPr>
                <p:pic>
                  <p:nvPicPr>
                    <p:cNvPr id="39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608800" y="1553040"/>
                      <a:ext cx="20808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93" name="Freeform 392"/>
                    <p:cNvSpPr/>
                    <p:nvPr/>
                  </p:nvSpPr>
                  <p:spPr>
                    <a:xfrm>
                      <a:off x="5623200" y="1565280"/>
                      <a:ext cx="179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94" name="Freeform 191"/>
                  <p:cNvSpPr/>
                  <p:nvPr/>
                </p:nvSpPr>
                <p:spPr>
                  <a:xfrm>
                    <a:off x="5361120" y="1296360"/>
                    <a:ext cx="4406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95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396" name="Freeform 149"/>
                  <p:cNvGrpSpPr/>
                  <p:nvPr/>
                </p:nvGrpSpPr>
                <p:grpSpPr>
                  <a:xfrm>
                    <a:off x="5307120" y="1553040"/>
                    <a:ext cx="188640" cy="93240"/>
                    <a:chOff x="5307120" y="1553040"/>
                    <a:chExt cx="188640" cy="93240"/>
                  </a:xfrm>
                </p:grpSpPr>
                <p:pic>
                  <p:nvPicPr>
                    <p:cNvPr id="39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307120" y="1553040"/>
                      <a:ext cx="1886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98" name="Freeform 397"/>
                    <p:cNvSpPr/>
                    <p:nvPr/>
                  </p:nvSpPr>
                  <p:spPr>
                    <a:xfrm>
                      <a:off x="5317200" y="1565280"/>
                      <a:ext cx="16812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99" name="Freeform 191"/>
                  <p:cNvSpPr/>
                  <p:nvPr/>
                </p:nvSpPr>
                <p:spPr>
                  <a:xfrm>
                    <a:off x="5037120" y="1296360"/>
                    <a:ext cx="3819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00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401" name="Freeform 149"/>
                  <p:cNvGrpSpPr/>
                  <p:nvPr/>
                </p:nvGrpSpPr>
                <p:grpSpPr>
                  <a:xfrm>
                    <a:off x="4988160" y="1553040"/>
                    <a:ext cx="174960" cy="93240"/>
                    <a:chOff x="4988160" y="1553040"/>
                    <a:chExt cx="174960" cy="93240"/>
                  </a:xfrm>
                </p:grpSpPr>
                <p:pic>
                  <p:nvPicPr>
                    <p:cNvPr id="40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88160" y="1553040"/>
                      <a:ext cx="17496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03" name="Freeform 402"/>
                    <p:cNvSpPr/>
                    <p:nvPr/>
                  </p:nvSpPr>
                  <p:spPr>
                    <a:xfrm>
                      <a:off x="5000040" y="1565280"/>
                      <a:ext cx="1508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04" name="Freeform 191"/>
                  <p:cNvSpPr/>
                  <p:nvPr/>
                </p:nvSpPr>
                <p:spPr>
                  <a:xfrm>
                    <a:off x="4707360" y="129636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05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406" name="Freeform 149"/>
                  <p:cNvGrpSpPr/>
                  <p:nvPr/>
                </p:nvGrpSpPr>
                <p:grpSpPr>
                  <a:xfrm>
                    <a:off x="4654440" y="1553040"/>
                    <a:ext cx="181440" cy="93240"/>
                    <a:chOff x="4654440" y="1553040"/>
                    <a:chExt cx="181440" cy="93240"/>
                  </a:xfrm>
                </p:grpSpPr>
                <p:pic>
                  <p:nvPicPr>
                    <p:cNvPr id="40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54440" y="1553040"/>
                      <a:ext cx="1814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08" name="Freeform 407"/>
                    <p:cNvSpPr/>
                    <p:nvPr/>
                  </p:nvSpPr>
                  <p:spPr>
                    <a:xfrm>
                      <a:off x="4664160" y="1565280"/>
                      <a:ext cx="161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09" name="Freeform 191"/>
                  <p:cNvSpPr/>
                  <p:nvPr/>
                </p:nvSpPr>
                <p:spPr>
                  <a:xfrm>
                    <a:off x="4380120" y="1296360"/>
                    <a:ext cx="4122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10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411" name="Freeform 149"/>
                  <p:cNvGrpSpPr/>
                  <p:nvPr/>
                </p:nvGrpSpPr>
                <p:grpSpPr>
                  <a:xfrm>
                    <a:off x="4323240" y="1553040"/>
                    <a:ext cx="189000" cy="93240"/>
                    <a:chOff x="4323240" y="1553040"/>
                    <a:chExt cx="189000" cy="93240"/>
                  </a:xfrm>
                </p:grpSpPr>
                <p:pic>
                  <p:nvPicPr>
                    <p:cNvPr id="41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23240" y="1553040"/>
                      <a:ext cx="18900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13" name="Freeform 412"/>
                    <p:cNvSpPr/>
                    <p:nvPr/>
                  </p:nvSpPr>
                  <p:spPr>
                    <a:xfrm>
                      <a:off x="4335840" y="1565280"/>
                      <a:ext cx="16308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14" name="Freeform 191"/>
                  <p:cNvSpPr/>
                  <p:nvPr/>
                </p:nvSpPr>
                <p:spPr>
                  <a:xfrm>
                    <a:off x="4056480" y="1296360"/>
                    <a:ext cx="417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15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416" name="Freeform 149"/>
                  <p:cNvGrpSpPr/>
                  <p:nvPr/>
                </p:nvGrpSpPr>
                <p:grpSpPr>
                  <a:xfrm>
                    <a:off x="4010760" y="1553400"/>
                    <a:ext cx="168480" cy="92880"/>
                    <a:chOff x="4010760" y="1553400"/>
                    <a:chExt cx="168480" cy="92880"/>
                  </a:xfrm>
                </p:grpSpPr>
                <p:pic>
                  <p:nvPicPr>
                    <p:cNvPr id="41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10760" y="1553400"/>
                      <a:ext cx="168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18" name="Freeform 417"/>
                    <p:cNvSpPr/>
                    <p:nvPr/>
                  </p:nvSpPr>
                  <p:spPr>
                    <a:xfrm>
                      <a:off x="4019400" y="1565640"/>
                      <a:ext cx="15012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19" name="Freeform 191"/>
                  <p:cNvSpPr/>
                  <p:nvPr/>
                </p:nvSpPr>
                <p:spPr>
                  <a:xfrm>
                    <a:off x="3723480" y="1293840"/>
                    <a:ext cx="369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20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421" name="Freeform 149"/>
                  <p:cNvGrpSpPr/>
                  <p:nvPr/>
                </p:nvGrpSpPr>
                <p:grpSpPr>
                  <a:xfrm>
                    <a:off x="3660840" y="1553400"/>
                    <a:ext cx="191520" cy="92880"/>
                    <a:chOff x="3660840" y="1553400"/>
                    <a:chExt cx="191520" cy="92880"/>
                  </a:xfrm>
                </p:grpSpPr>
                <p:pic>
                  <p:nvPicPr>
                    <p:cNvPr id="42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60840" y="1553400"/>
                      <a:ext cx="191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23" name="Freeform 422"/>
                    <p:cNvSpPr/>
                    <p:nvPr/>
                  </p:nvSpPr>
                  <p:spPr>
                    <a:xfrm>
                      <a:off x="3673440" y="1565640"/>
                      <a:ext cx="165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24" name="Freeform 191"/>
                  <p:cNvSpPr/>
                  <p:nvPr/>
                </p:nvSpPr>
                <p:spPr>
                  <a:xfrm>
                    <a:off x="3396600" y="1293840"/>
                    <a:ext cx="3960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25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426" name="Freeform 149"/>
                  <p:cNvGrpSpPr/>
                  <p:nvPr/>
                </p:nvGrpSpPr>
                <p:grpSpPr>
                  <a:xfrm>
                    <a:off x="3341880" y="1553400"/>
                    <a:ext cx="186480" cy="92880"/>
                    <a:chOff x="3341880" y="1553400"/>
                    <a:chExt cx="186480" cy="92880"/>
                  </a:xfrm>
                </p:grpSpPr>
                <p:pic>
                  <p:nvPicPr>
                    <p:cNvPr id="42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41880" y="1553400"/>
                      <a:ext cx="186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28" name="Freeform 427"/>
                    <p:cNvSpPr/>
                    <p:nvPr/>
                  </p:nvSpPr>
                  <p:spPr>
                    <a:xfrm>
                      <a:off x="3351240" y="1565640"/>
                      <a:ext cx="1659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29" name="Freeform 191"/>
                  <p:cNvSpPr/>
                  <p:nvPr/>
                </p:nvSpPr>
                <p:spPr>
                  <a:xfrm>
                    <a:off x="3072600" y="1293840"/>
                    <a:ext cx="405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30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431" name="Freeform 149"/>
                  <p:cNvGrpSpPr/>
                  <p:nvPr/>
                </p:nvGrpSpPr>
                <p:grpSpPr>
                  <a:xfrm>
                    <a:off x="3030840" y="1553400"/>
                    <a:ext cx="170640" cy="92880"/>
                    <a:chOff x="3030840" y="1553400"/>
                    <a:chExt cx="170640" cy="92880"/>
                  </a:xfrm>
                </p:grpSpPr>
                <p:pic>
                  <p:nvPicPr>
                    <p:cNvPr id="43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30840" y="1553400"/>
                      <a:ext cx="1706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33" name="Freeform 432"/>
                    <p:cNvSpPr/>
                    <p:nvPr/>
                  </p:nvSpPr>
                  <p:spPr>
                    <a:xfrm>
                      <a:off x="3041640" y="1565640"/>
                      <a:ext cx="147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34" name="Freeform 191"/>
                  <p:cNvSpPr/>
                  <p:nvPr/>
                </p:nvSpPr>
                <p:spPr>
                  <a:xfrm>
                    <a:off x="2745720" y="1293840"/>
                    <a:ext cx="4359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35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436" name="Freeform 149"/>
                  <p:cNvGrpSpPr/>
                  <p:nvPr/>
                </p:nvGrpSpPr>
                <p:grpSpPr>
                  <a:xfrm>
                    <a:off x="2713320" y="1553400"/>
                    <a:ext cx="164160" cy="92880"/>
                    <a:chOff x="2713320" y="1553400"/>
                    <a:chExt cx="164160" cy="92880"/>
                  </a:xfrm>
                </p:grpSpPr>
                <p:pic>
                  <p:nvPicPr>
                    <p:cNvPr id="43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13320" y="1553400"/>
                      <a:ext cx="1641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38" name="Freeform 437"/>
                    <p:cNvSpPr/>
                    <p:nvPr/>
                  </p:nvSpPr>
                  <p:spPr>
                    <a:xfrm>
                      <a:off x="2721600" y="1565640"/>
                      <a:ext cx="1461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39" name="Freeform 191"/>
                  <p:cNvSpPr/>
                  <p:nvPr/>
                </p:nvSpPr>
                <p:spPr>
                  <a:xfrm>
                    <a:off x="2421720" y="1293840"/>
                    <a:ext cx="4392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40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441" name="Freeform 149"/>
                  <p:cNvGrpSpPr/>
                  <p:nvPr/>
                </p:nvGrpSpPr>
                <p:grpSpPr>
                  <a:xfrm>
                    <a:off x="2372760" y="1553400"/>
                    <a:ext cx="177840" cy="92880"/>
                    <a:chOff x="2372760" y="1553400"/>
                    <a:chExt cx="177840" cy="92880"/>
                  </a:xfrm>
                </p:grpSpPr>
                <p:pic>
                  <p:nvPicPr>
                    <p:cNvPr id="44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72760" y="1553400"/>
                      <a:ext cx="1778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43" name="Freeform 442"/>
                    <p:cNvSpPr/>
                    <p:nvPr/>
                  </p:nvSpPr>
                  <p:spPr>
                    <a:xfrm>
                      <a:off x="2383920" y="1565640"/>
                      <a:ext cx="1533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44" name="Freeform 191"/>
                  <p:cNvSpPr/>
                  <p:nvPr/>
                </p:nvSpPr>
                <p:spPr>
                  <a:xfrm>
                    <a:off x="2094840" y="1293840"/>
                    <a:ext cx="4190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445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446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447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448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449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50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51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52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53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54" name="Picture 148" descr="D:\GIÁO ÁN 1 2020-2021\HÌNH SOẠN GIÁO ÁN\Nhạc cụ\Traiengo\Trai-en-go - Copy (2).jpg"/>
          <p:cNvPicPr/>
          <p:nvPr/>
        </p:nvPicPr>
        <p:blipFill>
          <a:blip r:embed="rId14"/>
          <a:srcRect l="18864" r="16149"/>
          <a:stretch/>
        </p:blipFill>
        <p:spPr>
          <a:xfrm>
            <a:off x="4048200" y="1778040"/>
            <a:ext cx="3330360" cy="3635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7940134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7565</TotalTime>
  <Words>92</Words>
  <Application>Microsoft Office PowerPoint</Application>
  <PresentationFormat>Custom</PresentationFormat>
  <Paragraphs>25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Asus</cp:lastModifiedBy>
  <cp:revision>614</cp:revision>
  <dcterms:created xsi:type="dcterms:W3CDTF">2010-04-30T20:19:48Z</dcterms:created>
  <dcterms:modified xsi:type="dcterms:W3CDTF">2025-05-21T01:57:37Z</dcterms:modified>
  <dc:language>en-US</dc:language>
</cp:coreProperties>
</file>