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2"/>
  </p:notesMasterIdLst>
  <p:sldIdLst>
    <p:sldId id="553" r:id="rId2"/>
    <p:sldId id="547" r:id="rId3"/>
    <p:sldId id="551" r:id="rId4"/>
    <p:sldId id="561" r:id="rId5"/>
    <p:sldId id="564" r:id="rId6"/>
    <p:sldId id="563" r:id="rId7"/>
    <p:sldId id="562" r:id="rId8"/>
    <p:sldId id="572" r:id="rId9"/>
    <p:sldId id="580" r:id="rId10"/>
    <p:sldId id="567" r:id="rId11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0000"/>
    <a:srgbClr val="FFFFCC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2" autoAdjust="0"/>
    <p:restoredTop sz="94660" autoAdjust="0"/>
  </p:normalViewPr>
  <p:slideViewPr>
    <p:cSldViewPr>
      <p:cViewPr varScale="1">
        <p:scale>
          <a:sx n="63" d="100"/>
          <a:sy n="63" d="100"/>
        </p:scale>
        <p:origin x="928" y="56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6A1451B-1400-44EA-9330-41B50D1F1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0810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FCB0B-CB4A-4D99-B381-F33357E2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85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67D3D-B67E-43AC-9090-2293FC071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84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E9911-D9E7-4834-B300-489282E24D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8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527A57-6DDE-4CF1-9313-D55CF91F49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5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C9B893-C839-418B-BD45-CB7C0EDCC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919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44E678-6F1F-4CB6-B46F-039421710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832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85127-2AE9-44BF-A8B7-B8532D0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96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53E89-3C02-4023-95DD-4AD3D6A23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5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0E9077-17D6-4A84-AF64-706D4FD1C8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2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3A76-4124-46F8-9F0C-9C7C09A17C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99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117FF-00F0-442F-B167-A9316862D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904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F68A-D903-4E46-ACB5-A409CEC157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44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F3B3A-AB50-458B-92E0-5263015D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801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369AF850-0879-4BF2-8B58-25BA7FAF7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2697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id="{1C90E235-5D34-E3F2-F3ED-9D8017D8E2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5786" y="6016382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vi-VN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Phương Hạnh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72B979-5A7F-35B3-07A0-0792D99974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197" y="2391254"/>
            <a:ext cx="3886200" cy="353845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D7A967-0A99-A1E5-CA7E-188828A3B2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3136" y="1783951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algn="ctr"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0815E8A3-5513-E485-8769-498330D8F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775" y="105999"/>
            <a:ext cx="5446210" cy="165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3168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3"/>
          <p:cNvSpPr>
            <a:spLocks noChangeArrowheads="1"/>
          </p:cNvSpPr>
          <p:nvPr/>
        </p:nvSpPr>
        <p:spPr bwMode="auto">
          <a:xfrm>
            <a:off x="468313" y="2781300"/>
            <a:ext cx="437038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14340" name="Picture 12" descr="LỜI RU TRẺ THƠ - Hát Ru Con dân ca Bắc Bộ ( Mẹ nghe mẹ ngủ trước con ) - 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" t="13469" r="4533" b="12933"/>
          <a:stretch>
            <a:fillRect/>
          </a:stretch>
        </p:blipFill>
        <p:spPr bwMode="auto">
          <a:xfrm>
            <a:off x="5126038" y="3756025"/>
            <a:ext cx="54673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2" name="Rectangle 3"/>
          <p:cNvSpPr>
            <a:spLocks noChangeArrowheads="1"/>
          </p:cNvSpPr>
          <p:nvPr/>
        </p:nvSpPr>
        <p:spPr bwMode="auto">
          <a:xfrm>
            <a:off x="1868488" y="2100263"/>
            <a:ext cx="145732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FF0000"/>
                </a:solidFill>
                <a:cs typeface="Times New Roman" pitchFamily="18" charset="0"/>
              </a:rPr>
              <a:t>Tiết 4</a:t>
            </a:r>
          </a:p>
        </p:txBody>
      </p:sp>
      <p:pic>
        <p:nvPicPr>
          <p:cNvPr id="14343" name="Picture 11" descr="C:\Users\Administrator\Downloads\palm-tree-155730_128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8474075" y="1920875"/>
            <a:ext cx="2119313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75038"/>
            <a:ext cx="4665663" cy="213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74788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343216" y="2344738"/>
            <a:ext cx="8333995" cy="1885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KHỞI ĐỘNG</a:t>
            </a:r>
          </a:p>
        </p:txBody>
      </p:sp>
      <p:pic>
        <p:nvPicPr>
          <p:cNvPr id="308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260648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332656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61963" y="2786063"/>
            <a:ext cx="3929062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ÔN TẬP BÀI HÁT:</a:t>
            </a:r>
          </a:p>
        </p:txBody>
      </p:sp>
      <p:pic>
        <p:nvPicPr>
          <p:cNvPr id="5124" name="Picture 1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294063"/>
            <a:ext cx="5062538" cy="231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341938" y="4035425"/>
            <a:ext cx="532923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800" b="1" i="1">
                <a:latin typeface="Cambria" pitchFamily="18" charset="0"/>
                <a:cs typeface="Times New Roman" pitchFamily="18" charset="0"/>
              </a:rPr>
              <a:t>Nhạc và lời: Nguyễn Văn Chung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711325" y="329406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0" y="1042988"/>
            <a:ext cx="6697663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1216025" y="2997200"/>
            <a:ext cx="8653463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5668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6153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6992" y="260648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260648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19050"/>
            <a:ext cx="8208963" cy="672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357313" y="2619375"/>
            <a:ext cx="82708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 GÕ ĐỆM</a:t>
            </a:r>
          </a:p>
          <a:p>
            <a:pPr eaLnBrk="1" hangingPunct="1"/>
            <a:r>
              <a:rPr lang="en-US" sz="6000" b="1" dirty="0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TIẾT TẤU LỜI CA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95425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8201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56359" y="260648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260648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97"/>
          <a:stretch>
            <a:fillRect/>
          </a:stretch>
        </p:blipFill>
        <p:spPr bwMode="auto">
          <a:xfrm>
            <a:off x="1328738" y="14288"/>
            <a:ext cx="8239125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6" descr="C:\Users\Administrator\Downloads\palm-tree-155730_128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66"/>
          <a:stretch>
            <a:fillRect/>
          </a:stretch>
        </p:blipFill>
        <p:spPr bwMode="auto">
          <a:xfrm>
            <a:off x="9015413" y="14288"/>
            <a:ext cx="1957387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C:\Users\Administrator\Downloads\palm-tree-155730_128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598613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8"/>
          <p:cNvSpPr>
            <a:spLocks noChangeArrowheads="1"/>
          </p:cNvSpPr>
          <p:nvPr/>
        </p:nvSpPr>
        <p:spPr bwMode="auto">
          <a:xfrm>
            <a:off x="1797050" y="2636838"/>
            <a:ext cx="7289800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BIỂU DIỄN</a:t>
            </a: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MẸ ƠI CÓ BIẾT</a:t>
            </a:r>
          </a:p>
        </p:txBody>
      </p:sp>
      <p:pic>
        <p:nvPicPr>
          <p:cNvPr id="12297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3" t="26207" r="6552" b="27815"/>
          <a:stretch>
            <a:fillRect/>
          </a:stretch>
        </p:blipFill>
        <p:spPr bwMode="auto">
          <a:xfrm>
            <a:off x="10361678" y="260648"/>
            <a:ext cx="880048" cy="605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t="26207" r="87650" b="27815"/>
          <a:stretch>
            <a:fillRect/>
          </a:stretch>
        </p:blipFill>
        <p:spPr bwMode="auto">
          <a:xfrm>
            <a:off x="-140857" y="260648"/>
            <a:ext cx="70283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1052736"/>
            <a:ext cx="5375275" cy="4573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33565" r="56206" b="47125"/>
          <a:stretch>
            <a:fillRect/>
          </a:stretch>
        </p:blipFill>
        <p:spPr bwMode="auto">
          <a:xfrm>
            <a:off x="5702300" y="3876675"/>
            <a:ext cx="4857750" cy="17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005513" y="1685925"/>
            <a:ext cx="4737100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Hát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2: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Gõ nhạc cụ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Cambria" pitchFamily="18" charset="0"/>
              </a:rPr>
              <a:t>Nhóm 1: </a:t>
            </a: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Vận động cơ thể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12753</TotalTime>
  <Words>79</Words>
  <Application>Microsoft Office PowerPoint</Application>
  <PresentationFormat>Custom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Asus</cp:lastModifiedBy>
  <cp:revision>651</cp:revision>
  <dcterms:created xsi:type="dcterms:W3CDTF">2010-04-30T18:19:48Z</dcterms:created>
  <dcterms:modified xsi:type="dcterms:W3CDTF">2025-03-19T08:59:00Z</dcterms:modified>
</cp:coreProperties>
</file>