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1" r:id="rId11"/>
    <p:sldId id="272" r:id="rId12"/>
    <p:sldId id="274" r:id="rId13"/>
    <p:sldId id="273" r:id="rId1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5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81A45D-A533-44FB-8C8D-CC6C3DF96FA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6.png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5" Type="http://schemas.microsoft.com/office/2007/relationships/hdphoto" Target="../media/hdphoto1.wdp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../../clipboard/media/image7.png"/><Relationship Id="rId19" Type="http://schemas.openxmlformats.org/officeDocument/2006/relationships/customXml" Target="../ink/ink11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../../clipboard/media/image4.png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42FE37B-1C8B-C852-67D4-323D9F88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6" y="6016382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Hạnh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B98FF-9384-28A8-EFDA-908E3E481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81" y="2176544"/>
            <a:ext cx="3886200" cy="3538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7A2C7-7245-EEA7-F425-68F99CB9BC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8"/>
          <a:stretch/>
        </p:blipFill>
        <p:spPr>
          <a:xfrm>
            <a:off x="5367668" y="107879"/>
            <a:ext cx="5464755" cy="16815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5" name="Picture 8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l="9367" t="26866" r="30766" b="39758"/>
          <a:stretch/>
        </p:blipFill>
        <p:spPr>
          <a:xfrm>
            <a:off x="485640" y="2000160"/>
            <a:ext cx="10001520" cy="2143080"/>
          </a:xfrm>
          <a:prstGeom prst="rect">
            <a:avLst/>
          </a:prstGeom>
          <a:ln w="0">
            <a:noFill/>
          </a:ln>
        </p:spPr>
      </p:pic>
      <p:sp>
        <p:nvSpPr>
          <p:cNvPr id="246" name="Text Box 9"/>
          <p:cNvSpPr/>
          <p:nvPr/>
        </p:nvSpPr>
        <p:spPr>
          <a:xfrm>
            <a:off x="1986120" y="1071720"/>
            <a:ext cx="7072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và vận động theo ý thích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AutoShape 2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Picture 3" descr="C:\Users\admin\Pictures\39647047.jpg"/>
          <p:cNvPicPr/>
          <p:nvPr/>
        </p:nvPicPr>
        <p:blipFill>
          <a:blip r:embed="rId4"/>
          <a:srcRect r="62504" b="53134"/>
          <a:stretch/>
        </p:blipFill>
        <p:spPr>
          <a:xfrm>
            <a:off x="2486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3" descr="C:\Users\admin\Pictures\39647047.jpg"/>
          <p:cNvPicPr/>
          <p:nvPr/>
        </p:nvPicPr>
        <p:blipFill>
          <a:blip r:embed="rId4"/>
          <a:srcRect r="62504" b="53134"/>
          <a:stretch/>
        </p:blipFill>
        <p:spPr>
          <a:xfrm>
            <a:off x="4772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3" descr="C:\Users\admin\Pictures\39647047.jpg"/>
          <p:cNvPicPr/>
          <p:nvPr/>
        </p:nvPicPr>
        <p:blipFill>
          <a:blip r:embed="rId4"/>
          <a:srcRect r="62504" b="53134"/>
          <a:stretch/>
        </p:blipFill>
        <p:spPr>
          <a:xfrm>
            <a:off x="805824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3" descr="C:\Users\admin\Pictures\39647047.jpg"/>
          <p:cNvPicPr/>
          <p:nvPr/>
        </p:nvPicPr>
        <p:blipFill>
          <a:blip r:embed="rId5"/>
          <a:srcRect l="62504" b="53134"/>
          <a:stretch/>
        </p:blipFill>
        <p:spPr>
          <a:xfrm>
            <a:off x="3629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3" descr="C:\Users\admin\Pictures\39647047.jpg"/>
          <p:cNvPicPr/>
          <p:nvPr/>
        </p:nvPicPr>
        <p:blipFill>
          <a:blip r:embed="rId5"/>
          <a:srcRect l="62504" b="53134"/>
          <a:stretch/>
        </p:blipFill>
        <p:spPr>
          <a:xfrm>
            <a:off x="5915160" y="3857760"/>
            <a:ext cx="1257120" cy="15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4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5" name="Picture 8" descr="D:\GIÁO ÁN 1 2020-2021\HÌNH SOẠN GIÁO ÁN\Vận dụng sáng tạo\Dài ngắn\Dài ngắn 2 - Copy.jpg"/>
          <p:cNvPicPr/>
          <p:nvPr/>
        </p:nvPicPr>
        <p:blipFill>
          <a:blip r:embed="rId4">
            <a:lum contrast="30000"/>
          </a:blip>
          <a:srcRect l="9367" t="63433" r="4919"/>
          <a:stretch/>
        </p:blipFill>
        <p:spPr>
          <a:xfrm>
            <a:off x="700200" y="2071800"/>
            <a:ext cx="9715320" cy="1643040"/>
          </a:xfrm>
          <a:prstGeom prst="rect">
            <a:avLst/>
          </a:prstGeom>
          <a:ln w="0">
            <a:noFill/>
          </a:ln>
        </p:spPr>
      </p:pic>
      <p:sp>
        <p:nvSpPr>
          <p:cNvPr id="256" name="Text Box 9"/>
          <p:cNvSpPr/>
          <p:nvPr/>
        </p:nvSpPr>
        <p:spPr>
          <a:xfrm>
            <a:off x="1986120" y="1071720"/>
            <a:ext cx="7072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và vận động theo ý thích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7" name="Picture 4"/>
          <p:cNvPicPr/>
          <p:nvPr/>
        </p:nvPicPr>
        <p:blipFill>
          <a:blip r:embed="rId5"/>
          <a:srcRect l="20245" t="26646" r="68309" b="48911"/>
          <a:stretch/>
        </p:blipFill>
        <p:spPr>
          <a:xfrm>
            <a:off x="1414440" y="3643200"/>
            <a:ext cx="928800" cy="12859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4"/>
          <p:cNvPicPr/>
          <p:nvPr/>
        </p:nvPicPr>
        <p:blipFill>
          <a:blip r:embed="rId6"/>
          <a:srcRect l="78252" t="26644" r="11832" b="48913"/>
          <a:stretch/>
        </p:blipFill>
        <p:spPr>
          <a:xfrm>
            <a:off x="4700520" y="3857760"/>
            <a:ext cx="714600" cy="10000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4"/>
          <p:cNvPicPr/>
          <p:nvPr/>
        </p:nvPicPr>
        <p:blipFill>
          <a:blip r:embed="rId7"/>
          <a:srcRect l="32458" t="26646" r="58391" b="48911"/>
          <a:stretch/>
        </p:blipFill>
        <p:spPr>
          <a:xfrm>
            <a:off x="2414520" y="3714840"/>
            <a:ext cx="714600" cy="114300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/>
          <p:cNvPicPr/>
          <p:nvPr/>
        </p:nvPicPr>
        <p:blipFill>
          <a:blip r:embed="rId8"/>
          <a:srcRect l="42380" t="28170" r="48469" b="50435"/>
          <a:stretch/>
        </p:blipFill>
        <p:spPr>
          <a:xfrm>
            <a:off x="3170160" y="3857760"/>
            <a:ext cx="673200" cy="10000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4"/>
          <p:cNvPicPr/>
          <p:nvPr/>
        </p:nvPicPr>
        <p:blipFill>
          <a:blip r:embed="rId9"/>
          <a:srcRect l="51536" t="26644" r="39308" b="50441"/>
          <a:stretch/>
        </p:blipFill>
        <p:spPr>
          <a:xfrm>
            <a:off x="3871800" y="3786120"/>
            <a:ext cx="685800" cy="10000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4"/>
          <p:cNvPicPr/>
          <p:nvPr/>
        </p:nvPicPr>
        <p:blipFill>
          <a:blip r:embed="rId10"/>
          <a:srcRect l="42381" t="28173" r="48468" b="50440"/>
          <a:stretch/>
        </p:blipFill>
        <p:spPr>
          <a:xfrm>
            <a:off x="5629320" y="3857760"/>
            <a:ext cx="673200" cy="9284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4"/>
          <p:cNvPicPr/>
          <p:nvPr/>
        </p:nvPicPr>
        <p:blipFill>
          <a:blip r:embed="rId10"/>
          <a:srcRect l="42381" t="28173" r="48468" b="50440"/>
          <a:stretch/>
        </p:blipFill>
        <p:spPr>
          <a:xfrm>
            <a:off x="7701120" y="3857760"/>
            <a:ext cx="672840" cy="9284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4"/>
          <p:cNvPicPr/>
          <p:nvPr/>
        </p:nvPicPr>
        <p:blipFill>
          <a:blip r:embed="rId6"/>
          <a:srcRect l="78252" t="26644" r="11832" b="48913"/>
          <a:stretch/>
        </p:blipFill>
        <p:spPr>
          <a:xfrm>
            <a:off x="6772320" y="3857760"/>
            <a:ext cx="714240" cy="10000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4"/>
          <p:cNvPicPr/>
          <p:nvPr/>
        </p:nvPicPr>
        <p:blipFill>
          <a:blip r:embed="rId6"/>
          <a:srcRect l="78252" t="26644" r="11832" b="48913"/>
          <a:stretch/>
        </p:blipFill>
        <p:spPr>
          <a:xfrm>
            <a:off x="8986680" y="3786120"/>
            <a:ext cx="714600" cy="1000080"/>
          </a:xfrm>
          <a:prstGeom prst="rect">
            <a:avLst/>
          </a:prstGeom>
          <a:ln w="0"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07563F-FC08-45C5-9BCA-0BE1F70BDB9B}"/>
              </a:ext>
            </a:extLst>
          </p:cNvPr>
          <p:cNvSpPr/>
          <p:nvPr/>
        </p:nvSpPr>
        <p:spPr>
          <a:xfrm>
            <a:off x="8022240" y="231863"/>
            <a:ext cx="964440" cy="467985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EFGEG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3700440" y="1357200"/>
            <a:ext cx="35719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 dirty="0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Picture 9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t="1430" r="32142" b="81441"/>
          <a:stretch/>
        </p:blipFill>
        <p:spPr>
          <a:xfrm>
            <a:off x="557280" y="2214720"/>
            <a:ext cx="5429160" cy="5713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Vận dụng sáng tạo\Dài ngắn\Dài ngắn 2 - Copy (2).jpg"/>
          <p:cNvPicPr/>
          <p:nvPr/>
        </p:nvPicPr>
        <p:blipFill>
          <a:blip r:embed="rId4"/>
          <a:srcRect l="3029" r="10792"/>
          <a:stretch/>
        </p:blipFill>
        <p:spPr>
          <a:xfrm>
            <a:off x="6129360" y="2000160"/>
            <a:ext cx="4286160" cy="35006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l="9367" t="26866" r="4919"/>
          <a:stretch/>
        </p:blipFill>
        <p:spPr>
          <a:xfrm>
            <a:off x="771480" y="2928960"/>
            <a:ext cx="5357880" cy="2438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1226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67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9"/>
          <p:cNvSpPr/>
          <p:nvPr/>
        </p:nvSpPr>
        <p:spPr>
          <a:xfrm>
            <a:off x="557280" y="1071720"/>
            <a:ext cx="4700520" cy="60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Thường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thức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âm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Text Box 10"/>
          <p:cNvSpPr/>
          <p:nvPr/>
        </p:nvSpPr>
        <p:spPr>
          <a:xfrm>
            <a:off x="1371600" y="1859400"/>
            <a:ext cx="850596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FF0000"/>
                </a:solidFill>
                <a:latin typeface="Times New Roman"/>
              </a:rPr>
              <a:t>CÂU CHUYỆN VỀ THANH PHÁCH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3" name="Picture 7" descr="D:\GIÁO ÁN 1 2020-2021\HÌNH SOẠN GIÁO ÁN\Thường thức âm nhạc\THANH PHÁCH\Câu chuyện thanh phách - Copy - Copy (2).jp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1628640" y="2714760"/>
            <a:ext cx="8643960" cy="288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6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Thường thức âm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Text Box 10"/>
          <p:cNvSpPr/>
          <p:nvPr/>
        </p:nvSpPr>
        <p:spPr>
          <a:xfrm>
            <a:off x="628560" y="1565280"/>
            <a:ext cx="971568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CÂU CHUYỆN VỀ 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9" name="Picture 7" descr="D:\GIÁO ÁN 1 2020-2021\HÌNH SOẠN GIÁO ÁN\Thường thức âm nhạc\THANH PHÁCH\Câu chuyện thanh phách - Copy - Copy (2).jp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1628640" y="2238480"/>
            <a:ext cx="8643960" cy="335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55520"/>
            <a:ext cx="10144080" cy="458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5" descr="D:\GIÁO ÁN 1 2020-2021\HÌNH SOẠN GIÁO ÁN\Thường thức âm nhạc\THANH PHÁCH\Câu chuyện thanh phách - Copy - Copy (2).jpg"/>
          <p:cNvPicPr/>
          <p:nvPr/>
        </p:nvPicPr>
        <p:blipFill>
          <a:blip r:embed="rId2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4" descr="D:\GIÁO ÁN 1 2020-2021\HÌNH SOẠN GIÁO ÁN\Thường thức âm nhạc\THANH PHÁCH\Câu chuyện thanh phách - Copy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6" name="Rectangle 7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6" descr="D:\GIÁO ÁN 1 2020-2021\HÌNH SOẠN GIÁO ÁN\Thường thức âm nhạc\THANH PHÁCH\Câu chuyện thanh phách - Copy - Copy.jpg"/>
          <p:cNvPicPr/>
          <p:nvPr/>
        </p:nvPicPr>
        <p:blipFill>
          <a:blip r:embed="rId2">
            <a:lum contras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85700" y="-44580"/>
            <a:ext cx="9372600" cy="6864480"/>
          </a:xfrm>
          <a:prstGeom prst="rect">
            <a:avLst/>
          </a:prstGeom>
          <a:ln w="0">
            <a:noFill/>
          </a:ln>
        </p:spPr>
      </p:pic>
      <p:sp>
        <p:nvSpPr>
          <p:cNvPr id="218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8" descr="D:\GIÁO ÁN 1 2020-2021\HÌNH SOẠN GIÁO ÁN\Thường thức âm nhạc\trống cái\Cô giáo dạy các bạn biết về trống cái_HTS - Copy.png"/>
          <p:cNvPicPr/>
          <p:nvPr/>
        </p:nvPicPr>
        <p:blipFill>
          <a:blip r:embed="rId2"/>
          <a:srcRect r="8332"/>
          <a:stretch/>
        </p:blipFill>
        <p:spPr>
          <a:xfrm>
            <a:off x="0" y="0"/>
            <a:ext cx="10758600" cy="685800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2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Oval Callout 4"/>
          <p:cNvSpPr/>
          <p:nvPr/>
        </p:nvSpPr>
        <p:spPr>
          <a:xfrm>
            <a:off x="200160" y="285840"/>
            <a:ext cx="4429080" cy="2357280"/>
          </a:xfrm>
          <a:prstGeom prst="wedgeEllipseCallout">
            <a:avLst>
              <a:gd name="adj1" fmla="val 72925"/>
              <a:gd name="adj2" fmla="val 14050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Kể chuyện theo tranh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3700440" y="1357200"/>
            <a:ext cx="35719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Picture 9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t="1430" r="32142" b="81441"/>
          <a:stretch/>
        </p:blipFill>
        <p:spPr>
          <a:xfrm>
            <a:off x="557280" y="2214720"/>
            <a:ext cx="5429160" cy="5713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Vận dụng sáng tạo\Dài ngắn\Dài ngắn 2 - Copy (2).jpg"/>
          <p:cNvPicPr/>
          <p:nvPr/>
        </p:nvPicPr>
        <p:blipFill>
          <a:blip r:embed="rId4"/>
          <a:srcRect l="3029" r="10792"/>
          <a:stretch/>
        </p:blipFill>
        <p:spPr>
          <a:xfrm>
            <a:off x="6607980" y="2000160"/>
            <a:ext cx="3871800" cy="35006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D:\GIÁO ÁN 1 2020-2021\HÌNH SOẠN GIÁO ÁN\Vận dụng sáng tạo\Dài ngắn\Dài ngắn 2 - Copy.jpg"/>
          <p:cNvPicPr/>
          <p:nvPr/>
        </p:nvPicPr>
        <p:blipFill>
          <a:blip r:embed="rId3">
            <a:lum contrast="30000"/>
          </a:blip>
          <a:srcRect l="9367" t="26866" r="4919"/>
          <a:stretch/>
        </p:blipFill>
        <p:spPr>
          <a:xfrm>
            <a:off x="771480" y="2928960"/>
            <a:ext cx="5357880" cy="243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7774</TotalTime>
  <Words>66</Words>
  <Application>Microsoft Office PowerPoint</Application>
  <PresentationFormat>Custom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Asus</cp:lastModifiedBy>
  <cp:revision>647</cp:revision>
  <dcterms:created xsi:type="dcterms:W3CDTF">2010-04-30T20:19:48Z</dcterms:created>
  <dcterms:modified xsi:type="dcterms:W3CDTF">2025-03-19T08:56:18Z</dcterms:modified>
  <dc:language>en-US</dc:language>
</cp:coreProperties>
</file>