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553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custDataLst>
    <p:tags r:id="rId2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9" d="100"/>
          <a:sy n="59" d="100"/>
        </p:scale>
        <p:origin x="996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5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269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C90E235-5D34-E3F2-F3ED-9D8017D8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6" y="6016382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Hạnh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2B979-5A7F-35B3-07A0-0792D999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97" y="2391254"/>
            <a:ext cx="3886200" cy="3538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D7A967-0A99-A1E5-CA7E-188828A3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136" y="1783951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3" name="Picture 26">
            <a:extLst>
              <a:ext uri="{FF2B5EF4-FFF2-40B4-BE49-F238E27FC236}">
                <a16:creationId xmlns:a16="http://schemas.microsoft.com/office/drawing/2014/main" id="{37DDFB60-BBFD-A062-9BEA-A7814285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11" y="108268"/>
            <a:ext cx="5431373" cy="160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11273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6359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34240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13321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6359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349954" y="2192727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4500" y="3288911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2AB44E-C9DD-4FD5-326F-30E39DD2C705}"/>
              </a:ext>
            </a:extLst>
          </p:cNvPr>
          <p:cNvSpPr/>
          <p:nvPr/>
        </p:nvSpPr>
        <p:spPr>
          <a:xfrm>
            <a:off x="4819614" y="6263981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NGHE ĐỌC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NH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328869" y="2349500"/>
            <a:ext cx="8333995" cy="18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08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6359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5841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3022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33" y="1754188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7177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6359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9225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6359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34240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5086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8996</TotalTime>
  <Words>138</Words>
  <Application>Microsoft Office PowerPoint</Application>
  <PresentationFormat>Custom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Asus</cp:lastModifiedBy>
  <cp:revision>649</cp:revision>
  <dcterms:created xsi:type="dcterms:W3CDTF">2010-04-30T18:19:48Z</dcterms:created>
  <dcterms:modified xsi:type="dcterms:W3CDTF">2025-02-19T16:38:11Z</dcterms:modified>
</cp:coreProperties>
</file>