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1" r:id="rId2"/>
    <p:sldId id="257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82" r:id="rId18"/>
    <p:sldId id="284" r:id="rId19"/>
    <p:sldId id="285" r:id="rId20"/>
  </p:sldIdLst>
  <p:sldSz cx="109728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164" y="5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989442-34E0-4074-9896-9EDB176BDCA2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7F4FE-4AF2-6A26-DB15-ED0249BAD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99" y="107878"/>
            <a:ext cx="5482701" cy="157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2" descr="D:\GIÁO ÁN 1 2020-2021\HÌNH SOẠN GIÁO ÁN\Thường thức âm nhạc\MÔ DA\t.png"/>
          <p:cNvPicPr/>
          <p:nvPr/>
        </p:nvPicPr>
        <p:blipFill>
          <a:blip r:embed="rId3"/>
          <a:stretch/>
        </p:blipFill>
        <p:spPr>
          <a:xfrm>
            <a:off x="357120" y="1071720"/>
            <a:ext cx="10215720" cy="4586040"/>
          </a:xfrm>
          <a:prstGeom prst="rect">
            <a:avLst/>
          </a:prstGeom>
          <a:ln w="0">
            <a:noFill/>
          </a:ln>
        </p:spPr>
      </p:pic>
      <p:sp>
        <p:nvSpPr>
          <p:cNvPr id="1059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Text Box 10"/>
          <p:cNvSpPr/>
          <p:nvPr/>
        </p:nvSpPr>
        <p:spPr>
          <a:xfrm>
            <a:off x="376200" y="1057320"/>
            <a:ext cx="57866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3625920"/>
            <a:ext cx="5557680" cy="3232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6" descr="D:\GIÁO ÁN 1 2020-2021\HÌNH SOẠN GIÁO ÁN\Thường thức âm nhạc\MÔ DA\1.pn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5557680" cy="364320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Thường thức âm nhạc\MÔ DA\3.png"/>
          <p:cNvPicPr/>
          <p:nvPr/>
        </p:nvPicPr>
        <p:blipFill>
          <a:blip r:embed="rId4">
            <a:lum contrast="20000"/>
          </a:blip>
          <a:srcRect l="20179" r="25683"/>
          <a:stretch/>
        </p:blipFill>
        <p:spPr>
          <a:xfrm>
            <a:off x="5557680" y="0"/>
            <a:ext cx="54151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Picture 2" descr="D:\GIÁO ÁN 1 2020-2021\HÌNH SOẠN GIÁO ÁN\Thường thức âm nhạc\MÔ DA\t.png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74" name="Text Box 9"/>
          <p:cNvSpPr/>
          <p:nvPr/>
        </p:nvSpPr>
        <p:spPr>
          <a:xfrm>
            <a:off x="668520" y="1000080"/>
            <a:ext cx="52750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Thường</a:t>
            </a: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thức</a:t>
            </a: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âm</a:t>
            </a: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Text Box 10"/>
          <p:cNvSpPr/>
          <p:nvPr/>
        </p:nvSpPr>
        <p:spPr>
          <a:xfrm>
            <a:off x="1131840" y="18730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 dirty="0">
                <a:solidFill>
                  <a:srgbClr val="FF0000"/>
                </a:solidFill>
                <a:latin typeface="Times New Roman"/>
              </a:rPr>
              <a:t>KỂ CHUYỆN THEO TRANH</a:t>
            </a:r>
            <a:endParaRPr lang="en-US" sz="4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6" name="Picture 3" descr="D:\GIÁO ÁN 1 2020-2021\HÌNH SOẠN GIÁO ÁN\Thường thức âm nhạc\MÔ DA\Picture2.jpg"/>
          <p:cNvPicPr/>
          <p:nvPr/>
        </p:nvPicPr>
        <p:blipFill>
          <a:blip r:embed="rId3"/>
          <a:stretch/>
        </p:blipFill>
        <p:spPr>
          <a:xfrm>
            <a:off x="2819520" y="3124080"/>
            <a:ext cx="3535200" cy="221004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4" descr="D:\GIÁO ÁN 1 2020-2021\HÌNH SOẠN GIÁO ÁN\Thường thức âm nhạc\MÔ DA\Picture3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838080" y="2971800"/>
            <a:ext cx="1752840" cy="246528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2" descr="D:\GIÁO ÁN 1 2020-2021\HÌNH SOẠN GIÁO ÁN\Thường thức âm nhạc\MÔ DA\Picture4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6543720" y="3200400"/>
            <a:ext cx="3797280" cy="213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2" name="Picture 10" descr="D:\GIÁO ÁN 1 2020-2021\HÌNH SOẠN GIÁO ÁN\Thường thức âm nhạc\MÔ DA\5.pn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14360" y="1071720"/>
            <a:ext cx="10144080" cy="450036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11829-32E9-4F52-82EE-43B935BD0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" y="983364"/>
            <a:ext cx="2112896" cy="9417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08" name="Text Box 9"/>
          <p:cNvSpPr/>
          <p:nvPr/>
        </p:nvSpPr>
        <p:spPr>
          <a:xfrm>
            <a:off x="2414520" y="121428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0" name="Picture 2" descr="D:\GIÁO ÁN 1 2020-2021\HÌNH SOẠN GIÁO ÁN\Vận dụng sáng tạo\Dài ngắn\Dài ngắn - Copy.jpg"/>
          <p:cNvPicPr/>
          <p:nvPr/>
        </p:nvPicPr>
        <p:blipFill>
          <a:blip r:embed="rId5"/>
          <a:stretch/>
        </p:blipFill>
        <p:spPr>
          <a:xfrm>
            <a:off x="557280" y="2357280"/>
            <a:ext cx="9929880" cy="2500560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E088A3-31C6-6ACA-E8C2-7CF454B089AD}"/>
              </a:ext>
            </a:extLst>
          </p:cNvPr>
          <p:cNvSpPr/>
          <p:nvPr/>
        </p:nvSpPr>
        <p:spPr>
          <a:xfrm>
            <a:off x="7303230" y="2743492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..COC CÔC CÔ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..COC CÔC CÔ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85A71-BD87-94CD-ACFC-AA0064617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9" y="970561"/>
            <a:ext cx="10187152" cy="4645562"/>
          </a:xfrm>
          <a:prstGeom prst="rect">
            <a:avLst/>
          </a:prstGeom>
        </p:spPr>
      </p:pic>
      <p:pic>
        <p:nvPicPr>
          <p:cNvPr id="11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16" name="Text Box 9"/>
          <p:cNvSpPr/>
          <p:nvPr/>
        </p:nvSpPr>
        <p:spPr>
          <a:xfrm>
            <a:off x="628560" y="16318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7" name="Text Box 10"/>
          <p:cNvSpPr/>
          <p:nvPr/>
        </p:nvSpPr>
        <p:spPr>
          <a:xfrm>
            <a:off x="771480" y="22748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8" name="Text Box 9"/>
          <p:cNvSpPr/>
          <p:nvPr/>
        </p:nvSpPr>
        <p:spPr>
          <a:xfrm>
            <a:off x="557280" y="2975880"/>
            <a:ext cx="43578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Thường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âm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9" name="Text Box 10"/>
          <p:cNvSpPr/>
          <p:nvPr/>
        </p:nvSpPr>
        <p:spPr>
          <a:xfrm>
            <a:off x="771480" y="36188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NHẠC SĨ MÔ - DA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2" name="Text Box 9"/>
          <p:cNvSpPr/>
          <p:nvPr/>
        </p:nvSpPr>
        <p:spPr>
          <a:xfrm>
            <a:off x="3772080" y="10000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8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8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68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8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9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1" name="Freeform 69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69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0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0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0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0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0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70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70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7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1" name="Freeform 71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71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7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6" name="Freeform 71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71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7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1" name="Freeform 72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72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7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6" name="Freeform 72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72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7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1" name="Freeform 73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73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7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6" name="Freeform 73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73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7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1" name="Freeform 74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74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7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6" name="Freeform 74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74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7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1" name="Freeform 75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75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7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6" name="Freeform 75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75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7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1" name="Freeform 76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76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76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76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7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7" name="Freeform 76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6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77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7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2" name="Freeform 77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77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7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7" name="Freeform 77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78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7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2" name="Freeform 78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78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7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7" name="Freeform 78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79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7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2" name="Freeform 79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79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7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7" name="Freeform 79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80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8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2" name="Freeform 80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80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8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7" name="Freeform 80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81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8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2" name="Freeform 81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1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81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8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7" name="Freeform 81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81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82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82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82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82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2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2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2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82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838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83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41" name="Picture 2" descr="D:\GIÁO ÁN 1 2020-2021\HÌNH SOẠN GIÁO ÁN\Đọc nhạc\DO RE MI - Copy.jpg"/>
          <p:cNvPicPr/>
          <p:nvPr/>
        </p:nvPicPr>
        <p:blipFill>
          <a:blip r:embed="rId15"/>
          <a:srcRect l="5384" t="1442" r="10821" b="36928"/>
          <a:stretch/>
        </p:blipFill>
        <p:spPr>
          <a:xfrm>
            <a:off x="3200400" y="1752480"/>
            <a:ext cx="1873080" cy="2598840"/>
          </a:xfrm>
          <a:prstGeom prst="rect">
            <a:avLst/>
          </a:prstGeom>
          <a:ln w="0">
            <a:noFill/>
          </a:ln>
        </p:spPr>
      </p:pic>
      <p:sp>
        <p:nvSpPr>
          <p:cNvPr id="842" name="Rectangle 116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84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84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84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85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1" name="Freeform 85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5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85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6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6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6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6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6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8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1" name="Freeform 87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8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6" name="Freeform 87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87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8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1" name="Freeform 88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88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8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6" name="Freeform 88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88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8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1" name="Freeform 89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89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8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6" name="Freeform 89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89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9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1" name="Freeform 90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90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9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6" name="Freeform 90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90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9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1" name="Freeform 91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91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9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6" name="Freeform 91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91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9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1" name="Freeform 92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92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92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92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9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7" name="Freeform 92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2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93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9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2" name="Freeform 93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93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9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7" name="Freeform 93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94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9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2" name="Freeform 94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94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9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7" name="Freeform 94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95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9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2" name="Freeform 95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95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9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7" name="Freeform 95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96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9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2" name="Freeform 96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96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9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7" name="Freeform 96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97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9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2" name="Freeform 97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7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97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9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7" name="Freeform 97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97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98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98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98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98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98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98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8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8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8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98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9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01" name="Picture 2" descr="D:\GIÁO ÁN 1 2020-2021\HÌNH SOẠN GIÁO ÁN\Đọc nhạc\DO RE MI - Copy (3).jpg"/>
          <p:cNvPicPr/>
          <p:nvPr/>
        </p:nvPicPr>
        <p:blipFill>
          <a:blip r:embed="rId14"/>
          <a:srcRect b="36206"/>
          <a:stretch/>
        </p:blipFill>
        <p:spPr>
          <a:xfrm>
            <a:off x="2971800" y="1735200"/>
            <a:ext cx="2209680" cy="2303280"/>
          </a:xfrm>
          <a:prstGeom prst="rect">
            <a:avLst/>
          </a:prstGeom>
          <a:ln w="0">
            <a:noFill/>
          </a:ln>
        </p:spPr>
      </p:pic>
      <p:pic>
        <p:nvPicPr>
          <p:cNvPr id="1002" name="Picture 2" descr="D:\GIÁO ÁN 1 2020-2021\HÌNH SOẠN GIÁO ÁN\Đọc nhạc\DO RE MI - Copy (3).jpg"/>
          <p:cNvPicPr/>
          <p:nvPr/>
        </p:nvPicPr>
        <p:blipFill>
          <a:blip r:embed="rId14">
            <a:lum contrast="40000"/>
          </a:blip>
          <a:srcRect t="63823"/>
          <a:stretch/>
        </p:blipFill>
        <p:spPr>
          <a:xfrm>
            <a:off x="2971800" y="4191120"/>
            <a:ext cx="2046240" cy="121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147C45-D2E6-DC59-058D-E8D6F4D2A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9" y="970561"/>
            <a:ext cx="10187152" cy="4645562"/>
          </a:xfrm>
          <a:prstGeom prst="rect">
            <a:avLst/>
          </a:prstGeom>
        </p:spPr>
      </p:pic>
      <p:pic>
        <p:nvPicPr>
          <p:cNvPr id="10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08" name="Text Box 9"/>
          <p:cNvSpPr/>
          <p:nvPr/>
        </p:nvSpPr>
        <p:spPr>
          <a:xfrm>
            <a:off x="3414600" y="1106640"/>
            <a:ext cx="40006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Text Box 10"/>
          <p:cNvSpPr/>
          <p:nvPr/>
        </p:nvSpPr>
        <p:spPr>
          <a:xfrm>
            <a:off x="771480" y="177480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DA788-B1DD-227B-681E-1E37FEC80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5" y="2269715"/>
            <a:ext cx="5668970" cy="305777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16" name="Rectangle 1"/>
          <p:cNvSpPr/>
          <p:nvPr/>
        </p:nvSpPr>
        <p:spPr>
          <a:xfrm>
            <a:off x="1352880" y="228600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2" descr="D:\GIÁO ÁN 1 2020-2021\HÌNH SOẠN GIÁO ÁN\Đọc nhạc\NHỮNG NGƯỜI BẠN ĐRM\Picture1.jpg"/>
          <p:cNvPicPr/>
          <p:nvPr/>
        </p:nvPicPr>
        <p:blipFill>
          <a:blip r:embed="rId2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" descr="D:\GIÁO ÁN 1 2020-2021\HÌNH SOẠN GIÁO ÁN\Đọc nhạc\NHỮNG NGƯỜI BẠN ĐRM\Picture1.jpg"/>
          <p:cNvPicPr/>
          <p:nvPr/>
        </p:nvPicPr>
        <p:blipFill>
          <a:blip r:embed="rId2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2" descr="D:\GIÁO ÁN 1 2020-2021\HÌNH SOẠN GIÁO ÁN\Đọc nhạc\NHỮNG NGƯỜI BẠN ĐRM\Picture1.jpg"/>
          <p:cNvPicPr/>
          <p:nvPr/>
        </p:nvPicPr>
        <p:blipFill>
          <a:blip r:embed="rId2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0" descr="D:\GIÁO ÁN 1 2020-2021\HÌNH SOẠN GIÁO ÁN\Đọc nhạc\BAN NHẠC ĐRM\Picture2.jpg"/>
          <p:cNvPicPr/>
          <p:nvPr/>
        </p:nvPicPr>
        <p:blipFill>
          <a:blip r:embed="rId3"/>
          <a:stretch/>
        </p:blipFill>
        <p:spPr>
          <a:xfrm>
            <a:off x="2128680" y="29289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" descr="D:\GIÁO ÁN 1 2020-2021\HÌNH SOẠN GIÁO ÁN\Đọc nhạc\Picture2 - Copy.jpg"/>
          <p:cNvPicPr/>
          <p:nvPr/>
        </p:nvPicPr>
        <p:blipFill>
          <a:blip r:embed="rId4"/>
          <a:srcRect l="27338" t="31724" r="64097" b="51195"/>
          <a:stretch/>
        </p:blipFill>
        <p:spPr>
          <a:xfrm>
            <a:off x="3414600" y="30002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D:\GIÁO ÁN 1 2020-2021\HÌNH SOẠN GIÁO ÁN\Đọc nhạc\Picture2 - Copy.jpg"/>
          <p:cNvPicPr/>
          <p:nvPr/>
        </p:nvPicPr>
        <p:blipFill>
          <a:blip r:embed="rId4"/>
          <a:srcRect l="41619" t="31724" r="47671" b="51195"/>
          <a:stretch/>
        </p:blipFill>
        <p:spPr>
          <a:xfrm>
            <a:off x="4700520" y="3000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10" descr="D:\GIÁO ÁN 1 2020-2021\HÌNH SOẠN GIÁO ÁN\Đọc nhạc\BAN NHẠC ĐRM\Picture2.jpg"/>
          <p:cNvPicPr/>
          <p:nvPr/>
        </p:nvPicPr>
        <p:blipFill>
          <a:blip r:embed="rId3"/>
          <a:stretch/>
        </p:blipFill>
        <p:spPr>
          <a:xfrm>
            <a:off x="7701120" y="55720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" descr="D:\GIÁO ÁN 1 2020-2021\HÌNH SOẠN GIÁO ÁN\Đọc nhạc\Picture2 - Copy.jpg"/>
          <p:cNvPicPr/>
          <p:nvPr/>
        </p:nvPicPr>
        <p:blipFill>
          <a:blip r:embed="rId4"/>
          <a:srcRect l="27338" t="31724" r="64097" b="51195"/>
          <a:stretch/>
        </p:blipFill>
        <p:spPr>
          <a:xfrm>
            <a:off x="5915160" y="564372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3" descr="D:\GIÁO ÁN 1 2020-2021\HÌNH SOẠN GIÁO ÁN\Đọc nhạc\Picture2 - Copy.jpg"/>
          <p:cNvPicPr/>
          <p:nvPr/>
        </p:nvPicPr>
        <p:blipFill>
          <a:blip r:embed="rId4"/>
          <a:srcRect l="41619" t="31724" r="47671" b="51195"/>
          <a:stretch/>
        </p:blipFill>
        <p:spPr>
          <a:xfrm>
            <a:off x="4700520" y="56437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13" descr="D:\GIÁO ÁN 1 2020-2021\HÌNH SOẠN GIÁO ÁN\Đọc nhạc\BAN NHẠC ĐRM\Picture2.jpg"/>
          <p:cNvPicPr/>
          <p:nvPr/>
        </p:nvPicPr>
        <p:blipFill>
          <a:blip r:embed="rId3"/>
          <a:stretch/>
        </p:blipFill>
        <p:spPr>
          <a:xfrm>
            <a:off x="9272520" y="55720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2" descr="D:\GIÁO ÁN 1 2020-2021\HÌNH SOẠN GIÁO ÁN\Đọc nhạc\DO RE MI.jpg"/>
          <p:cNvPicPr/>
          <p:nvPr/>
        </p:nvPicPr>
        <p:blipFill>
          <a:blip r:embed="rId5"/>
          <a:srcRect r="8178" b="38647"/>
          <a:stretch/>
        </p:blipFill>
        <p:spPr>
          <a:xfrm>
            <a:off x="770112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3" descr="D:\GIÁO ÁN 1 2020-2021\HÌNH SOẠN GIÁO ÁN\Đọc nhạc\DO RE MI - Copy.jpg"/>
          <p:cNvPicPr/>
          <p:nvPr/>
        </p:nvPicPr>
        <p:blipFill>
          <a:blip r:embed="rId6"/>
          <a:srcRect r="6691" b="39507"/>
          <a:stretch/>
        </p:blipFill>
        <p:spPr>
          <a:xfrm>
            <a:off x="6058080" y="2984400"/>
            <a:ext cx="714240" cy="87336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2" descr="D:\GIÁO ÁN 1 2020-2021\HÌNH SOẠN GIÁO ÁN\Đọc nhạc\DO RE MI.jpg"/>
          <p:cNvPicPr/>
          <p:nvPr/>
        </p:nvPicPr>
        <p:blipFill>
          <a:blip r:embed="rId5"/>
          <a:srcRect r="8178" b="38647"/>
          <a:stretch/>
        </p:blipFill>
        <p:spPr>
          <a:xfrm>
            <a:off x="920124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2" descr="D:\GIÁO ÁN 1 2020-2021\HÌNH SOẠN GIÁO ÁN\Đọc nhạc\DO RE MI.jpg"/>
          <p:cNvPicPr/>
          <p:nvPr/>
        </p:nvPicPr>
        <p:blipFill>
          <a:blip r:embed="rId5"/>
          <a:srcRect r="8178" b="38647"/>
          <a:stretch/>
        </p:blipFill>
        <p:spPr>
          <a:xfrm>
            <a:off x="2057400" y="564372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3" descr="D:\GIÁO ÁN 1 2020-2021\HÌNH SOẠN GIÁO ÁN\Đọc nhạc\DO RE MI - Copy.jpg"/>
          <p:cNvPicPr/>
          <p:nvPr/>
        </p:nvPicPr>
        <p:blipFill>
          <a:blip r:embed="rId6"/>
          <a:srcRect r="6691" b="39507"/>
          <a:stretch/>
        </p:blipFill>
        <p:spPr>
          <a:xfrm>
            <a:off x="3414600" y="5572080"/>
            <a:ext cx="714600" cy="87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37" name="Rectangle 1"/>
          <p:cNvSpPr/>
          <p:nvPr/>
        </p:nvSpPr>
        <p:spPr>
          <a:xfrm>
            <a:off x="1355400" y="2286000"/>
            <a:ext cx="818568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2" descr="D:\GIÁO ÁN 1 2020-2021\HÌNH SOẠN GIÁO ÁN\Đọc nhạc\NHỮNG NGƯỜI BẠN ĐRM\Picture1.jpg"/>
          <p:cNvPicPr/>
          <p:nvPr/>
        </p:nvPicPr>
        <p:blipFill>
          <a:blip r:embed="rId2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2" descr="D:\GIÁO ÁN 1 2020-2021\HÌNH SOẠN GIÁO ÁN\Đọc nhạc\NHỮNG NGƯỜI BẠN ĐRM\Picture1.jpg"/>
          <p:cNvPicPr/>
          <p:nvPr/>
        </p:nvPicPr>
        <p:blipFill>
          <a:blip r:embed="rId2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2" descr="D:\GIÁO ÁN 1 2020-2021\HÌNH SOẠN GIÁO ÁN\Đọc nhạc\NHỮNG NGƯỜI BẠN ĐRM\Picture1.jpg"/>
          <p:cNvPicPr/>
          <p:nvPr/>
        </p:nvPicPr>
        <p:blipFill>
          <a:blip r:embed="rId2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470052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591516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470052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2" descr="D:\GIÁO ÁN 1 2020-2021\HÌNH SOẠN GIÁO ÁN\Picture5.png"/>
          <p:cNvPicPr/>
          <p:nvPr/>
        </p:nvPicPr>
        <p:blipFill>
          <a:blip r:embed="rId3"/>
          <a:srcRect l="52357" t="79505" r="36708" b="3779"/>
          <a:stretch/>
        </p:blipFill>
        <p:spPr>
          <a:xfrm>
            <a:off x="591516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762948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905832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762948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2" descr="D:\GIÁO ÁN 1 2020-2021\HÌNH SOẠN GIÁO ÁN\Picture5.png"/>
          <p:cNvPicPr/>
          <p:nvPr/>
        </p:nvPicPr>
        <p:blipFill>
          <a:blip r:embed="rId3"/>
          <a:srcRect l="10148" t="77016" r="79697" b="4984"/>
          <a:stretch/>
        </p:blipFill>
        <p:spPr>
          <a:xfrm>
            <a:off x="905832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2" descr="D:\GIÁO ÁN 1 2020-2021\HÌNH SOẠN GIÁO ÁN\Đọc nhạc\BAN NHẠC ĐRM\Picture1 - Copy (3).jpg"/>
          <p:cNvPicPr/>
          <p:nvPr/>
        </p:nvPicPr>
        <p:blipFill>
          <a:blip r:embed="rId4"/>
          <a:srcRect l="80143" t="35488" r="11346" b="53232"/>
          <a:stretch/>
        </p:blipFill>
        <p:spPr>
          <a:xfrm>
            <a:off x="1557360" y="2928960"/>
            <a:ext cx="1347840" cy="78588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2" descr="D:\GIÁO ÁN 1 2020-2021\HÌNH SOẠN GIÁO ÁN\Đọc nhạc\BAN NHẠC ĐRM\Picture1 - Copy (3).jpg"/>
          <p:cNvPicPr/>
          <p:nvPr/>
        </p:nvPicPr>
        <p:blipFill>
          <a:blip r:embed="rId4"/>
          <a:srcRect l="88658" t="35488" r="1417" b="53232"/>
          <a:stretch/>
        </p:blipFill>
        <p:spPr>
          <a:xfrm>
            <a:off x="3271680" y="292896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2" descr="D:\GIÁO ÁN 1 2020-2021\HÌNH SOẠN GIÁO ÁN\Đọc nhạc\BAN NHẠC ĐRM\Picture1 - Copy (3).jpg"/>
          <p:cNvPicPr/>
          <p:nvPr/>
        </p:nvPicPr>
        <p:blipFill>
          <a:blip r:embed="rId4"/>
          <a:srcRect l="80143" t="35488" r="11346" b="53232"/>
          <a:stretch/>
        </p:blipFill>
        <p:spPr>
          <a:xfrm>
            <a:off x="1486080" y="5572080"/>
            <a:ext cx="1347480" cy="785880"/>
          </a:xfrm>
          <a:prstGeom prst="rect">
            <a:avLst/>
          </a:prstGeom>
          <a:ln w="0">
            <a:noFill/>
          </a:ln>
        </p:spPr>
      </p:pic>
      <p:pic>
        <p:nvPicPr>
          <p:cNvPr id="1056" name="Picture 2" descr="D:\GIÁO ÁN 1 2020-2021\HÌNH SOẠN GIÁO ÁN\Đọc nhạc\BAN NHẠC ĐRM\Picture1 - Copy (3).jpg"/>
          <p:cNvPicPr/>
          <p:nvPr/>
        </p:nvPicPr>
        <p:blipFill>
          <a:blip r:embed="rId4"/>
          <a:srcRect l="88658" t="35488" r="1417" b="53232"/>
          <a:stretch/>
        </p:blipFill>
        <p:spPr>
          <a:xfrm>
            <a:off x="3200400" y="5572080"/>
            <a:ext cx="1571760" cy="78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65878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7086</TotalTime>
  <Words>101</Words>
  <Application>Microsoft Office PowerPoint</Application>
  <PresentationFormat>Custom</PresentationFormat>
  <Paragraphs>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Asus</cp:lastModifiedBy>
  <cp:revision>614</cp:revision>
  <dcterms:created xsi:type="dcterms:W3CDTF">2010-04-30T20:19:48Z</dcterms:created>
  <dcterms:modified xsi:type="dcterms:W3CDTF">2025-02-19T16:32:45Z</dcterms:modified>
  <dc:language>en-US</dc:language>
</cp:coreProperties>
</file>