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1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gif"/><Relationship Id="rId7" Type="http://schemas.openxmlformats.org/officeDocument/2006/relationships/image" Target="../media/image3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7F4FE-4AF2-6A26-DB15-ED0249BAD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99" y="107878"/>
            <a:ext cx="5482701" cy="157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5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4D83E3-45C5-468D-AE60-62A805722568}"/>
              </a:ext>
            </a:extLst>
          </p:cNvPr>
          <p:cNvSpPr/>
          <p:nvPr/>
        </p:nvSpPr>
        <p:spPr>
          <a:xfrm>
            <a:off x="4721940" y="1342440"/>
            <a:ext cx="1600200" cy="54144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B1E626-2804-4E4A-8234-DF9979639730}"/>
              </a:ext>
            </a:extLst>
          </p:cNvPr>
          <p:cNvSpPr/>
          <p:nvPr/>
        </p:nvSpPr>
        <p:spPr>
          <a:xfrm>
            <a:off x="4721940" y="1342440"/>
            <a:ext cx="1600200" cy="54144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4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529C2-9508-478F-9A78-E1DA1F7F3F8F}"/>
              </a:ext>
            </a:extLst>
          </p:cNvPr>
          <p:cNvSpPr/>
          <p:nvPr/>
        </p:nvSpPr>
        <p:spPr>
          <a:xfrm>
            <a:off x="9105870" y="246435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UNG NGUOI BAN CUA D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3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3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3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4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5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5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4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5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5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4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6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7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6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6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7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8C234D6-3B67-4E2D-BAB9-DD06F30A883E}"/>
              </a:ext>
            </a:extLst>
          </p:cNvPr>
          <p:cNvSpPr/>
          <p:nvPr/>
        </p:nvSpPr>
        <p:spPr>
          <a:xfrm>
            <a:off x="228600" y="22500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UNG NGUOI BAN CUA D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2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2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2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30872" y="1088269"/>
            <a:ext cx="14572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1981200" y="203400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62400" y="242736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6477120" y="3070320"/>
            <a:ext cx="28954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Ngọc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Thiện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Phỏng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theo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đồng</a:t>
            </a:r>
            <a:r>
              <a:rPr lang="en-US" sz="1800" b="0" i="1" strike="noStrike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1800" b="0" i="1" strike="noStrike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dao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2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BBF09-C10F-42CE-BBFD-BC8FEF8CF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1"/>
            <a:ext cx="9448800" cy="6781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</TotalTime>
  <Words>125</Words>
  <Application>Microsoft Office PowerPoint</Application>
  <PresentationFormat>Custom</PresentationFormat>
  <Paragraphs>37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Asus</cp:lastModifiedBy>
  <cp:revision>604</cp:revision>
  <dcterms:created xsi:type="dcterms:W3CDTF">2010-04-30T20:19:48Z</dcterms:created>
  <dcterms:modified xsi:type="dcterms:W3CDTF">2025-02-19T16:34:22Z</dcterms:modified>
  <dc:language>en-US</dc:language>
</cp:coreProperties>
</file>