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596" r:id="rId3"/>
    <p:sldId id="256" r:id="rId4"/>
    <p:sldId id="593" r:id="rId5"/>
    <p:sldId id="257" r:id="rId6"/>
    <p:sldId id="258" r:id="rId7"/>
    <p:sldId id="259" r:id="rId8"/>
    <p:sldId id="260" r:id="rId9"/>
    <p:sldId id="262" r:id="rId10"/>
    <p:sldId id="264" r:id="rId11"/>
    <p:sldId id="567" r:id="rId12"/>
    <p:sldId id="594" r:id="rId13"/>
    <p:sldId id="588" r:id="rId14"/>
    <p:sldId id="57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30.gif"/><Relationship Id="rId2" Type="http://schemas.openxmlformats.org/officeDocument/2006/relationships/tags" Target="../tags/tag2.xml"/><Relationship Id="rId16" Type="http://schemas.openxmlformats.org/officeDocument/2006/relationships/image" Target="../media/image29.gif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7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audio" Target="../media/media5.mp3"/><Relationship Id="rId9" Type="http://schemas.openxmlformats.org/officeDocument/2006/relationships/image" Target="../media/image25.svg"/><Relationship Id="rId1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11" Type="http://schemas.openxmlformats.org/officeDocument/2006/relationships/image" Target="../media/image29.gif"/><Relationship Id="rId5" Type="http://schemas.openxmlformats.org/officeDocument/2006/relationships/image" Target="../media/image24.png"/><Relationship Id="rId15" Type="http://schemas.openxmlformats.org/officeDocument/2006/relationships/image" Target="../media/image9.gif"/><Relationship Id="rId10" Type="http://schemas.openxmlformats.org/officeDocument/2006/relationships/image" Target="../media/image28.GIF"/><Relationship Id="rId4" Type="http://schemas.openxmlformats.org/officeDocument/2006/relationships/image" Target="../media/image30.gif"/><Relationship Id="rId9" Type="http://schemas.openxmlformats.org/officeDocument/2006/relationships/image" Target="../media/image27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tags" Target="../tags/tag6.xml"/><Relationship Id="rId16" Type="http://schemas.openxmlformats.org/officeDocument/2006/relationships/image" Target="../media/image29.gif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28.GIF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7.sv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svg"/><Relationship Id="rId12" Type="http://schemas.openxmlformats.org/officeDocument/2006/relationships/image" Target="../media/image30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29.gif"/><Relationship Id="rId5" Type="http://schemas.openxmlformats.org/officeDocument/2006/relationships/image" Target="../media/image25.svg"/><Relationship Id="rId10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đầu giờ.">
            <a:hlinkClick r:id="" action="ppaction://media"/>
            <a:extLst>
              <a:ext uri="{FF2B5EF4-FFF2-40B4-BE49-F238E27FC236}">
                <a16:creationId xmlns:a16="http://schemas.microsoft.com/office/drawing/2014/main" id="{2BDE2648-91DD-4138-AAFE-A989F5ED0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E0FA83-A15D-42FE-B97B-18791BEE4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1253" y="4787186"/>
            <a:ext cx="3009900" cy="16192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56" y="4597400"/>
            <a:ext cx="2032001" cy="2140028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2D5EB42A-0C4E-40D3-ADF1-10B09E136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6195" y="2290978"/>
            <a:ext cx="960222" cy="9602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5D6810E-6A9F-48B1-806E-B2C0758EED7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730656D-BEEC-451C-A072-2018F5F2546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983A14-590E-4C47-98F3-1BBC9605D66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B96F5E-BBCE-4BF0-A606-AF0054EFEE04}"/>
              </a:ext>
            </a:extLst>
          </p:cNvPr>
          <p:cNvSpPr/>
          <p:nvPr/>
        </p:nvSpPr>
        <p:spPr>
          <a:xfrm>
            <a:off x="729842" y="1331170"/>
            <a:ext cx="6946085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Lắng nghe giai điệu sau: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13663-05EC-4B4B-8BE8-16CE100624A3}"/>
              </a:ext>
            </a:extLst>
          </p:cNvPr>
          <p:cNvSpPr txBox="1"/>
          <p:nvPr/>
        </p:nvSpPr>
        <p:spPr>
          <a:xfrm>
            <a:off x="58556" y="3653104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điệu của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0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046" y="174199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2DD85E4-A6C7-4AF7-B489-0D32785FE26B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EF96C2F-A512-458F-91B1-913D3033AD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C0D0D3-E1BE-4C83-BC15-743981096C02}"/>
              </a:ext>
            </a:extLst>
          </p:cNvPr>
          <p:cNvSpPr/>
          <p:nvPr/>
        </p:nvSpPr>
        <p:spPr>
          <a:xfrm>
            <a:off x="-142070" y="31277"/>
            <a:ext cx="7234247" cy="4719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667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vỗ tay theo nhịp</a:t>
            </a:r>
            <a:endParaRPr lang="en-US" sz="2667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29CC5C-CC76-4B0E-85F8-40448213B7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2457" y="93574"/>
            <a:ext cx="487544" cy="460457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0D4E9EF5-B4B1-4946-A608-2F5CB5650F5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8D9C3C84-2C93-4D10-B526-027F870010C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349714"/>
            <a:ext cx="1719443" cy="2140028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AF62F9-07CF-4363-9CC0-B40C1A6FCB26}"/>
              </a:ext>
            </a:extLst>
          </p:cNvPr>
          <p:cNvSpPr/>
          <p:nvPr/>
        </p:nvSpPr>
        <p:spPr>
          <a:xfrm>
            <a:off x="1270000" y="3302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 – Hòa giọng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1DE94-3804-4F19-92A1-C1A45C95CD21}"/>
              </a:ext>
            </a:extLst>
          </p:cNvPr>
          <p:cNvSpPr txBox="1"/>
          <p:nvPr/>
        </p:nvSpPr>
        <p:spPr>
          <a:xfrm>
            <a:off x="2292870" y="122019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hát ca, thềm xuân bước qua.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Nụ hoa thắm trên môi người tiếng em cười.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Vườn xuân hát ca, ngàn hoa sắc hương.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Đào, lan, cúc, mai xinh đẹp đón xuân về. </a:t>
            </a:r>
          </a:p>
          <a:p>
            <a:pPr defTabSz="609630"/>
            <a:endParaRPr lang="vi-VN" sz="1867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Xuân đến mang niềm vui, nồng ấm chan hòa, xuân về khắp muôn nhà.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2C701-9742-4A3E-944E-2218CC1F63F2}"/>
              </a:ext>
            </a:extLst>
          </p:cNvPr>
          <p:cNvSpPr/>
          <p:nvPr/>
        </p:nvSpPr>
        <p:spPr>
          <a:xfrm>
            <a:off x="202683" y="1189651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AB0746-C9CD-4C9C-A6EE-769EF0EF4BB5}"/>
              </a:ext>
            </a:extLst>
          </p:cNvPr>
          <p:cNvSpPr/>
          <p:nvPr/>
        </p:nvSpPr>
        <p:spPr>
          <a:xfrm>
            <a:off x="326928" y="2561333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A8171-EEBD-407B-8D9A-59946306195F}"/>
              </a:ext>
            </a:extLst>
          </p:cNvPr>
          <p:cNvSpPr txBox="1"/>
          <p:nvPr/>
        </p:nvSpPr>
        <p:spPr>
          <a:xfrm>
            <a:off x="2540000" y="3477133"/>
            <a:ext cx="8211929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thắm tươi, cỏ cây lá hoa.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Đàn em hát ca bao ngày tháng êm đềm.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Đẹp xinh áo hoa cùng nhau nắm tay. </a:t>
            </a:r>
          </a:p>
          <a:p>
            <a:pPr defTabSz="609630"/>
            <a:r>
              <a:rPr lang="vi-VN" sz="1867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Hòa vang tiếng ca cho lộc đến muôn nhà. </a:t>
            </a:r>
          </a:p>
          <a:p>
            <a:pPr defTabSz="609630"/>
            <a:endParaRPr lang="vi-VN" sz="1867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Xuân đến mang niềm vui, nồng ấm chan hòa, xuân về khắp muôn nhà.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A0881E-09E8-4861-B354-E570BF71598D}"/>
              </a:ext>
            </a:extLst>
          </p:cNvPr>
          <p:cNvSpPr/>
          <p:nvPr/>
        </p:nvSpPr>
        <p:spPr>
          <a:xfrm>
            <a:off x="202683" y="3455467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2BF77-DD90-460D-AD08-A8FB9057771A}"/>
              </a:ext>
            </a:extLst>
          </p:cNvPr>
          <p:cNvSpPr/>
          <p:nvPr/>
        </p:nvSpPr>
        <p:spPr>
          <a:xfrm>
            <a:off x="326928" y="4827148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0EB962AB-265A-45D8-98C8-B03A5066F8E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6B0DC10-60F7-45DA-939B-A4AC193E216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C6C430D-BE70-4F37-B4D5-8E7D0298F13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100F76A-CF98-4C9D-A602-81CA10742F1C}"/>
              </a:ext>
            </a:extLst>
          </p:cNvPr>
          <p:cNvSpPr/>
          <p:nvPr/>
        </p:nvSpPr>
        <p:spPr>
          <a:xfrm>
            <a:off x="97571" y="4160468"/>
            <a:ext cx="1803633" cy="2430711"/>
          </a:xfrm>
          <a:custGeom>
            <a:avLst/>
            <a:gdLst/>
            <a:ahLst/>
            <a:cxnLst/>
            <a:rect l="l" t="t" r="r" b="b"/>
            <a:pathLst>
              <a:path w="3463934" h="4114800">
                <a:moveTo>
                  <a:pt x="0" y="0"/>
                </a:moveTo>
                <a:lnTo>
                  <a:pt x="3463934" y="0"/>
                </a:lnTo>
                <a:lnTo>
                  <a:pt x="3463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CDE96E3-DB0D-48D1-820D-04976CDDCA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46891" y="255050"/>
            <a:ext cx="10825767" cy="2932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F582FB3-C67E-401A-856C-D1E117B7F3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193991" y="149375"/>
            <a:ext cx="2394106" cy="1977720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2AD42EDF-9D56-46C9-B5C8-269358549028}"/>
              </a:ext>
            </a:extLst>
          </p:cNvPr>
          <p:cNvSpPr/>
          <p:nvPr/>
        </p:nvSpPr>
        <p:spPr>
          <a:xfrm>
            <a:off x="1526522" y="2149122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8831F-5D98-4C37-A239-1D89E32623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013" y="0"/>
            <a:ext cx="6033331" cy="6574919"/>
          </a:xfrm>
          <a:prstGeom prst="rect">
            <a:avLst/>
          </a:prstGeom>
        </p:spPr>
      </p:pic>
      <p:pic>
        <p:nvPicPr>
          <p:cNvPr id="6" name="ĐÀN BẦU">
            <a:hlinkClick r:id="" action="ppaction://media"/>
            <a:extLst>
              <a:ext uri="{FF2B5EF4-FFF2-40B4-BE49-F238E27FC236}">
                <a16:creationId xmlns:a16="http://schemas.microsoft.com/office/drawing/2014/main" id="{EC295884-750C-4AC1-84F4-3F1CA3501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1502" y="3927504"/>
            <a:ext cx="609600" cy="609600"/>
          </a:xfrm>
          <a:prstGeom prst="rect">
            <a:avLst/>
          </a:prstGeom>
        </p:spPr>
      </p:pic>
      <p:pic>
        <p:nvPicPr>
          <p:cNvPr id="7" name="violong">
            <a:hlinkClick r:id="" action="ppaction://media"/>
            <a:extLst>
              <a:ext uri="{FF2B5EF4-FFF2-40B4-BE49-F238E27FC236}">
                <a16:creationId xmlns:a16="http://schemas.microsoft.com/office/drawing/2014/main" id="{E49619B3-80A8-4C06-BB04-574088F33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24957" y="2677859"/>
            <a:ext cx="609600" cy="609600"/>
          </a:xfrm>
          <a:prstGeom prst="rect">
            <a:avLst/>
          </a:prstGeom>
        </p:spPr>
      </p:pic>
      <p:pic>
        <p:nvPicPr>
          <p:cNvPr id="8" name="www-y2mate.blog - Đàn Tranh 17 dây với Giấc Mơ Trưa">
            <a:hlinkClick r:id="" action="ppaction://media"/>
            <a:extLst>
              <a:ext uri="{FF2B5EF4-FFF2-40B4-BE49-F238E27FC236}">
                <a16:creationId xmlns:a16="http://schemas.microsoft.com/office/drawing/2014/main" id="{7AB999EF-DBD2-48B1-8764-DEE77F8095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2520193"/>
            <a:ext cx="609600" cy="6096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0136FBC3-B4B5-46D3-B574-B4F0DCC23B7F}"/>
              </a:ext>
            </a:extLst>
          </p:cNvPr>
          <p:cNvSpPr/>
          <p:nvPr/>
        </p:nvSpPr>
        <p:spPr>
          <a:xfrm>
            <a:off x="9219501" y="2329391"/>
            <a:ext cx="3123475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E3358FC-67C1-426B-AABA-3880323522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915E18-043D-4716-81BB-4A7F33E84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56A163A1-C627-418E-92EE-BD29C803277C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60D33DB-FA37-42C6-B845-47457414C0D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Duyên dáng mùa xuân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8C90-43E9-4435-A0BA-43EABA1F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37" y="639009"/>
            <a:ext cx="7891689" cy="4379234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9325CB-4F54-4665-95A7-93C60176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258420"/>
            <a:ext cx="1856063" cy="172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68C91D-E295-4001-8E52-071B08AD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884" y="4936797"/>
            <a:ext cx="3397584" cy="1647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70934-7802-421D-A0B1-B165D956B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063" y="1946246"/>
            <a:ext cx="7940168" cy="187711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ED8F-A708-47FD-AE0A-AB943E1C3F14}"/>
              </a:ext>
            </a:extLst>
          </p:cNvPr>
          <p:cNvSpPr/>
          <p:nvPr/>
        </p:nvSpPr>
        <p:spPr>
          <a:xfrm>
            <a:off x="1369509" y="329249"/>
            <a:ext cx="6088304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 sáo ri-coóc-đơ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F1459-6A83-4C2F-8AD6-0C56C90551A2}"/>
              </a:ext>
            </a:extLst>
          </p:cNvPr>
          <p:cNvSpPr/>
          <p:nvPr/>
        </p:nvSpPr>
        <p:spPr>
          <a:xfrm>
            <a:off x="3977309" y="1168761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Đàn gà con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63DFE-F0EE-405B-9780-6C1937F77EA4}"/>
              </a:ext>
            </a:extLst>
          </p:cNvPr>
          <p:cNvSpPr/>
          <p:nvPr/>
        </p:nvSpPr>
        <p:spPr>
          <a:xfrm>
            <a:off x="4865086" y="1684636"/>
            <a:ext cx="1230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(Trích)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0F6DA-099D-4F49-AB50-25D959A1299A}"/>
              </a:ext>
            </a:extLst>
          </p:cNvPr>
          <p:cNvSpPr/>
          <p:nvPr/>
        </p:nvSpPr>
        <p:spPr>
          <a:xfrm>
            <a:off x="8477137" y="1979802"/>
            <a:ext cx="11753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pháp</a:t>
            </a:r>
            <a:endParaRPr lang="en-US" sz="1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4">
            <a:extLst>
              <a:ext uri="{FF2B5EF4-FFF2-40B4-BE49-F238E27FC236}">
                <a16:creationId xmlns:a16="http://schemas.microsoft.com/office/drawing/2014/main" id="{3F3A54D5-AD4B-418C-86E1-4342D1F2C8D1}"/>
              </a:ext>
            </a:extLst>
          </p:cNvPr>
          <p:cNvSpPr/>
          <p:nvPr/>
        </p:nvSpPr>
        <p:spPr>
          <a:xfrm>
            <a:off x="72095" y="5064811"/>
            <a:ext cx="1706371" cy="1539555"/>
          </a:xfrm>
          <a:custGeom>
            <a:avLst/>
            <a:gdLst/>
            <a:ahLst/>
            <a:cxnLst/>
            <a:rect l="l" t="t" r="r" b="b"/>
            <a:pathLst>
              <a:path w="4132553" h="4610938">
                <a:moveTo>
                  <a:pt x="0" y="0"/>
                </a:moveTo>
                <a:lnTo>
                  <a:pt x="4132553" y="0"/>
                </a:lnTo>
                <a:lnTo>
                  <a:pt x="4132553" y="4610938"/>
                </a:lnTo>
                <a:lnTo>
                  <a:pt x="0" y="46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0DA1C-13CD-4B91-BFBF-DE0985C9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8" y="2300925"/>
            <a:ext cx="10012937" cy="1474121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A5EB6E-3CF7-4B97-BC7C-875A37039A25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7C3B3-1CD1-4501-B0C7-D303EF0C0A8B}"/>
              </a:ext>
            </a:extLst>
          </p:cNvPr>
          <p:cNvSpPr txBox="1"/>
          <p:nvPr/>
        </p:nvSpPr>
        <p:spPr>
          <a:xfrm>
            <a:off x="645642" y="1255889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Noel </a:t>
            </a:r>
            <a:r>
              <a:rPr lang="vi-V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</a:t>
            </a:r>
            <a:endParaRPr 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64318-AD71-4968-8482-0ED0DEE8B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50" b="89420" l="5991" r="89862">
                        <a14:foregroundMark x1="47465" y1="7850" x2="71429" y2="9556"/>
                        <a14:foregroundMark x1="74654" y1="80205" x2="8756" y2="80546"/>
                        <a14:foregroundMark x1="8756" y1="80546" x2="44240" y2="79522"/>
                        <a14:foregroundMark x1="44240" y1="79522" x2="56682" y2="79522"/>
                        <a14:foregroundMark x1="66359" y1="38225" x2="68664" y2="43345"/>
                        <a14:foregroundMark x1="48848" y1="39590" x2="56221" y2="45051"/>
                        <a14:foregroundMark x1="9677" y1="76451" x2="5991" y2="83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833" y="4087471"/>
            <a:ext cx="1996580" cy="2695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DD1A8-E2F7-426C-8BE6-BFF2AFFDAC78}"/>
              </a:ext>
            </a:extLst>
          </p:cNvPr>
          <p:cNvSpPr txBox="1"/>
          <p:nvPr/>
        </p:nvSpPr>
        <p:spPr>
          <a:xfrm>
            <a:off x="511369" y="1628472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4BF27-58E0-4490-AEDC-6D90A0B0E28C}"/>
              </a:ext>
            </a:extLst>
          </p:cNvPr>
          <p:cNvSpPr txBox="1"/>
          <p:nvPr/>
        </p:nvSpPr>
        <p:spPr>
          <a:xfrm>
            <a:off x="2888831" y="2269122"/>
            <a:ext cx="9574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600">
                <a:cs typeface="Times New Roman" panose="02020603050405020304" pitchFamily="18" charset="0"/>
              </a:rPr>
              <a:t>Nhạc nước ngoài</a:t>
            </a:r>
            <a:endParaRPr lang="en-US" sz="160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DEBB5-BF37-4082-8D4C-9B4392D3FD1B}"/>
              </a:ext>
            </a:extLst>
          </p:cNvPr>
          <p:cNvSpPr txBox="1"/>
          <p:nvPr/>
        </p:nvSpPr>
        <p:spPr>
          <a:xfrm>
            <a:off x="1330263" y="3402095"/>
            <a:ext cx="8205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cs typeface="Times New Roman" panose="02020603050405020304" pitchFamily="18" charset="0"/>
              </a:rPr>
              <a:t>1      2         1             2      3        1            2           3     4          5       4         3                2</a:t>
            </a:r>
            <a:endParaRPr 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397</Words>
  <Application>Microsoft Office PowerPoint</Application>
  <PresentationFormat>Widescreen</PresentationFormat>
  <Paragraphs>53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Asus</cp:lastModifiedBy>
  <cp:revision>14</cp:revision>
  <dcterms:created xsi:type="dcterms:W3CDTF">2024-06-12T09:45:30Z</dcterms:created>
  <dcterms:modified xsi:type="dcterms:W3CDTF">2025-12-21T04:58:02Z</dcterms:modified>
</cp:coreProperties>
</file>