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291" r:id="rId2"/>
    <p:sldId id="299" r:id="rId3"/>
    <p:sldId id="480" r:id="rId4"/>
    <p:sldId id="505" r:id="rId5"/>
    <p:sldId id="508" r:id="rId6"/>
    <p:sldId id="506" r:id="rId7"/>
    <p:sldId id="518" r:id="rId8"/>
    <p:sldId id="519" r:id="rId9"/>
    <p:sldId id="511" r:id="rId10"/>
    <p:sldId id="512" r:id="rId11"/>
    <p:sldId id="513" r:id="rId12"/>
    <p:sldId id="487" r:id="rId13"/>
    <p:sldId id="492" r:id="rId14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00"/>
    <a:srgbClr val="66FF66"/>
    <a:srgbClr val="CCFFFF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24" autoAdjust="0"/>
  </p:normalViewPr>
  <p:slideViewPr>
    <p:cSldViewPr>
      <p:cViewPr varScale="1">
        <p:scale>
          <a:sx n="59" d="100"/>
          <a:sy n="59" d="100"/>
        </p:scale>
        <p:origin x="996" y="52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3A4B5C-5B6C-4714-9B8A-42C4F6B25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24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EEE87-5F96-4967-9B73-157DC21C4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5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58BD7-7F82-4A9D-BF74-512F31B9C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5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F9C38-BBBB-4A55-991E-0914ADD6F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79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DD040-45C1-418A-9603-673140200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85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47EAE-DDD4-4B4A-80AA-17367E06D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59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3DEC1-34A8-441B-B712-2391EA855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15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48762-EB51-4A0E-8700-A04BA754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3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BDA8F-9C11-4565-9A27-9B393F31A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75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6AA92-BCA7-41EE-B699-3F02AF76C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6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1A2D2-5D60-4592-9BE0-4FCC86CE9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61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5A077-332C-4285-B1A0-72302DE7C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54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F5444-54D6-4FB2-9D88-7BF37577D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63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A4A90-A76A-4949-B0C0-8AE031174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4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A3F84F4D-CEF5-4DFF-BE07-0F59F3C400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5.jpe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10.jpeg"/><Relationship Id="rId11" Type="http://schemas.openxmlformats.org/officeDocument/2006/relationships/image" Target="../media/image2.gif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642FE37B-1C8B-C852-67D4-323D9F88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Nguyễn Phương 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B98FF-9384-28A8-EFDA-908E3E481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81" y="2176544"/>
            <a:ext cx="3886200" cy="3538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CE0465-C71E-3BFB-FB96-10698199D2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65" y="104799"/>
            <a:ext cx="5680604" cy="156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8" t="31210" r="5722" b="28442"/>
          <a:stretch>
            <a:fillRect/>
          </a:stretch>
        </p:blipFill>
        <p:spPr bwMode="auto">
          <a:xfrm>
            <a:off x="557213" y="1357313"/>
            <a:ext cx="957262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914400" y="3500438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35194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52720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7558088" y="3395663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214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200275" y="1500188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pic>
        <p:nvPicPr>
          <p:cNvPr id="14341" name="Picture 10" descr="D:\GIÁO ÁN 1 2020-2021\HÌNH SOẠN GIÁO ÁN\Thường thức âm nhạc\trống cái\Tranh hồ thiên nga_HTS - Copy (2)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/>
          <a:stretch>
            <a:fillRect/>
          </a:stretch>
        </p:blipFill>
        <p:spPr bwMode="auto">
          <a:xfrm>
            <a:off x="442913" y="2143125"/>
            <a:ext cx="101155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14588" y="2286000"/>
            <a:ext cx="635476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1741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71563"/>
            <a:ext cx="1018063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3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57213" y="1071563"/>
            <a:ext cx="4086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343275" y="1023938"/>
            <a:ext cx="3786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628650" y="1785938"/>
            <a:ext cx="29289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128963" y="1762125"/>
            <a:ext cx="46434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0490" grpId="0"/>
      <p:bldP spid="37899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057650" y="642938"/>
            <a:ext cx="34829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57275" y="2143125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83475" y="3365500"/>
            <a:ext cx="6858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8616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9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0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2" name="Oval 34"/>
            <p:cNvSpPr>
              <a:spLocks noChangeArrowheads="1"/>
            </p:cNvSpPr>
            <p:nvPr/>
          </p:nvSpPr>
          <p:spPr bwMode="gray">
            <a:xfrm>
              <a:off x="2254" y="2000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4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842963" y="428625"/>
            <a:ext cx="9501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Đây là âm thanh gì?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3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1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8639"/>
                    <a:ext cx="262658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7090" y="1328639"/>
                    <a:ext cx="256783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58217" y="1328639"/>
                    <a:ext cx="271889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6966" y="1328639"/>
                    <a:ext cx="246714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59072" y="1328639"/>
                    <a:ext cx="263497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4605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3984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47768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65818" y="1321037"/>
                    <a:ext cx="23244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4707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5135" y="1321037"/>
                    <a:ext cx="19972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6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32435"/>
                    <a:ext cx="21734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5323" y="1332435"/>
                    <a:ext cx="202238" cy="399135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1415" y="1332435"/>
                    <a:ext cx="268532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57787" y="1332435"/>
                    <a:ext cx="22657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1571" y="1332435"/>
                    <a:ext cx="227413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38502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4944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4533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3911" y="1326732"/>
                    <a:ext cx="26433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0982" y="1326732"/>
                    <a:ext cx="26769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6515" y="1326732"/>
                    <a:ext cx="24167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001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245" name="Picture 149" descr="D:\GIÁO ÁN 1 2020-2021\HÌNH SOẠN GIÁO ÁN\Thường thức âm nhạc\trống cái\Trống cái - Copy (2).jpg"/>
          <p:cNvPicPr>
            <a:picLocks noChangeAspect="1" noChangeArrowheads="1"/>
          </p:cNvPicPr>
          <p:nvPr/>
        </p:nvPicPr>
        <p:blipFill>
          <a:blip r:embed="rId1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5484" r="5797" b="3125"/>
          <a:stretch>
            <a:fillRect/>
          </a:stretch>
        </p:blipFill>
        <p:spPr bwMode="auto">
          <a:xfrm>
            <a:off x="3200400" y="1714500"/>
            <a:ext cx="501808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1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7343775" y="214313"/>
            <a:ext cx="24288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cs typeface="Times New Roman" panose="02020603050405020304" pitchFamily="18" charset="0"/>
              </a:rPr>
              <a:t>CẤU TẠO</a:t>
            </a:r>
            <a:endParaRPr lang="en-US" altLang="en-US" sz="4400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914400" y="127000"/>
            <a:ext cx="35718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</a:rPr>
              <a:t>TRỐNG CÁI</a:t>
            </a:r>
          </a:p>
        </p:txBody>
      </p:sp>
      <p:pic>
        <p:nvPicPr>
          <p:cNvPr id="6149" name="Picture 2" descr="D:\GIÁO ÁN 1 2020-2021\HÌNH SOẠN GIÁO ÁN\Thường thức âm nhạc\trống cái\Trống cái_H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9023" r="24489" b="7516"/>
          <a:stretch>
            <a:fillRect/>
          </a:stretch>
        </p:blipFill>
        <p:spPr bwMode="auto">
          <a:xfrm>
            <a:off x="4129088" y="1428750"/>
            <a:ext cx="335756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72338" y="2428875"/>
            <a:ext cx="20002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Mặt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128838" y="278606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Thân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557463" y="135731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Dùi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D:\GIÁO ÁN 1 2020-2021\HÌNH SOẠN GIÁO ÁN\Thường thức âm nhạc\trống cái\Cô giáo dạy các bạn biết về trống cái_HTS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0" y="0"/>
            <a:ext cx="10758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00025" y="285750"/>
            <a:ext cx="4429125" cy="2357438"/>
          </a:xfrm>
          <a:prstGeom prst="wedgeEllipseCallout">
            <a:avLst>
              <a:gd name="adj1" fmla="val 72927"/>
              <a:gd name="adj2" fmla="val 1404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400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pic>
        <p:nvPicPr>
          <p:cNvPr id="12293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26834" b="11905"/>
          <a:stretch>
            <a:fillRect/>
          </a:stretch>
        </p:blipFill>
        <p:spPr bwMode="auto">
          <a:xfrm>
            <a:off x="2128838" y="3355975"/>
            <a:ext cx="7215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771525" y="2500313"/>
            <a:ext cx="80724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cs typeface="Times New Roman" panose="02020603050405020304" pitchFamily="18" charset="0"/>
              </a:rPr>
              <a:t>Gõ và đọc theo hình tiết tấu.</a:t>
            </a:r>
            <a:endParaRPr lang="en-US" altLang="en-US" sz="4000" b="1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7845</TotalTime>
  <Words>77</Words>
  <Application>Microsoft Office PowerPoint</Application>
  <PresentationFormat>Custom</PresentationFormat>
  <Paragraphs>24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Asus</cp:lastModifiedBy>
  <cp:revision>631</cp:revision>
  <dcterms:created xsi:type="dcterms:W3CDTF">2010-04-30T18:19:48Z</dcterms:created>
  <dcterms:modified xsi:type="dcterms:W3CDTF">2025-12-21T05:05:56Z</dcterms:modified>
</cp:coreProperties>
</file>