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591" r:id="rId2"/>
    <p:sldId id="592" r:id="rId3"/>
    <p:sldId id="542" r:id="rId4"/>
    <p:sldId id="557" r:id="rId5"/>
    <p:sldId id="570" r:id="rId6"/>
    <p:sldId id="587" r:id="rId7"/>
    <p:sldId id="567" r:id="rId8"/>
    <p:sldId id="588" r:id="rId9"/>
    <p:sldId id="589" r:id="rId10"/>
    <p:sldId id="57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5" d="100"/>
          <a:sy n="55" d="100"/>
        </p:scale>
        <p:origin x="904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312024" y="206084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64" y="2806877"/>
            <a:ext cx="3263492" cy="3263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6E226D-2D56-6E6F-D4E8-290505D17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84771-6A11-60E2-57B3-1B5DD3082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1313384"/>
            <a:ext cx="10009112" cy="4779912"/>
            <a:chOff x="7968208" y="-2264516"/>
            <a:chExt cx="9217024" cy="4569065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264516"/>
              <a:ext cx="9217024" cy="4569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5589" y="-1082528"/>
              <a:ext cx="3895951" cy="168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BODY</a:t>
              </a:r>
            </a:p>
            <a:p>
              <a:pPr algn="ctr"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PERCUSSION</a:t>
              </a:r>
            </a:p>
          </p:txBody>
        </p:sp>
      </p:grpSp>
      <p:pic>
        <p:nvPicPr>
          <p:cNvPr id="2" name="Picture 13">
            <a:extLst>
              <a:ext uri="{FF2B5EF4-FFF2-40B4-BE49-F238E27FC236}">
                <a16:creationId xmlns:a16="http://schemas.microsoft.com/office/drawing/2014/main" id="{97D488BF-7054-D91F-0608-99040A1D1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911424" y="332655"/>
            <a:ext cx="3312368" cy="110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6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347" y="-1343529"/>
              <a:ext cx="4330746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</a:t>
              </a:r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VUI ĐẾN TRƯỜNG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392144" y="223429"/>
            <a:ext cx="2813560" cy="12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7608168" y="68632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515360" cy="599952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E71CE0E-108F-D6E2-81FD-CC70A82FA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17734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121D599-9667-BE18-C6BD-A1A3C28F3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627941"/>
              </p:ext>
            </p:extLst>
          </p:nvPr>
        </p:nvGraphicFramePr>
        <p:xfrm>
          <a:off x="6097906" y="1773493"/>
          <a:ext cx="5562602" cy="420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5004057" imgH="3257717" progId="Paint.Picture">
                  <p:embed/>
                </p:oleObj>
              </mc:Choice>
              <mc:Fallback>
                <p:oleObj name="Bitmap Image" r:id="rId8" imgW="5004057" imgH="32577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906" y="1773493"/>
                        <a:ext cx="5562602" cy="42042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5465" y="-1137034"/>
              <a:ext cx="4222510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ĐỌC BÀI </a:t>
              </a:r>
              <a:r>
                <a:rPr lang="en-US" sz="32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NHẠC SỐ 2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VỚI SẮC THÁI TO – NHỎ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1536" y="-1481192"/>
              <a:ext cx="399036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VÀ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PHỤ HOẠ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CHO BÀI </a:t>
              </a:r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717460" imgH="2622685" progId="Paint.Picture">
                  <p:embed/>
                </p:oleObj>
              </mc:Choice>
              <mc:Fallback>
                <p:oleObj name="Bitmap Image" r:id="rId5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28" y="3954911"/>
            <a:ext cx="6790718" cy="2289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E3DBB-610F-D3E0-747C-12FC072F1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87" y="200068"/>
            <a:ext cx="2914650" cy="21618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316173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7928</TotalTime>
  <Words>61</Words>
  <Application>Microsoft Office PowerPoint</Application>
  <PresentationFormat>Widescreen</PresentationFormat>
  <Paragraphs>17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638</cp:revision>
  <dcterms:created xsi:type="dcterms:W3CDTF">2010-04-30T18:19:48Z</dcterms:created>
  <dcterms:modified xsi:type="dcterms:W3CDTF">2025-11-18T13:45:49Z</dcterms:modified>
</cp:coreProperties>
</file>