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551" r:id="rId2"/>
    <p:sldId id="480" r:id="rId3"/>
    <p:sldId id="483" r:id="rId4"/>
    <p:sldId id="515" r:id="rId5"/>
    <p:sldId id="514" r:id="rId6"/>
    <p:sldId id="521" r:id="rId7"/>
    <p:sldId id="516" r:id="rId8"/>
    <p:sldId id="532" r:id="rId9"/>
    <p:sldId id="518" r:id="rId10"/>
    <p:sldId id="519" r:id="rId11"/>
    <p:sldId id="522" r:id="rId12"/>
    <p:sldId id="523" r:id="rId13"/>
    <p:sldId id="524" r:id="rId14"/>
    <p:sldId id="525" r:id="rId15"/>
    <p:sldId id="526" r:id="rId16"/>
  </p:sldIdLst>
  <p:sldSz cx="10972800" cy="6858000"/>
  <p:notesSz cx="6858000" cy="9144000"/>
  <p:custDataLst>
    <p:tags r:id="rId1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9" d="100"/>
          <a:sy n="59" d="100"/>
        </p:scale>
        <p:origin x="996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62762E-4644-4896-B646-BFD73407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60B6-4606-4CB4-B182-85A1E793B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45F8-DD51-4F1C-9DD4-E87594E46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59D5-6418-4B9E-A155-2481699EA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21F9-9EDB-41DF-9352-6E9C58CB1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5E11-1DB9-447A-86AB-5B8866C8C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F86C-1A03-47ED-8F27-E3F1F9971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018F-F166-4977-BCD1-D1A0D929C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5516-1818-48C4-911F-7A42D8F81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90E5-BF00-4BE9-981D-74E51BDCC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5475-A15F-428F-976D-E4E42E578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B7D7-80D0-4294-B42F-1C2657D15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4C3B-7E06-43EF-9B1E-B779FA80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810D0F41-27EB-4698-83E2-6F2EB7690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5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269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C90E235-5D34-E3F2-F3ED-9D8017D8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6" y="6016382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Hạnh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2B979-5A7F-35B3-07A0-0792D999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97" y="2391254"/>
            <a:ext cx="3886200" cy="3538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D7A967-0A99-A1E5-CA7E-188828A3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136" y="1783951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3" name="Picture 49">
            <a:extLst>
              <a:ext uri="{FF2B5EF4-FFF2-40B4-BE49-F238E27FC236}">
                <a16:creationId xmlns:a16="http://schemas.microsoft.com/office/drawing/2014/main" id="{4D2B5C4F-EE03-9D53-A1D1-9628DFE7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04" y="97831"/>
            <a:ext cx="5441530" cy="158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626E7-192B-425A-B03D-13ACA9DEF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78" y="2956067"/>
            <a:ext cx="633015" cy="616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E0D9D-31B5-42CB-9E9A-25143BD7C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6" y="2958359"/>
            <a:ext cx="633015" cy="5175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F4FFD6-E65D-4D30-AA5F-A44C28409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82" y="2939085"/>
            <a:ext cx="633015" cy="616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7D6E07-CA73-4FDE-8ED9-A3D1FE4AC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70" y="2958359"/>
            <a:ext cx="633015" cy="517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C4CC87-97E1-4829-9002-D54D06C2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22" y="2959177"/>
            <a:ext cx="633015" cy="517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C7C89B-0FCC-4BEA-BFA9-E29B5129F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70" y="4469650"/>
            <a:ext cx="633015" cy="6169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2CC5E8-AD2C-49A5-8E97-FFCEE0247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1" y="4471942"/>
            <a:ext cx="633015" cy="5175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19DF08-D8FF-4D4E-BE2C-9F84D0466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28" y="4452668"/>
            <a:ext cx="633015" cy="6169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D136F5-F6C6-4DBE-B2DD-AF65CA6C3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52" y="4471942"/>
            <a:ext cx="633015" cy="5175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89A3E8-1331-4E67-AF2A-491521E55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21" y="4472760"/>
            <a:ext cx="633015" cy="5175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15934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76" y="1036638"/>
            <a:ext cx="7632848" cy="196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36544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latin typeface="Cambria" pitchFamily="18" charset="0"/>
              </a:rPr>
              <a:t>Bài</a:t>
            </a:r>
            <a:r>
              <a:rPr lang="en-US" sz="4800" b="1" dirty="0">
                <a:latin typeface="Cambria" pitchFamily="18" charset="0"/>
              </a:rPr>
              <a:t> </a:t>
            </a:r>
            <a:r>
              <a:rPr lang="en-US" sz="4800" b="1" dirty="0" err="1">
                <a:latin typeface="Cambria" pitchFamily="18" charset="0"/>
              </a:rPr>
              <a:t>hát</a:t>
            </a:r>
            <a:r>
              <a:rPr lang="en-US" sz="4800" b="1" dirty="0">
                <a:latin typeface="Cambria" pitchFamily="18" charset="0"/>
              </a:rPr>
              <a:t>: </a:t>
            </a:r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2632075"/>
            <a:ext cx="251961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Nụ cười hồng” kết nối những trái tim - Binh Phuoc, Tin tuc Binh Phuoc, Tin  mới tỉnh Bình P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3633" r="33688" b="26878"/>
          <a:stretch>
            <a:fillRect/>
          </a:stretch>
        </p:blipFill>
        <p:spPr bwMode="auto">
          <a:xfrm>
            <a:off x="5773738" y="1878013"/>
            <a:ext cx="4826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Lê Quốc Thắng (bút danh: Nguyên Thanh)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7/9/1962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 Trà Vinh,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hiện sống tại thành phố Hồ Chí Minh.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số tác phẩm chính: Phố xa, Tình xanh, Búp bê bằng bông, Nụ cười hồng, Mái 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</a:t>
            </a:r>
          </a:p>
          <a:p>
            <a:pPr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65350" y="1052513"/>
            <a:ext cx="6684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TÁC GIẢ - NHẠC SĨ LÊ QUỐC THẮNG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13036"/>
          <a:stretch>
            <a:fillRect/>
          </a:stretch>
        </p:blipFill>
        <p:spPr bwMode="auto">
          <a:xfrm>
            <a:off x="31750" y="115888"/>
            <a:ext cx="58324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4925"/>
            <a:ext cx="5199062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1375" y="2636838"/>
            <a:ext cx="920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 ĐIỆU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pic>
        <p:nvPicPr>
          <p:cNvPr id="17417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556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6710536" y="0"/>
            <a:ext cx="2909212" cy="1700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" b="35535"/>
          <a:stretch/>
        </p:blipFill>
        <p:spPr bwMode="auto">
          <a:xfrm>
            <a:off x="2750344" y="1484784"/>
            <a:ext cx="5399088" cy="211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A0478-9A3F-4A87-89ED-85F53C44D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61" y="3604131"/>
            <a:ext cx="858765" cy="1300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1B2AF-6ADC-4E16-9113-E43A33DF12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77" y="3604206"/>
            <a:ext cx="858765" cy="1243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E7F3E-67B0-47A8-BEB0-2FCDDE50AA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6646" y="3546521"/>
            <a:ext cx="858765" cy="135844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46" y="1412776"/>
            <a:ext cx="8785758" cy="39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8201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556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14">
            <a:extLst>
              <a:ext uri="{FF2B5EF4-FFF2-40B4-BE49-F238E27FC236}">
                <a16:creationId xmlns:a16="http://schemas.microsoft.com/office/drawing/2014/main" id="{8C52B919-C59B-405F-B832-BC597DB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761529" y="2636838"/>
            <a:ext cx="7360843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0249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6656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889077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46625" y="2852738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379663" y="4562475"/>
            <a:ext cx="615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76395" y="4562155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66320" y="4562475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DEEF53BE-5A2F-4204-8414-13F223DA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47361" y="2845881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02BB66E-129B-4932-9343-D5F6152A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5989812" y="4562474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818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HOÀ TẤU NHẠC CỤ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2297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556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3536111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9562</TotalTime>
  <Words>131</Words>
  <Application>Microsoft Office PowerPoint</Application>
  <PresentationFormat>Custom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Asus</cp:lastModifiedBy>
  <cp:revision>642</cp:revision>
  <dcterms:created xsi:type="dcterms:W3CDTF">2010-04-30T18:19:48Z</dcterms:created>
  <dcterms:modified xsi:type="dcterms:W3CDTF">2025-11-18T13:44:22Z</dcterms:modified>
</cp:coreProperties>
</file>