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291" r:id="rId2"/>
    <p:sldId id="480" r:id="rId3"/>
    <p:sldId id="507" r:id="rId4"/>
    <p:sldId id="508" r:id="rId5"/>
    <p:sldId id="343" r:id="rId6"/>
    <p:sldId id="452" r:id="rId7"/>
    <p:sldId id="470" r:id="rId8"/>
    <p:sldId id="509" r:id="rId9"/>
    <p:sldId id="500" r:id="rId10"/>
    <p:sldId id="510" r:id="rId11"/>
    <p:sldId id="511" r:id="rId12"/>
    <p:sldId id="512" r:id="rId13"/>
    <p:sldId id="499" r:id="rId14"/>
    <p:sldId id="513" r:id="rId15"/>
    <p:sldId id="514" r:id="rId16"/>
    <p:sldId id="515" r:id="rId17"/>
    <p:sldId id="516" r:id="rId18"/>
    <p:sldId id="517" r:id="rId19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996" y="5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1EA84-0DBA-132C-B9CE-56F29EECD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33" y="110674"/>
            <a:ext cx="5377667" cy="12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B4E7087-6C96-4323-AFC0-4F29F1BD394F}"/>
              </a:ext>
            </a:extLst>
          </p:cNvPr>
          <p:cNvSpPr/>
          <p:nvPr/>
        </p:nvSpPr>
        <p:spPr>
          <a:xfrm>
            <a:off x="8684712" y="245265"/>
            <a:ext cx="1949951" cy="42021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N NHẠC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72807" y="2571750"/>
            <a:ext cx="7277936" cy="17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KẾT HỢP</a:t>
            </a:r>
          </a:p>
          <a:p>
            <a:pPr eaLnBrk="1" hangingPunct="1"/>
            <a:r>
              <a:rPr lang="en-US" altLang="en-US" sz="54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C1298E9-A7AB-452A-9C5D-CFF5A229C0EA}"/>
              </a:ext>
            </a:extLst>
          </p:cNvPr>
          <p:cNvSpPr/>
          <p:nvPr/>
        </p:nvSpPr>
        <p:spPr>
          <a:xfrm>
            <a:off x="2805094" y="1900236"/>
            <a:ext cx="1612919" cy="42115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3084" grpId="0"/>
      <p:bldP spid="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BODY PERCUSSION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7090</TotalTime>
  <Words>146</Words>
  <Application>Microsoft Office PowerPoint</Application>
  <PresentationFormat>Custom</PresentationFormat>
  <Paragraphs>37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604</cp:revision>
  <dcterms:created xsi:type="dcterms:W3CDTF">2010-04-30T18:19:48Z</dcterms:created>
  <dcterms:modified xsi:type="dcterms:W3CDTF">2025-11-18T13:41:45Z</dcterms:modified>
</cp:coreProperties>
</file>