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sldIdLst>
    <p:sldId id="576" r:id="rId2"/>
    <p:sldId id="588" r:id="rId3"/>
    <p:sldId id="542" r:id="rId4"/>
    <p:sldId id="546" r:id="rId5"/>
    <p:sldId id="585" r:id="rId6"/>
    <p:sldId id="586" r:id="rId7"/>
    <p:sldId id="575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5" d="100"/>
          <a:sy n="55" d="100"/>
        </p:scale>
        <p:origin x="904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https://www.lsts.edu.vn/media/k2/items/cache/2d9c6ec24bc1fb99260bf12d63333c7c_XL.jpg" TargetMode="External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312024" y="206084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64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1313384"/>
            <a:ext cx="10009112" cy="4779912"/>
            <a:chOff x="7968208" y="-2264516"/>
            <a:chExt cx="9217024" cy="4569065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264516"/>
              <a:ext cx="9217024" cy="4569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5589" y="-1082528"/>
              <a:ext cx="3895951" cy="168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BODY</a:t>
              </a:r>
            </a:p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PERCUSSION</a:t>
              </a:r>
            </a:p>
          </p:txBody>
        </p:sp>
      </p:grpSp>
      <p:pic>
        <p:nvPicPr>
          <p:cNvPr id="2" name="Picture 13">
            <a:extLst>
              <a:ext uri="{FF2B5EF4-FFF2-40B4-BE49-F238E27FC236}">
                <a16:creationId xmlns:a16="http://schemas.microsoft.com/office/drawing/2014/main" id="{97D488BF-7054-D91F-0608-99040A1D1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911424" y="332655"/>
            <a:ext cx="3312368" cy="11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6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HOẠT ĐỘNG 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7AB7245-7EAC-8D1A-FC09-E8122A074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4630" r="6216" b="29420"/>
          <a:stretch>
            <a:fillRect/>
          </a:stretch>
        </p:blipFill>
        <p:spPr bwMode="auto">
          <a:xfrm>
            <a:off x="623392" y="1327120"/>
            <a:ext cx="10702552" cy="457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039" r="13713" b="12421"/>
          <a:stretch/>
        </p:blipFill>
        <p:spPr>
          <a:xfrm>
            <a:off x="8662129" y="216779"/>
            <a:ext cx="2880320" cy="18722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16181" y="559313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477442" y="372604"/>
            <a:ext cx="801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đệm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vi-VN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VÀ VẬN ĐỘNG LÊN ĐÀ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B7886-D39F-8653-9D1B-7169020998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039" r="13713" b="12421"/>
          <a:stretch/>
        </p:blipFill>
        <p:spPr>
          <a:xfrm>
            <a:off x="8662129" y="216779"/>
            <a:ext cx="2880320" cy="1872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3361D7-142E-6951-7BD9-496FB0B7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006047"/>
            <a:ext cx="11233248" cy="41961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596296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-112278" y="718346"/>
            <a:ext cx="8451407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0108A-C56B-E6E1-55E8-35EF7BB0A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75" y="3361014"/>
            <a:ext cx="106108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VÀ GÕ THEO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187EBD-0EF9-AECE-CFEC-508BB6A1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71680"/>
            <a:ext cx="11233248" cy="44305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546834" y="462731"/>
            <a:ext cx="8112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vi-VN" sz="4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F83F784B-E421-1604-78DE-5A50D574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84927" b="47125"/>
          <a:stretch>
            <a:fillRect/>
          </a:stretch>
        </p:blipFill>
        <p:spPr bwMode="auto">
          <a:xfrm>
            <a:off x="691817" y="2094983"/>
            <a:ext cx="2133947" cy="37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nh học sinh vẽ về biển đảo">
            <a:extLst>
              <a:ext uri="{FF2B5EF4-FFF2-40B4-BE49-F238E27FC236}">
                <a16:creationId xmlns:a16="http://schemas.microsoft.com/office/drawing/2014/main" id="{E28ED325-ACFB-3C1B-8346-CB186710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10">
            <a:lum contras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10" y="2214458"/>
            <a:ext cx="5595051" cy="35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BC45379D-27EB-508A-B4CE-F04275C1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contras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33565" r="71112" b="47125"/>
          <a:stretch>
            <a:fillRect/>
          </a:stretch>
        </p:blipFill>
        <p:spPr bwMode="auto">
          <a:xfrm>
            <a:off x="9366237" y="2114290"/>
            <a:ext cx="2133946" cy="37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9ACDE781-72CE-83CB-D78E-E89365E0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73A014-A001-D980-BE49-8B7C9F99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CB6A0C-3F15-F7D1-D8D8-37D1A873A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546FF-481B-54E1-C226-95E56EB5B0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039" r="13713" b="12421"/>
          <a:stretch/>
        </p:blipFill>
        <p:spPr>
          <a:xfrm>
            <a:off x="8662129" y="216779"/>
            <a:ext cx="2880320" cy="18722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976320" y="548680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9DEB2-98BE-55FB-56A0-551DA24B5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227958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7920</TotalTime>
  <Words>64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632</cp:revision>
  <dcterms:created xsi:type="dcterms:W3CDTF">2010-04-30T18:19:48Z</dcterms:created>
  <dcterms:modified xsi:type="dcterms:W3CDTF">2025-10-20T07:32:20Z</dcterms:modified>
</cp:coreProperties>
</file>