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257" r:id="rId3"/>
    <p:sldId id="259" r:id="rId4"/>
    <p:sldId id="260" r:id="rId5"/>
    <p:sldId id="261" r:id="rId6"/>
    <p:sldId id="273" r:id="rId7"/>
    <p:sldId id="274" r:id="rId8"/>
    <p:sldId id="277" r:id="rId9"/>
    <p:sldId id="278" r:id="rId10"/>
    <p:sldId id="280" r:id="rId11"/>
  </p:sldIdLst>
  <p:sldSz cx="109728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164" y="5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2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4E7549-B479-4BA3-9992-6E3DA27934D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.gif"/><Relationship Id="rId17" Type="http://schemas.openxmlformats.org/officeDocument/2006/relationships/image" Target="../media/image22.jpeg"/><Relationship Id="rId2" Type="http://schemas.openxmlformats.org/officeDocument/2006/relationships/image" Target="../media/image8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642FE37B-1C8B-C852-67D4-323D9F88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786" y="6016382"/>
            <a:ext cx="487184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Hạnh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B98FF-9384-28A8-EFDA-908E3E481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81" y="2176544"/>
            <a:ext cx="3886200" cy="3538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555BEC-3BFA-FEEC-3E9B-E3BC2818E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61" y="107879"/>
            <a:ext cx="5436629" cy="139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29" name="Text Box 9"/>
          <p:cNvSpPr/>
          <p:nvPr/>
        </p:nvSpPr>
        <p:spPr>
          <a:xfrm>
            <a:off x="1265400" y="141120"/>
            <a:ext cx="283356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CAO – THẤP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34" name="Text Box 9"/>
          <p:cNvSpPr/>
          <p:nvPr/>
        </p:nvSpPr>
        <p:spPr>
          <a:xfrm>
            <a:off x="1335240" y="1143000"/>
            <a:ext cx="83581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và vận động âm thanh cao – thấp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5" name="Picture 2" descr="Media"/>
          <p:cNvPicPr/>
          <p:nvPr/>
        </p:nvPicPr>
        <p:blipFill>
          <a:blip r:embed="rId6"/>
          <a:stretch/>
        </p:blipFill>
        <p:spPr>
          <a:xfrm>
            <a:off x="1986120" y="2000160"/>
            <a:ext cx="2500200" cy="3549600"/>
          </a:xfrm>
          <a:prstGeom prst="rect">
            <a:avLst/>
          </a:prstGeom>
          <a:ln w="0">
            <a:noFill/>
          </a:ln>
        </p:spPr>
      </p:pic>
      <p:pic>
        <p:nvPicPr>
          <p:cNvPr id="536" name="Picture 4" descr="Media"/>
          <p:cNvPicPr/>
          <p:nvPr/>
        </p:nvPicPr>
        <p:blipFill>
          <a:blip r:embed="rId7"/>
          <a:stretch/>
        </p:blipFill>
        <p:spPr>
          <a:xfrm>
            <a:off x="6272280" y="2001960"/>
            <a:ext cx="2357280" cy="3508200"/>
          </a:xfrm>
          <a:prstGeom prst="rect">
            <a:avLst/>
          </a:prstGeom>
          <a:ln w="0">
            <a:noFill/>
          </a:ln>
        </p:spPr>
      </p:pic>
      <p:sp>
        <p:nvSpPr>
          <p:cNvPr id="537" name="Rounded Rectangular Callout 13"/>
          <p:cNvSpPr/>
          <p:nvPr/>
        </p:nvSpPr>
        <p:spPr>
          <a:xfrm>
            <a:off x="8701200" y="2143080"/>
            <a:ext cx="1357200" cy="571680"/>
          </a:xfrm>
          <a:prstGeom prst="wedgeRoundRectCallout">
            <a:avLst>
              <a:gd name="adj1" fmla="val -99745"/>
              <a:gd name="adj2" fmla="val 59101"/>
              <a:gd name="adj3" fmla="val 16667"/>
            </a:avLst>
          </a:prstGeom>
          <a:solidFill>
            <a:srgbClr val="FFFF00"/>
          </a:solidFill>
          <a:ln w="1260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Thấp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8" name="Rounded Rectangular Callout 14"/>
          <p:cNvSpPr/>
          <p:nvPr/>
        </p:nvSpPr>
        <p:spPr>
          <a:xfrm>
            <a:off x="628560" y="2214720"/>
            <a:ext cx="1285920" cy="500040"/>
          </a:xfrm>
          <a:prstGeom prst="wedgeRoundRectCallout">
            <a:avLst>
              <a:gd name="adj1" fmla="val 83837"/>
              <a:gd name="adj2" fmla="val 117458"/>
              <a:gd name="adj3" fmla="val 16667"/>
            </a:avLst>
          </a:prstGeom>
          <a:solidFill>
            <a:srgbClr val="CCFFFF"/>
          </a:solidFill>
          <a:ln w="12600">
            <a:solidFill>
              <a:srgbClr val="1713C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Cao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6C4DF6-B42C-4D10-A32C-6F9583C97384}"/>
              </a:ext>
            </a:extLst>
          </p:cNvPr>
          <p:cNvSpPr/>
          <p:nvPr/>
        </p:nvSpPr>
        <p:spPr>
          <a:xfrm>
            <a:off x="8963820" y="2905920"/>
            <a:ext cx="838200" cy="381000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ĐÔ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C1BD91-85CD-407B-ABA5-4775956C17D6}"/>
              </a:ext>
            </a:extLst>
          </p:cNvPr>
          <p:cNvSpPr/>
          <p:nvPr/>
        </p:nvSpPr>
        <p:spPr>
          <a:xfrm>
            <a:off x="916140" y="2983530"/>
            <a:ext cx="838200" cy="381000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SON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06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09" name="AutoShape 17"/>
          <p:cNvGrpSpPr/>
          <p:nvPr/>
        </p:nvGrpSpPr>
        <p:grpSpPr>
          <a:xfrm>
            <a:off x="512640" y="384120"/>
            <a:ext cx="10022040" cy="1236600"/>
            <a:chOff x="512640" y="384120"/>
            <a:chExt cx="10022040" cy="1236600"/>
          </a:xfrm>
        </p:grpSpPr>
        <p:pic>
          <p:nvPicPr>
            <p:cNvPr id="210" name="AutoShape 17"/>
            <p:cNvPicPr/>
            <p:nvPr/>
          </p:nvPicPr>
          <p:blipFill>
            <a:blip r:embed="rId5"/>
            <a:stretch/>
          </p:blipFill>
          <p:spPr>
            <a:xfrm>
              <a:off x="512640" y="384120"/>
              <a:ext cx="10022040" cy="123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1" name="Freeform 210"/>
            <p:cNvSpPr/>
            <p:nvPr/>
          </p:nvSpPr>
          <p:spPr>
            <a:xfrm>
              <a:off x="754200" y="588960"/>
              <a:ext cx="9510480" cy="755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2" name="Text Box 26"/>
          <p:cNvSpPr/>
          <p:nvPr/>
        </p:nvSpPr>
        <p:spPr>
          <a:xfrm>
            <a:off x="858960" y="460440"/>
            <a:ext cx="911052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Cảnh đẹp Việt nam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Rectangle 122"/>
          <p:cNvSpPr/>
          <p:nvPr/>
        </p:nvSpPr>
        <p:spPr>
          <a:xfrm>
            <a:off x="1557360" y="171468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4" name="Group 79"/>
          <p:cNvGrpSpPr/>
          <p:nvPr/>
        </p:nvGrpSpPr>
        <p:grpSpPr>
          <a:xfrm>
            <a:off x="1814400" y="1768320"/>
            <a:ext cx="7629480" cy="4206960"/>
            <a:chOff x="1814400" y="1768320"/>
            <a:chExt cx="7629480" cy="4206960"/>
          </a:xfrm>
        </p:grpSpPr>
        <p:sp>
          <p:nvSpPr>
            <p:cNvPr id="215" name="Rectangle 18"/>
            <p:cNvSpPr/>
            <p:nvPr/>
          </p:nvSpPr>
          <p:spPr>
            <a:xfrm>
              <a:off x="1814400" y="198900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16" name="Group 6"/>
            <p:cNvGrpSpPr/>
            <p:nvPr/>
          </p:nvGrpSpPr>
          <p:grpSpPr>
            <a:xfrm>
              <a:off x="2108880" y="1768320"/>
              <a:ext cx="7264080" cy="352800"/>
              <a:chOff x="2108880" y="1768320"/>
              <a:chExt cx="7264080" cy="352800"/>
            </a:xfrm>
          </p:grpSpPr>
          <p:grpSp>
            <p:nvGrpSpPr>
              <p:cNvPr id="217" name="Gruppe 165"/>
              <p:cNvGrpSpPr/>
              <p:nvPr/>
            </p:nvGrpSpPr>
            <p:grpSpPr>
              <a:xfrm>
                <a:off x="5650920" y="1768320"/>
                <a:ext cx="3722040" cy="352800"/>
                <a:chOff x="5650920" y="1768320"/>
                <a:chExt cx="3722040" cy="352800"/>
              </a:xfrm>
            </p:grpSpPr>
            <p:grpSp>
              <p:nvGrpSpPr>
                <p:cNvPr id="218" name="Gruppe 131"/>
                <p:cNvGrpSpPr/>
                <p:nvPr/>
              </p:nvGrpSpPr>
              <p:grpSpPr>
                <a:xfrm>
                  <a:off x="8917200" y="1771200"/>
                  <a:ext cx="455760" cy="349920"/>
                  <a:chOff x="8917200" y="1771200"/>
                  <a:chExt cx="455760" cy="349920"/>
                </a:xfrm>
              </p:grpSpPr>
              <p:grpSp>
                <p:nvGrpSpPr>
                  <p:cNvPr id="219" name="Freeform 149"/>
                  <p:cNvGrpSpPr/>
                  <p:nvPr/>
                </p:nvGrpSpPr>
                <p:grpSpPr>
                  <a:xfrm>
                    <a:off x="9173160" y="2021760"/>
                    <a:ext cx="185760" cy="99360"/>
                    <a:chOff x="9173160" y="2021760"/>
                    <a:chExt cx="185760" cy="99360"/>
                  </a:xfrm>
                </p:grpSpPr>
                <p:pic>
                  <p:nvPicPr>
                    <p:cNvPr id="220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9173160" y="2021760"/>
                      <a:ext cx="1857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21" name="Freeform 220"/>
                    <p:cNvSpPr/>
                    <p:nvPr/>
                  </p:nvSpPr>
                  <p:spPr>
                    <a:xfrm>
                      <a:off x="9189720" y="2038320"/>
                      <a:ext cx="1508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22" name="Freeform 191"/>
                  <p:cNvSpPr/>
                  <p:nvPr/>
                </p:nvSpPr>
                <p:spPr>
                  <a:xfrm>
                    <a:off x="8917200" y="177120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23" name="Gruppe 132"/>
                <p:cNvGrpSpPr/>
                <p:nvPr/>
              </p:nvGrpSpPr>
              <p:grpSpPr>
                <a:xfrm>
                  <a:off x="8593200" y="1771200"/>
                  <a:ext cx="458640" cy="349920"/>
                  <a:chOff x="8593200" y="1771200"/>
                  <a:chExt cx="458640" cy="349920"/>
                </a:xfrm>
              </p:grpSpPr>
              <p:grpSp>
                <p:nvGrpSpPr>
                  <p:cNvPr id="224" name="Freeform 149"/>
                  <p:cNvGrpSpPr/>
                  <p:nvPr/>
                </p:nvGrpSpPr>
                <p:grpSpPr>
                  <a:xfrm>
                    <a:off x="8819280" y="2021760"/>
                    <a:ext cx="194400" cy="99360"/>
                    <a:chOff x="8819280" y="2021760"/>
                    <a:chExt cx="194400" cy="99360"/>
                  </a:xfrm>
                </p:grpSpPr>
                <p:pic>
                  <p:nvPicPr>
                    <p:cNvPr id="22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819280" y="2021760"/>
                      <a:ext cx="1944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26" name="Freeform 225"/>
                    <p:cNvSpPr/>
                    <p:nvPr/>
                  </p:nvSpPr>
                  <p:spPr>
                    <a:xfrm>
                      <a:off x="8834040" y="2038320"/>
                      <a:ext cx="1627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27" name="Freeform 191"/>
                  <p:cNvSpPr/>
                  <p:nvPr/>
                </p:nvSpPr>
                <p:spPr>
                  <a:xfrm>
                    <a:off x="8593200" y="177120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28" name="Gruppe 135"/>
                <p:cNvGrpSpPr/>
                <p:nvPr/>
              </p:nvGrpSpPr>
              <p:grpSpPr>
                <a:xfrm>
                  <a:off x="8263440" y="1771200"/>
                  <a:ext cx="455760" cy="349920"/>
                  <a:chOff x="8263440" y="1771200"/>
                  <a:chExt cx="455760" cy="349920"/>
                </a:xfrm>
              </p:grpSpPr>
              <p:grpSp>
                <p:nvGrpSpPr>
                  <p:cNvPr id="229" name="Freeform 149"/>
                  <p:cNvGrpSpPr/>
                  <p:nvPr/>
                </p:nvGrpSpPr>
                <p:grpSpPr>
                  <a:xfrm>
                    <a:off x="8499600" y="2021760"/>
                    <a:ext cx="183600" cy="99360"/>
                    <a:chOff x="8499600" y="2021760"/>
                    <a:chExt cx="183600" cy="99360"/>
                  </a:xfrm>
                </p:grpSpPr>
                <p:pic>
                  <p:nvPicPr>
                    <p:cNvPr id="230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8499600" y="2021760"/>
                      <a:ext cx="1836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31" name="Freeform 230"/>
                    <p:cNvSpPr/>
                    <p:nvPr/>
                  </p:nvSpPr>
                  <p:spPr>
                    <a:xfrm>
                      <a:off x="8515800" y="2038320"/>
                      <a:ext cx="1490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32" name="Freeform 191"/>
                  <p:cNvSpPr/>
                  <p:nvPr/>
                </p:nvSpPr>
                <p:spPr>
                  <a:xfrm>
                    <a:off x="8263440" y="177120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33" name="Gruppe 138"/>
                <p:cNvGrpSpPr/>
                <p:nvPr/>
              </p:nvGrpSpPr>
              <p:grpSpPr>
                <a:xfrm>
                  <a:off x="7936200" y="1771200"/>
                  <a:ext cx="455760" cy="349920"/>
                  <a:chOff x="7936200" y="1771200"/>
                  <a:chExt cx="455760" cy="349920"/>
                </a:xfrm>
              </p:grpSpPr>
              <p:grpSp>
                <p:nvGrpSpPr>
                  <p:cNvPr id="234" name="Freeform 149"/>
                  <p:cNvGrpSpPr/>
                  <p:nvPr/>
                </p:nvGrpSpPr>
                <p:grpSpPr>
                  <a:xfrm>
                    <a:off x="8198280" y="2021760"/>
                    <a:ext cx="193680" cy="99360"/>
                    <a:chOff x="8198280" y="2021760"/>
                    <a:chExt cx="193680" cy="99360"/>
                  </a:xfrm>
                </p:grpSpPr>
                <p:pic>
                  <p:nvPicPr>
                    <p:cNvPr id="23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198280" y="2021760"/>
                      <a:ext cx="1936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36" name="Freeform 235"/>
                    <p:cNvSpPr/>
                    <p:nvPr/>
                  </p:nvSpPr>
                  <p:spPr>
                    <a:xfrm>
                      <a:off x="8213040" y="2038320"/>
                      <a:ext cx="1620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37" name="Freeform 191"/>
                  <p:cNvSpPr/>
                  <p:nvPr/>
                </p:nvSpPr>
                <p:spPr>
                  <a:xfrm>
                    <a:off x="7936200" y="1771200"/>
                    <a:ext cx="449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38" name="Gruppe 141"/>
                <p:cNvGrpSpPr/>
                <p:nvPr/>
              </p:nvGrpSpPr>
              <p:grpSpPr>
                <a:xfrm>
                  <a:off x="7612560" y="1771200"/>
                  <a:ext cx="455760" cy="349920"/>
                  <a:chOff x="7612560" y="1771200"/>
                  <a:chExt cx="455760" cy="349920"/>
                </a:xfrm>
              </p:grpSpPr>
              <p:grpSp>
                <p:nvGrpSpPr>
                  <p:cNvPr id="239" name="Freeform 149"/>
                  <p:cNvGrpSpPr/>
                  <p:nvPr/>
                </p:nvGrpSpPr>
                <p:grpSpPr>
                  <a:xfrm>
                    <a:off x="7855200" y="2021760"/>
                    <a:ext cx="189360" cy="99360"/>
                    <a:chOff x="7855200" y="2021760"/>
                    <a:chExt cx="189360" cy="99360"/>
                  </a:xfrm>
                </p:grpSpPr>
                <p:pic>
                  <p:nvPicPr>
                    <p:cNvPr id="240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855200" y="2021760"/>
                      <a:ext cx="1893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1" name="Freeform 240"/>
                    <p:cNvSpPr/>
                    <p:nvPr/>
                  </p:nvSpPr>
                  <p:spPr>
                    <a:xfrm>
                      <a:off x="7871760" y="2038320"/>
                      <a:ext cx="1537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2" name="Freeform 191"/>
                  <p:cNvSpPr/>
                  <p:nvPr/>
                </p:nvSpPr>
                <p:spPr>
                  <a:xfrm>
                    <a:off x="7612560" y="177120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3" name="Gruppe 144"/>
                <p:cNvGrpSpPr/>
                <p:nvPr/>
              </p:nvGrpSpPr>
              <p:grpSpPr>
                <a:xfrm>
                  <a:off x="7279560" y="1768320"/>
                  <a:ext cx="455760" cy="352440"/>
                  <a:chOff x="7279560" y="1768320"/>
                  <a:chExt cx="455760" cy="352440"/>
                </a:xfrm>
              </p:grpSpPr>
              <p:grpSp>
                <p:nvGrpSpPr>
                  <p:cNvPr id="244" name="Freeform 149"/>
                  <p:cNvGrpSpPr/>
                  <p:nvPr/>
                </p:nvGrpSpPr>
                <p:grpSpPr>
                  <a:xfrm>
                    <a:off x="7520760" y="2019240"/>
                    <a:ext cx="214560" cy="101520"/>
                    <a:chOff x="7520760" y="2019240"/>
                    <a:chExt cx="214560" cy="101520"/>
                  </a:xfrm>
                </p:grpSpPr>
                <p:pic>
                  <p:nvPicPr>
                    <p:cNvPr id="245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520760" y="2019240"/>
                      <a:ext cx="2145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6" name="Freeform 245"/>
                    <p:cNvSpPr/>
                    <p:nvPr/>
                  </p:nvSpPr>
                  <p:spPr>
                    <a:xfrm>
                      <a:off x="7542720" y="2036160"/>
                      <a:ext cx="1742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7" name="Freeform 191"/>
                  <p:cNvSpPr/>
                  <p:nvPr/>
                </p:nvSpPr>
                <p:spPr>
                  <a:xfrm>
                    <a:off x="7279560" y="1768320"/>
                    <a:ext cx="42768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8" name="Gruppe 147"/>
                <p:cNvGrpSpPr/>
                <p:nvPr/>
              </p:nvGrpSpPr>
              <p:grpSpPr>
                <a:xfrm>
                  <a:off x="6952680" y="1768320"/>
                  <a:ext cx="455760" cy="352440"/>
                  <a:chOff x="6952680" y="1768320"/>
                  <a:chExt cx="455760" cy="352440"/>
                </a:xfrm>
              </p:grpSpPr>
              <p:grpSp>
                <p:nvGrpSpPr>
                  <p:cNvPr id="249" name="Freeform 149"/>
                  <p:cNvGrpSpPr/>
                  <p:nvPr/>
                </p:nvGrpSpPr>
                <p:grpSpPr>
                  <a:xfrm>
                    <a:off x="7200720" y="2019240"/>
                    <a:ext cx="174960" cy="101520"/>
                    <a:chOff x="7200720" y="2019240"/>
                    <a:chExt cx="174960" cy="101520"/>
                  </a:xfrm>
                </p:grpSpPr>
                <p:pic>
                  <p:nvPicPr>
                    <p:cNvPr id="250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200720" y="2019240"/>
                      <a:ext cx="1749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1" name="Freeform 250"/>
                    <p:cNvSpPr/>
                    <p:nvPr/>
                  </p:nvSpPr>
                  <p:spPr>
                    <a:xfrm>
                      <a:off x="7215840" y="20361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2" name="Freeform 191"/>
                  <p:cNvSpPr/>
                  <p:nvPr/>
                </p:nvSpPr>
                <p:spPr>
                  <a:xfrm>
                    <a:off x="6952680" y="17683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3" name="Gruppe 150"/>
                <p:cNvGrpSpPr/>
                <p:nvPr/>
              </p:nvGrpSpPr>
              <p:grpSpPr>
                <a:xfrm>
                  <a:off x="6628680" y="1768320"/>
                  <a:ext cx="455760" cy="352440"/>
                  <a:chOff x="6628680" y="1768320"/>
                  <a:chExt cx="455760" cy="352440"/>
                </a:xfrm>
              </p:grpSpPr>
              <p:grpSp>
                <p:nvGrpSpPr>
                  <p:cNvPr id="254" name="Freeform 149"/>
                  <p:cNvGrpSpPr/>
                  <p:nvPr/>
                </p:nvGrpSpPr>
                <p:grpSpPr>
                  <a:xfrm>
                    <a:off x="6856200" y="2019240"/>
                    <a:ext cx="166320" cy="101520"/>
                    <a:chOff x="6856200" y="2019240"/>
                    <a:chExt cx="166320" cy="101520"/>
                  </a:xfrm>
                </p:grpSpPr>
                <p:pic>
                  <p:nvPicPr>
                    <p:cNvPr id="255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6856200" y="2019240"/>
                      <a:ext cx="166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6" name="Freeform 255"/>
                    <p:cNvSpPr/>
                    <p:nvPr/>
                  </p:nvSpPr>
                  <p:spPr>
                    <a:xfrm>
                      <a:off x="6872760" y="20361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7" name="Freeform 191"/>
                  <p:cNvSpPr/>
                  <p:nvPr/>
                </p:nvSpPr>
                <p:spPr>
                  <a:xfrm>
                    <a:off x="6628680" y="17683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8" name="Gruppe 153"/>
                <p:cNvGrpSpPr/>
                <p:nvPr/>
              </p:nvGrpSpPr>
              <p:grpSpPr>
                <a:xfrm>
                  <a:off x="6301800" y="1768320"/>
                  <a:ext cx="455760" cy="352440"/>
                  <a:chOff x="6301800" y="1768320"/>
                  <a:chExt cx="455760" cy="352440"/>
                </a:xfrm>
              </p:grpSpPr>
              <p:grpSp>
                <p:nvGrpSpPr>
                  <p:cNvPr id="259" name="Freeform 149"/>
                  <p:cNvGrpSpPr/>
                  <p:nvPr/>
                </p:nvGrpSpPr>
                <p:grpSpPr>
                  <a:xfrm>
                    <a:off x="6547320" y="2019240"/>
                    <a:ext cx="210240" cy="101520"/>
                    <a:chOff x="6547320" y="2019240"/>
                    <a:chExt cx="210240" cy="101520"/>
                  </a:xfrm>
                </p:grpSpPr>
                <p:pic>
                  <p:nvPicPr>
                    <p:cNvPr id="260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6547320" y="2019240"/>
                      <a:ext cx="21024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1" name="Freeform 260"/>
                    <p:cNvSpPr/>
                    <p:nvPr/>
                  </p:nvSpPr>
                  <p:spPr>
                    <a:xfrm>
                      <a:off x="6565320" y="2036160"/>
                      <a:ext cx="170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2" name="Freeform 191"/>
                  <p:cNvSpPr/>
                  <p:nvPr/>
                </p:nvSpPr>
                <p:spPr>
                  <a:xfrm>
                    <a:off x="6301800" y="1768320"/>
                    <a:ext cx="4352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3" name="Gruppe 156"/>
                <p:cNvGrpSpPr/>
                <p:nvPr/>
              </p:nvGrpSpPr>
              <p:grpSpPr>
                <a:xfrm>
                  <a:off x="5977800" y="1768320"/>
                  <a:ext cx="455760" cy="352440"/>
                  <a:chOff x="5977800" y="1768320"/>
                  <a:chExt cx="455760" cy="352440"/>
                </a:xfrm>
              </p:grpSpPr>
              <p:grpSp>
                <p:nvGrpSpPr>
                  <p:cNvPr id="264" name="Freeform 149"/>
                  <p:cNvGrpSpPr/>
                  <p:nvPr/>
                </p:nvGrpSpPr>
                <p:grpSpPr>
                  <a:xfrm>
                    <a:off x="6209280" y="2019240"/>
                    <a:ext cx="224280" cy="101520"/>
                    <a:chOff x="6209280" y="2019240"/>
                    <a:chExt cx="224280" cy="101520"/>
                  </a:xfrm>
                </p:grpSpPr>
                <p:pic>
                  <p:nvPicPr>
                    <p:cNvPr id="265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6209280" y="2019240"/>
                      <a:ext cx="2242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6" name="Freeform 265"/>
                    <p:cNvSpPr/>
                    <p:nvPr/>
                  </p:nvSpPr>
                  <p:spPr>
                    <a:xfrm>
                      <a:off x="6231600" y="2036160"/>
                      <a:ext cx="1821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7" name="Freeform 191"/>
                  <p:cNvSpPr/>
                  <p:nvPr/>
                </p:nvSpPr>
                <p:spPr>
                  <a:xfrm>
                    <a:off x="5977800" y="1768320"/>
                    <a:ext cx="4500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8" name="Gruppe 159"/>
                <p:cNvGrpSpPr/>
                <p:nvPr/>
              </p:nvGrpSpPr>
              <p:grpSpPr>
                <a:xfrm>
                  <a:off x="5650920" y="1768320"/>
                  <a:ext cx="455760" cy="352440"/>
                  <a:chOff x="5650920" y="1768320"/>
                  <a:chExt cx="455760" cy="352440"/>
                </a:xfrm>
              </p:grpSpPr>
              <p:grpSp>
                <p:nvGrpSpPr>
                  <p:cNvPr id="269" name="Freeform 149"/>
                  <p:cNvGrpSpPr/>
                  <p:nvPr/>
                </p:nvGrpSpPr>
                <p:grpSpPr>
                  <a:xfrm>
                    <a:off x="5887080" y="2019240"/>
                    <a:ext cx="219600" cy="101520"/>
                    <a:chOff x="5887080" y="2019240"/>
                    <a:chExt cx="219600" cy="101520"/>
                  </a:xfrm>
                </p:grpSpPr>
                <p:pic>
                  <p:nvPicPr>
                    <p:cNvPr id="27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7080" y="2019240"/>
                      <a:ext cx="21960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1" name="Freeform 270"/>
                    <p:cNvSpPr/>
                    <p:nvPr/>
                  </p:nvSpPr>
                  <p:spPr>
                    <a:xfrm>
                      <a:off x="5906160" y="2036160"/>
                      <a:ext cx="1836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2" name="Freeform 191"/>
                  <p:cNvSpPr/>
                  <p:nvPr/>
                </p:nvSpPr>
                <p:spPr>
                  <a:xfrm>
                    <a:off x="5650920" y="1768320"/>
                    <a:ext cx="4244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273" name="Gruppe 165"/>
              <p:cNvGrpSpPr/>
              <p:nvPr/>
            </p:nvGrpSpPr>
            <p:grpSpPr>
              <a:xfrm>
                <a:off x="2108880" y="1768320"/>
                <a:ext cx="3722040" cy="352440"/>
                <a:chOff x="2108880" y="1768320"/>
                <a:chExt cx="3722040" cy="352440"/>
              </a:xfrm>
            </p:grpSpPr>
            <p:grpSp>
              <p:nvGrpSpPr>
                <p:cNvPr id="274" name="Gruppe 131"/>
                <p:cNvGrpSpPr/>
                <p:nvPr/>
              </p:nvGrpSpPr>
              <p:grpSpPr>
                <a:xfrm>
                  <a:off x="5375160" y="1770840"/>
                  <a:ext cx="455760" cy="349920"/>
                  <a:chOff x="5375160" y="1770840"/>
                  <a:chExt cx="455760" cy="349920"/>
                </a:xfrm>
              </p:grpSpPr>
              <p:grpSp>
                <p:nvGrpSpPr>
                  <p:cNvPr id="275" name="Freeform 149"/>
                  <p:cNvGrpSpPr/>
                  <p:nvPr/>
                </p:nvGrpSpPr>
                <p:grpSpPr>
                  <a:xfrm>
                    <a:off x="5618160" y="2020320"/>
                    <a:ext cx="212760" cy="100440"/>
                    <a:chOff x="5618160" y="2020320"/>
                    <a:chExt cx="212760" cy="100440"/>
                  </a:xfrm>
                </p:grpSpPr>
                <p:pic>
                  <p:nvPicPr>
                    <p:cNvPr id="27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618160" y="2020320"/>
                      <a:ext cx="2127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7" name="Freeform 276"/>
                    <p:cNvSpPr/>
                    <p:nvPr/>
                  </p:nvSpPr>
                  <p:spPr>
                    <a:xfrm>
                      <a:off x="5634720" y="2036880"/>
                      <a:ext cx="1778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8" name="Freeform 191"/>
                  <p:cNvSpPr/>
                  <p:nvPr/>
                </p:nvSpPr>
                <p:spPr>
                  <a:xfrm>
                    <a:off x="5375160" y="1770840"/>
                    <a:ext cx="446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9" name="Gruppe 132"/>
                <p:cNvGrpSpPr/>
                <p:nvPr/>
              </p:nvGrpSpPr>
              <p:grpSpPr>
                <a:xfrm>
                  <a:off x="5051160" y="1770840"/>
                  <a:ext cx="458640" cy="349920"/>
                  <a:chOff x="5051160" y="1770840"/>
                  <a:chExt cx="458640" cy="349920"/>
                </a:xfrm>
              </p:grpSpPr>
              <p:grpSp>
                <p:nvGrpSpPr>
                  <p:cNvPr id="280" name="Freeform 149"/>
                  <p:cNvGrpSpPr/>
                  <p:nvPr/>
                </p:nvGrpSpPr>
                <p:grpSpPr>
                  <a:xfrm>
                    <a:off x="5303160" y="2020320"/>
                    <a:ext cx="206640" cy="100440"/>
                    <a:chOff x="5303160" y="2020320"/>
                    <a:chExt cx="206640" cy="100440"/>
                  </a:xfrm>
                </p:grpSpPr>
                <p:pic>
                  <p:nvPicPr>
                    <p:cNvPr id="281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303160" y="2020320"/>
                      <a:ext cx="2066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2" name="Freeform 281"/>
                    <p:cNvSpPr/>
                    <p:nvPr/>
                  </p:nvSpPr>
                  <p:spPr>
                    <a:xfrm>
                      <a:off x="5321520" y="2036880"/>
                      <a:ext cx="16776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3" name="Freeform 191"/>
                  <p:cNvSpPr/>
                  <p:nvPr/>
                </p:nvSpPr>
                <p:spPr>
                  <a:xfrm>
                    <a:off x="5051160" y="1770840"/>
                    <a:ext cx="381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4" name="Gruppe 135"/>
                <p:cNvGrpSpPr/>
                <p:nvPr/>
              </p:nvGrpSpPr>
              <p:grpSpPr>
                <a:xfrm>
                  <a:off x="4721400" y="1770840"/>
                  <a:ext cx="455760" cy="349920"/>
                  <a:chOff x="4721400" y="1770840"/>
                  <a:chExt cx="455760" cy="349920"/>
                </a:xfrm>
              </p:grpSpPr>
              <p:grpSp>
                <p:nvGrpSpPr>
                  <p:cNvPr id="285" name="Freeform 149"/>
                  <p:cNvGrpSpPr/>
                  <p:nvPr/>
                </p:nvGrpSpPr>
                <p:grpSpPr>
                  <a:xfrm>
                    <a:off x="4991760" y="2020320"/>
                    <a:ext cx="180360" cy="100440"/>
                    <a:chOff x="4991760" y="2020320"/>
                    <a:chExt cx="180360" cy="100440"/>
                  </a:xfrm>
                </p:grpSpPr>
                <p:pic>
                  <p:nvPicPr>
                    <p:cNvPr id="2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991760" y="2020320"/>
                      <a:ext cx="1803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7" name="Freeform 286"/>
                    <p:cNvSpPr/>
                    <p:nvPr/>
                  </p:nvSpPr>
                  <p:spPr>
                    <a:xfrm>
                      <a:off x="5005440" y="2036880"/>
                      <a:ext cx="1508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8" name="Freeform 191"/>
                  <p:cNvSpPr/>
                  <p:nvPr/>
                </p:nvSpPr>
                <p:spPr>
                  <a:xfrm>
                    <a:off x="4721400" y="1770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9" name="Gruppe 138"/>
                <p:cNvGrpSpPr/>
                <p:nvPr/>
              </p:nvGrpSpPr>
              <p:grpSpPr>
                <a:xfrm>
                  <a:off x="4394160" y="1770840"/>
                  <a:ext cx="455760" cy="349920"/>
                  <a:chOff x="4394160" y="1770840"/>
                  <a:chExt cx="455760" cy="349920"/>
                </a:xfrm>
              </p:grpSpPr>
              <p:grpSp>
                <p:nvGrpSpPr>
                  <p:cNvPr id="290" name="Freeform 149"/>
                  <p:cNvGrpSpPr/>
                  <p:nvPr/>
                </p:nvGrpSpPr>
                <p:grpSpPr>
                  <a:xfrm>
                    <a:off x="4650840" y="2020320"/>
                    <a:ext cx="199080" cy="100440"/>
                    <a:chOff x="4650840" y="2020320"/>
                    <a:chExt cx="199080" cy="100440"/>
                  </a:xfrm>
                </p:grpSpPr>
                <p:pic>
                  <p:nvPicPr>
                    <p:cNvPr id="291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4650840" y="202032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2" name="Freeform 291"/>
                    <p:cNvSpPr/>
                    <p:nvPr/>
                  </p:nvSpPr>
                  <p:spPr>
                    <a:xfrm>
                      <a:off x="4668480" y="203688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3" name="Freeform 191"/>
                  <p:cNvSpPr/>
                  <p:nvPr/>
                </p:nvSpPr>
                <p:spPr>
                  <a:xfrm>
                    <a:off x="4394160" y="1770840"/>
                    <a:ext cx="4114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4" name="Gruppe 141"/>
                <p:cNvGrpSpPr/>
                <p:nvPr/>
              </p:nvGrpSpPr>
              <p:grpSpPr>
                <a:xfrm>
                  <a:off x="4070520" y="1770840"/>
                  <a:ext cx="455760" cy="349920"/>
                  <a:chOff x="4070520" y="1770840"/>
                  <a:chExt cx="455760" cy="349920"/>
                </a:xfrm>
              </p:grpSpPr>
              <p:grpSp>
                <p:nvGrpSpPr>
                  <p:cNvPr id="295" name="Freeform 149"/>
                  <p:cNvGrpSpPr/>
                  <p:nvPr/>
                </p:nvGrpSpPr>
                <p:grpSpPr>
                  <a:xfrm>
                    <a:off x="4322880" y="2020320"/>
                    <a:ext cx="203400" cy="100440"/>
                    <a:chOff x="4322880" y="2020320"/>
                    <a:chExt cx="203400" cy="100440"/>
                  </a:xfrm>
                </p:grpSpPr>
                <p:pic>
                  <p:nvPicPr>
                    <p:cNvPr id="296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4322880" y="2020320"/>
                      <a:ext cx="2034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7" name="Freeform 296"/>
                    <p:cNvSpPr/>
                    <p:nvPr/>
                  </p:nvSpPr>
                  <p:spPr>
                    <a:xfrm>
                      <a:off x="4343760" y="2036880"/>
                      <a:ext cx="1652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8" name="Freeform 191"/>
                  <p:cNvSpPr/>
                  <p:nvPr/>
                </p:nvSpPr>
                <p:spPr>
                  <a:xfrm>
                    <a:off x="4070520" y="1770840"/>
                    <a:ext cx="4219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9" name="Gruppe 144"/>
                <p:cNvGrpSpPr/>
                <p:nvPr/>
              </p:nvGrpSpPr>
              <p:grpSpPr>
                <a:xfrm>
                  <a:off x="3737520" y="1768320"/>
                  <a:ext cx="455760" cy="352440"/>
                  <a:chOff x="3737520" y="1768320"/>
                  <a:chExt cx="455760" cy="352440"/>
                </a:xfrm>
              </p:grpSpPr>
              <p:grpSp>
                <p:nvGrpSpPr>
                  <p:cNvPr id="300" name="Freeform 149"/>
                  <p:cNvGrpSpPr/>
                  <p:nvPr/>
                </p:nvGrpSpPr>
                <p:grpSpPr>
                  <a:xfrm>
                    <a:off x="4008600" y="2017800"/>
                    <a:ext cx="184680" cy="102960"/>
                    <a:chOff x="4008600" y="2017800"/>
                    <a:chExt cx="184680" cy="102960"/>
                  </a:xfrm>
                </p:grpSpPr>
                <p:pic>
                  <p:nvPicPr>
                    <p:cNvPr id="301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4008600" y="2017800"/>
                      <a:ext cx="1846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2" name="Freeform 301"/>
                    <p:cNvSpPr/>
                    <p:nvPr/>
                  </p:nvSpPr>
                  <p:spPr>
                    <a:xfrm>
                      <a:off x="4024800" y="2034720"/>
                      <a:ext cx="150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3" name="Freeform 191"/>
                  <p:cNvSpPr/>
                  <p:nvPr/>
                </p:nvSpPr>
                <p:spPr>
                  <a:xfrm>
                    <a:off x="3737520" y="1768320"/>
                    <a:ext cx="369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4" name="Gruppe 147"/>
                <p:cNvGrpSpPr/>
                <p:nvPr/>
              </p:nvGrpSpPr>
              <p:grpSpPr>
                <a:xfrm>
                  <a:off x="3410640" y="1768320"/>
                  <a:ext cx="455760" cy="352440"/>
                  <a:chOff x="3410640" y="1768320"/>
                  <a:chExt cx="455760" cy="352440"/>
                </a:xfrm>
              </p:grpSpPr>
              <p:grpSp>
                <p:nvGrpSpPr>
                  <p:cNvPr id="305" name="Freeform 149"/>
                  <p:cNvGrpSpPr/>
                  <p:nvPr/>
                </p:nvGrpSpPr>
                <p:grpSpPr>
                  <a:xfrm>
                    <a:off x="3660480" y="2017800"/>
                    <a:ext cx="205920" cy="102960"/>
                    <a:chOff x="3660480" y="2017800"/>
                    <a:chExt cx="205920" cy="102960"/>
                  </a:xfrm>
                </p:grpSpPr>
                <p:pic>
                  <p:nvPicPr>
                    <p:cNvPr id="306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660480" y="2017800"/>
                      <a:ext cx="205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7" name="Freeform 306"/>
                    <p:cNvSpPr/>
                    <p:nvPr/>
                  </p:nvSpPr>
                  <p:spPr>
                    <a:xfrm>
                      <a:off x="3681360" y="2034720"/>
                      <a:ext cx="167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8" name="Freeform 191"/>
                  <p:cNvSpPr/>
                  <p:nvPr/>
                </p:nvSpPr>
                <p:spPr>
                  <a:xfrm>
                    <a:off x="3410640" y="1768320"/>
                    <a:ext cx="4010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9" name="Gruppe 150"/>
                <p:cNvGrpSpPr/>
                <p:nvPr/>
              </p:nvGrpSpPr>
              <p:grpSpPr>
                <a:xfrm>
                  <a:off x="3086640" y="1768320"/>
                  <a:ext cx="455760" cy="352440"/>
                  <a:chOff x="3086640" y="1768320"/>
                  <a:chExt cx="455760" cy="352440"/>
                </a:xfrm>
              </p:grpSpPr>
              <p:grpSp>
                <p:nvGrpSpPr>
                  <p:cNvPr id="310" name="Freeform 149"/>
                  <p:cNvGrpSpPr/>
                  <p:nvPr/>
                </p:nvGrpSpPr>
                <p:grpSpPr>
                  <a:xfrm>
                    <a:off x="3338280" y="2017800"/>
                    <a:ext cx="204120" cy="102960"/>
                    <a:chOff x="3338280" y="2017800"/>
                    <a:chExt cx="204120" cy="102960"/>
                  </a:xfrm>
                </p:grpSpPr>
                <p:pic>
                  <p:nvPicPr>
                    <p:cNvPr id="311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338280" y="2017800"/>
                      <a:ext cx="204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2" name="Freeform 311"/>
                    <p:cNvSpPr/>
                    <p:nvPr/>
                  </p:nvSpPr>
                  <p:spPr>
                    <a:xfrm>
                      <a:off x="3355920" y="203472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3" name="Freeform 191"/>
                  <p:cNvSpPr/>
                  <p:nvPr/>
                </p:nvSpPr>
                <p:spPr>
                  <a:xfrm>
                    <a:off x="3086640" y="1768320"/>
                    <a:ext cx="405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4" name="Gruppe 153"/>
                <p:cNvGrpSpPr/>
                <p:nvPr/>
              </p:nvGrpSpPr>
              <p:grpSpPr>
                <a:xfrm>
                  <a:off x="2759760" y="1768320"/>
                  <a:ext cx="455760" cy="352440"/>
                  <a:chOff x="2759760" y="1768320"/>
                  <a:chExt cx="455760" cy="352440"/>
                </a:xfrm>
              </p:grpSpPr>
              <p:grpSp>
                <p:nvGrpSpPr>
                  <p:cNvPr id="315" name="Freeform 149"/>
                  <p:cNvGrpSpPr/>
                  <p:nvPr/>
                </p:nvGrpSpPr>
                <p:grpSpPr>
                  <a:xfrm>
                    <a:off x="3029040" y="2017800"/>
                    <a:ext cx="186480" cy="102960"/>
                    <a:chOff x="3029040" y="2017800"/>
                    <a:chExt cx="186480" cy="102960"/>
                  </a:xfrm>
                </p:grpSpPr>
                <p:pic>
                  <p:nvPicPr>
                    <p:cNvPr id="316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029040" y="2017800"/>
                      <a:ext cx="1864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7" name="Freeform 316"/>
                    <p:cNvSpPr/>
                    <p:nvPr/>
                  </p:nvSpPr>
                  <p:spPr>
                    <a:xfrm>
                      <a:off x="3047760" y="203472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8" name="Freeform 191"/>
                  <p:cNvSpPr/>
                  <p:nvPr/>
                </p:nvSpPr>
                <p:spPr>
                  <a:xfrm>
                    <a:off x="2759760" y="1768320"/>
                    <a:ext cx="44028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9" name="Gruppe 156"/>
                <p:cNvGrpSpPr/>
                <p:nvPr/>
              </p:nvGrpSpPr>
              <p:grpSpPr>
                <a:xfrm>
                  <a:off x="2435760" y="1768320"/>
                  <a:ext cx="455760" cy="352440"/>
                  <a:chOff x="2435760" y="1768320"/>
                  <a:chExt cx="455760" cy="352440"/>
                </a:xfrm>
              </p:grpSpPr>
              <p:grpSp>
                <p:nvGrpSpPr>
                  <p:cNvPr id="320" name="Freeform 149"/>
                  <p:cNvGrpSpPr/>
                  <p:nvPr/>
                </p:nvGrpSpPr>
                <p:grpSpPr>
                  <a:xfrm>
                    <a:off x="2711520" y="2017800"/>
                    <a:ext cx="180000" cy="102960"/>
                    <a:chOff x="2711520" y="2017800"/>
                    <a:chExt cx="180000" cy="102960"/>
                  </a:xfrm>
                </p:grpSpPr>
                <p:pic>
                  <p:nvPicPr>
                    <p:cNvPr id="32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1520" y="201780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2" name="Freeform 321"/>
                    <p:cNvSpPr/>
                    <p:nvPr/>
                  </p:nvSpPr>
                  <p:spPr>
                    <a:xfrm>
                      <a:off x="2727360" y="203472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3" name="Freeform 191"/>
                  <p:cNvSpPr/>
                  <p:nvPr/>
                </p:nvSpPr>
                <p:spPr>
                  <a:xfrm>
                    <a:off x="2435760" y="1768320"/>
                    <a:ext cx="44388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4" name="Gruppe 159"/>
                <p:cNvGrpSpPr/>
                <p:nvPr/>
              </p:nvGrpSpPr>
              <p:grpSpPr>
                <a:xfrm>
                  <a:off x="2108880" y="1768320"/>
                  <a:ext cx="455760" cy="352440"/>
                  <a:chOff x="2108880" y="1768320"/>
                  <a:chExt cx="455760" cy="35244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2373480" y="2017800"/>
                    <a:ext cx="191160" cy="102960"/>
                    <a:chOff x="2373480" y="2017800"/>
                    <a:chExt cx="191160" cy="10296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2373480" y="2017800"/>
                      <a:ext cx="191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2392560" y="2034720"/>
                      <a:ext cx="155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2108880" y="1768320"/>
                    <a:ext cx="432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29" name="Picture 13" descr="5"/>
          <p:cNvPicPr/>
          <p:nvPr/>
        </p:nvPicPr>
        <p:blipFill>
          <a:blip r:embed="rId8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12" descr="5"/>
          <p:cNvPicPr/>
          <p:nvPr/>
        </p:nvPicPr>
        <p:blipFill>
          <a:blip r:embed="rId9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12" descr="5"/>
          <p:cNvPicPr/>
          <p:nvPr/>
        </p:nvPicPr>
        <p:blipFill>
          <a:blip r:embed="rId10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13" descr="5"/>
          <p:cNvPicPr/>
          <p:nvPr/>
        </p:nvPicPr>
        <p:blipFill>
          <a:blip r:embed="rId11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8" descr="000o"/>
          <p:cNvPicPr/>
          <p:nvPr/>
        </p:nvPicPr>
        <p:blipFill>
          <a:blip r:embed="rId1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9" descr="000o"/>
          <p:cNvPicPr/>
          <p:nvPr/>
        </p:nvPicPr>
        <p:blipFill>
          <a:blip r:embed="rId1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10" descr="000o"/>
          <p:cNvPicPr/>
          <p:nvPr/>
        </p:nvPicPr>
        <p:blipFill>
          <a:blip r:embed="rId1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11" descr="000o"/>
          <p:cNvPicPr/>
          <p:nvPr/>
        </p:nvPicPr>
        <p:blipFill>
          <a:blip r:embed="rId1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148" descr="Top 9 cảnh đẹp nhất Việt Nam đáng du lịch"/>
          <p:cNvPicPr/>
          <p:nvPr/>
        </p:nvPicPr>
        <p:blipFill>
          <a:blip r:embed="rId13">
            <a:lum contrast="20000"/>
          </a:blip>
          <a:stretch/>
        </p:blipFill>
        <p:spPr>
          <a:xfrm>
            <a:off x="1809720" y="2000160"/>
            <a:ext cx="7643880" cy="40244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50" descr="50+ Bức ảnh về cảnh đẹp Việt Nam khiến bạn kinh ngạc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771560" y="1928880"/>
            <a:ext cx="7680240" cy="409104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152" descr="3 thắng cảnh Việt Nam vào top cảnh đẹp nhất châu Á - Địa điểm du lịch"/>
          <p:cNvPicPr/>
          <p:nvPr/>
        </p:nvPicPr>
        <p:blipFill>
          <a:blip r:embed="rId15">
            <a:lum contrast="30000"/>
          </a:blip>
          <a:stretch/>
        </p:blipFill>
        <p:spPr>
          <a:xfrm>
            <a:off x="1766880" y="1928880"/>
            <a:ext cx="7715160" cy="40719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154" descr="5 mẫu tranh phong cảnh đẹp nhất Việt Nam- Amia Hà Nội"/>
          <p:cNvPicPr/>
          <p:nvPr/>
        </p:nvPicPr>
        <p:blipFill>
          <a:blip r:embed="rId16">
            <a:lum contrast="20000"/>
          </a:blip>
          <a:stretch/>
        </p:blipFill>
        <p:spPr>
          <a:xfrm>
            <a:off x="1771560" y="1928880"/>
            <a:ext cx="7715520" cy="407196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156" descr="Cảnh đẹp miền Tây không đến phí cả một đời - Majamja.com"/>
          <p:cNvPicPr/>
          <p:nvPr/>
        </p:nvPicPr>
        <p:blipFill>
          <a:blip r:embed="rId17">
            <a:lum contrast="20000"/>
          </a:blip>
          <a:stretch/>
        </p:blipFill>
        <p:spPr>
          <a:xfrm>
            <a:off x="1771560" y="1890720"/>
            <a:ext cx="7715520" cy="418140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158" descr="D:\GIÁO ÁN 1 2020-2021\HÌNH SOẠN GIÁO ÁN\Học hát\Tổ Quôc ta\Bản đồ VN.jpg"/>
          <p:cNvPicPr/>
          <p:nvPr/>
        </p:nvPicPr>
        <p:blipFill>
          <a:blip r:embed="rId18"/>
          <a:stretch/>
        </p:blipFill>
        <p:spPr>
          <a:xfrm>
            <a:off x="1728720" y="1857240"/>
            <a:ext cx="7758360" cy="4224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8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12" descr="D:\GIÁO ÁN 1 2020-2021\HÌNH SOẠN GIÁO ÁN\Học hát\Tổ Quôc ta\Tổ quốc ta.jpg"/>
          <p:cNvPicPr/>
          <p:nvPr/>
        </p:nvPicPr>
        <p:blipFill>
          <a:blip r:embed="rId4"/>
          <a:stretch/>
        </p:blipFill>
        <p:spPr>
          <a:xfrm>
            <a:off x="334800" y="1047600"/>
            <a:ext cx="10295280" cy="4596120"/>
          </a:xfrm>
          <a:prstGeom prst="rect">
            <a:avLst/>
          </a:prstGeom>
          <a:ln w="0">
            <a:noFill/>
          </a:ln>
        </p:spPr>
      </p:pic>
      <p:sp>
        <p:nvSpPr>
          <p:cNvPr id="349" name="Text Box 9"/>
          <p:cNvSpPr/>
          <p:nvPr/>
        </p:nvSpPr>
        <p:spPr>
          <a:xfrm>
            <a:off x="628560" y="12142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HÁT:</a:t>
            </a: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0" name="Text Box 10"/>
          <p:cNvSpPr/>
          <p:nvPr/>
        </p:nvSpPr>
        <p:spPr>
          <a:xfrm>
            <a:off x="2700360" y="157176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1" name="Rectangle 3"/>
          <p:cNvSpPr/>
          <p:nvPr/>
        </p:nvSpPr>
        <p:spPr>
          <a:xfrm>
            <a:off x="6343560" y="2143080"/>
            <a:ext cx="2071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Mộng</a:t>
            </a:r>
            <a:r>
              <a:rPr lang="en-US" sz="3000" b="0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000" b="0" i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Lân</a:t>
            </a: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11" descr="D:\GIÁO ÁN 1 2020-2021\HÌNH SOẠN GIÁO ÁN\Học hát\Tổ Quôc ta\bai hat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639"/>
          <a:stretch/>
        </p:blipFill>
        <p:spPr>
          <a:xfrm>
            <a:off x="352442" y="-6480"/>
            <a:ext cx="10163158" cy="6707160"/>
          </a:xfrm>
          <a:prstGeom prst="rect">
            <a:avLst/>
          </a:prstGeom>
          <a:ln w="0">
            <a:noFill/>
          </a:ln>
        </p:spPr>
      </p:pic>
      <p:pic>
        <p:nvPicPr>
          <p:cNvPr id="35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D:\GIÁO ÁN 1 2020-2021\HÌNH SOẠN GIÁO ÁN\Học hát\Tổ Quôc ta\bai hat.jpg">
            <a:extLst>
              <a:ext uri="{FF2B5EF4-FFF2-40B4-BE49-F238E27FC236}">
                <a16:creationId xmlns:a16="http://schemas.microsoft.com/office/drawing/2014/main" id="{F1581F8F-8C50-4E7B-A375-F286DEA80720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639"/>
          <a:stretch/>
        </p:blipFill>
        <p:spPr>
          <a:xfrm>
            <a:off x="352442" y="-6480"/>
            <a:ext cx="10163158" cy="670716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B7B9BC-39CC-420A-B767-77C3153E99D7}"/>
              </a:ext>
            </a:extLst>
          </p:cNvPr>
          <p:cNvSpPr/>
          <p:nvPr/>
        </p:nvSpPr>
        <p:spPr>
          <a:xfrm>
            <a:off x="352262" y="304800"/>
            <a:ext cx="1600200" cy="381000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CẢ BÀI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Ả BÀ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478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480" name="Rectangle 1"/>
          <p:cNvSpPr/>
          <p:nvPr/>
        </p:nvSpPr>
        <p:spPr>
          <a:xfrm>
            <a:off x="1560542" y="2286000"/>
            <a:ext cx="7715275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KẾT HỢP GÕ ĐỆM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1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85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02" name="Text Box 9"/>
          <p:cNvSpPr/>
          <p:nvPr/>
        </p:nvSpPr>
        <p:spPr>
          <a:xfrm>
            <a:off x="819000" y="166680"/>
            <a:ext cx="361476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3" name="Text Box 10"/>
          <p:cNvSpPr/>
          <p:nvPr/>
        </p:nvSpPr>
        <p:spPr>
          <a:xfrm>
            <a:off x="3914640" y="1143000"/>
            <a:ext cx="328644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CAO – THẤP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0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0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4" descr="INFO DATUK - Posts | Facebook"/>
          <p:cNvPicPr/>
          <p:nvPr/>
        </p:nvPicPr>
        <p:blipFill>
          <a:blip r:embed="rId6"/>
          <a:srcRect b="5005"/>
          <a:stretch/>
        </p:blipFill>
        <p:spPr>
          <a:xfrm>
            <a:off x="609120" y="1814220"/>
            <a:ext cx="2357280" cy="371484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6" descr="Cartoon Businesswoman stock illustration. Illustration of career - 28542142"/>
          <p:cNvPicPr/>
          <p:nvPr/>
        </p:nvPicPr>
        <p:blipFill>
          <a:blip r:embed="rId7"/>
          <a:srcRect l="27138" r="24030"/>
          <a:stretch/>
        </p:blipFill>
        <p:spPr>
          <a:xfrm>
            <a:off x="8735940" y="1210050"/>
            <a:ext cx="1357200" cy="4157640"/>
          </a:xfrm>
          <a:prstGeom prst="rect">
            <a:avLst/>
          </a:prstGeom>
          <a:ln w="0">
            <a:noFill/>
          </a:ln>
        </p:spPr>
      </p:pic>
      <p:sp>
        <p:nvSpPr>
          <p:cNvPr id="510" name="Rounded Rectangular Callout 14"/>
          <p:cNvSpPr/>
          <p:nvPr/>
        </p:nvSpPr>
        <p:spPr>
          <a:xfrm>
            <a:off x="5629320" y="2357280"/>
            <a:ext cx="2357280" cy="928800"/>
          </a:xfrm>
          <a:prstGeom prst="wedgeRoundRectCallout">
            <a:avLst>
              <a:gd name="adj1" fmla="val 91902"/>
              <a:gd name="adj2" fmla="val -73310"/>
              <a:gd name="adj3" fmla="val 16667"/>
            </a:avLst>
          </a:prstGeom>
          <a:solidFill>
            <a:srgbClr val="FFFF00"/>
          </a:solidFill>
          <a:ln w="1260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La la la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1" name="Rounded Rectangular Callout 11"/>
          <p:cNvSpPr/>
          <p:nvPr/>
        </p:nvSpPr>
        <p:spPr>
          <a:xfrm>
            <a:off x="2986200" y="4286160"/>
            <a:ext cx="2357280" cy="928800"/>
          </a:xfrm>
          <a:prstGeom prst="wedgeRoundRectCallout">
            <a:avLst>
              <a:gd name="adj1" fmla="val -69263"/>
              <a:gd name="adj2" fmla="val -122541"/>
              <a:gd name="adj3" fmla="val 16667"/>
            </a:avLst>
          </a:prstGeom>
          <a:solidFill>
            <a:srgbClr val="CCFFFF"/>
          </a:solidFill>
          <a:ln w="12600">
            <a:solidFill>
              <a:srgbClr val="1713C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La la la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Ô 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ÔNG Đ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3" name="Text Box 9"/>
          <p:cNvSpPr/>
          <p:nvPr/>
        </p:nvSpPr>
        <p:spPr>
          <a:xfrm>
            <a:off x="1160640" y="141120"/>
            <a:ext cx="300816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CAO – THẤP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8" name="Picture 2" descr="Cao thấp"/>
          <p:cNvPicPr/>
          <p:nvPr/>
        </p:nvPicPr>
        <p:blipFill>
          <a:blip r:embed="rId5">
            <a:lum contrast="30000"/>
          </a:blip>
          <a:srcRect l="16574" t="18305" r="13872" b="62902"/>
          <a:stretch/>
        </p:blipFill>
        <p:spPr>
          <a:xfrm>
            <a:off x="557280" y="1920960"/>
            <a:ext cx="9779040" cy="3500280"/>
          </a:xfrm>
          <a:prstGeom prst="rect">
            <a:avLst/>
          </a:prstGeom>
          <a:ln w="0">
            <a:noFill/>
          </a:ln>
        </p:spPr>
      </p:pic>
      <p:sp>
        <p:nvSpPr>
          <p:cNvPr id="519" name="Text Box 9"/>
          <p:cNvSpPr/>
          <p:nvPr/>
        </p:nvSpPr>
        <p:spPr>
          <a:xfrm>
            <a:off x="1414440" y="1143000"/>
            <a:ext cx="8358120" cy="1212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và nhắc lại âm thanh bằng âm “La”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7AA80-F211-4E3A-B8F1-66B576C4E64C}"/>
              </a:ext>
            </a:extLst>
          </p:cNvPr>
          <p:cNvSpPr/>
          <p:nvPr/>
        </p:nvSpPr>
        <p:spPr>
          <a:xfrm>
            <a:off x="7772400" y="286500"/>
            <a:ext cx="1600200" cy="381000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THANH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Ồ - 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370194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7239</TotalTime>
  <Words>78</Words>
  <Application>Microsoft Office PowerPoint</Application>
  <PresentationFormat>Custom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Asus</cp:lastModifiedBy>
  <cp:revision>597</cp:revision>
  <dcterms:created xsi:type="dcterms:W3CDTF">2010-04-30T20:19:48Z</dcterms:created>
  <dcterms:modified xsi:type="dcterms:W3CDTF">2025-10-20T07:28:08Z</dcterms:modified>
  <dc:language>en-US</dc:language>
</cp:coreProperties>
</file>