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33" r:id="rId4"/>
    <p:sldId id="539" r:id="rId5"/>
    <p:sldId id="540" r:id="rId6"/>
    <p:sldId id="541" r:id="rId7"/>
    <p:sldId id="545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F976-AFD7-4D6C-90A4-2A345C031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FC854-3ABC-477B-8122-59B10F8E5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1253-480E-4AF2-8CBE-8996E8D16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78D9F-170D-4957-A675-43643AA0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62F8-CEC6-4754-97C2-A10262CA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73B7-39CA-49B9-8BAA-9C9BFD4F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B2103-1D85-4943-A5AA-7CB2E89D4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C43A-1215-45AF-8800-3427219D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A1FD-6C76-4B55-9E3D-28A6B659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4B9D-075B-43C8-8716-740FB393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51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C4699-4F81-40FA-A66E-6EB2A6BFC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F1FC0-0E84-47B2-A96E-0FB37AD8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3180-77CE-4059-8FBB-C2AB90C8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2F00-8DFC-435E-A031-FD3B07B4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AA07-3F9D-4777-ABC5-81F328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76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08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99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24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8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9456-B59D-4CA2-B750-A1FC4A84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514D-23D4-47FF-9605-475A070E4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9BF7-9EEC-4B38-8FB0-0035794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8AA9F-3789-4609-9DD1-390CB46D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580BB-8DC3-44EC-A1D8-8CBD48DB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34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76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06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8638-CF62-432B-825F-ED352859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4EC24-E3EB-4907-8514-1FECD3E77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A1A8-F4D2-4297-9481-73EBEBC6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13EA-3C50-4351-A570-309F565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9D14-BFC3-456D-9741-154BF9D8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7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63C35-7ED7-4F8F-8C3D-B78B8973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3EC59-5822-4688-B22A-054E4D66C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5C39-E055-46E2-8480-4EFC404F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8E96A-40DD-4E23-B8C3-AA6ADC1C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8578C-EFF7-49B2-A223-31810509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AF94-F4DB-47BE-B37C-04E1D8F4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6639-F949-450B-9396-D912974A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F49F0-492A-4295-9DBB-D6818EB8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F302D-762C-4372-8EFC-012F0EFE7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21145-FE5D-4CB7-870E-42FF5A8E1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90B0-C9C6-4191-8077-9AC7B6FB5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A0606-ADF9-4339-83B2-DDFD8347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84A33B-FE31-47AD-AB21-95074361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53EF5-DE77-4D2C-AC61-2A72BF75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01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870F-EA2E-4478-B65A-D938236A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4920B-D59D-4D28-B241-FE82F5C0B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0FC60-6010-4BD8-8D81-9310796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7A9DB-1CD1-4518-A764-CCA1674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44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F32C-FDBD-453E-ABB9-19FCB571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AD095-604D-4E23-918B-651F54B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6808D-BCD3-4441-A5E8-B8C9876C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79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0EAAF-A8EB-4879-8369-CF28925B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B07E0-9E96-46B0-A8AE-478CAF16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1CC-743D-4112-A67A-5A2DA57C0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104FD-C2C2-4914-BBCC-2A942666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7CB61-F586-4CD7-9900-672DC9B7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0E00-94DD-4C96-982E-910FF5F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4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AD59-E229-4EDF-8A97-58FAEC0D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FDD284-D209-401E-B66A-CAFD5F68A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E84C-E473-40AD-B80D-4F67E25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4F2B8-A620-49E9-B1CA-82D72641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CE71-0E8A-404D-9FD7-7F765332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D6EBD-4A3D-42D2-967C-99304EDB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34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7FD31-8A1A-419D-A7DD-AC245FD0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36896-76F3-4A39-BC74-91662CF0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2A0D0-32C6-4456-AD98-5E13B0F03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6277-C8D2-485C-9435-0B7E3CB347D3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27AA7-058B-400B-BECF-120F6635D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24AF-5368-4C69-AFB8-19FE8F48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5AE-A977-42D9-AA9F-E328CA9603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1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59008E3-F4CE-42D2-AB04-82B66944A0B6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A78B814-E92C-488A-BF1A-A25EAC73C076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70A5123-A193-4FD5-A11D-97CECE9E1957}"/>
              </a:ext>
            </a:extLst>
          </p:cNvPr>
          <p:cNvSpPr/>
          <p:nvPr/>
        </p:nvSpPr>
        <p:spPr>
          <a:xfrm>
            <a:off x="8468881" y="1447357"/>
            <a:ext cx="1239141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6B40FCA-62D3-430F-9A43-E66BC34C06B9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FC3082AD-EB4F-4607-B7FA-A1C29802E750}"/>
              </a:ext>
            </a:extLst>
          </p:cNvPr>
          <p:cNvSpPr txBox="1"/>
          <p:nvPr/>
        </p:nvSpPr>
        <p:spPr>
          <a:xfrm>
            <a:off x="2838450" y="1541360"/>
            <a:ext cx="65151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ĐẦU GIỜ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21869674-43FD-446E-ADB3-62D557DCB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6" y="3495230"/>
            <a:ext cx="3843772" cy="34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8587F-ECA5-4D48-AD73-083A5DD1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9" b="94919" l="10000" r="90000">
                        <a14:foregroundMark x1="64524" y1="2309" x2="61429" y2="20785"/>
                        <a14:foregroundMark x1="54286" y1="9700" x2="71905" y2="17552"/>
                        <a14:foregroundMark x1="66429" y1="18938" x2="72619" y2="27945"/>
                        <a14:foregroundMark x1="36667" y1="90993" x2="58333" y2="94919"/>
                        <a14:foregroundMark x1="62619" y1="11316" x2="67381" y2="18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346">
            <a:off x="7483648" y="2464040"/>
            <a:ext cx="2790065" cy="2876423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1" y="4964224"/>
            <a:ext cx="1216127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20"/>
            <a:ext cx="1216127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8" y="1"/>
            <a:ext cx="2097500" cy="1995967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5">
            <a:extLst>
              <a:ext uri="{FF2B5EF4-FFF2-40B4-BE49-F238E27FC236}">
                <a16:creationId xmlns:a16="http://schemas.microsoft.com/office/drawing/2014/main" id="{0A260310-4168-4582-82BB-DF75CCCF06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2131274" y="0"/>
            <a:ext cx="10721685" cy="1219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677C69-B0AD-4175-8544-DCDEBD5D2828}"/>
              </a:ext>
            </a:extLst>
          </p:cNvPr>
          <p:cNvSpPr/>
          <p:nvPr/>
        </p:nvSpPr>
        <p:spPr>
          <a:xfrm>
            <a:off x="4067406" y="0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3E7A5-0E2E-493B-9C48-D78DC109BC2B}"/>
              </a:ext>
            </a:extLst>
          </p:cNvPr>
          <p:cNvSpPr/>
          <p:nvPr/>
        </p:nvSpPr>
        <p:spPr>
          <a:xfrm>
            <a:off x="1355238" y="1160223"/>
            <a:ext cx="9918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âm thanh đoán tên nhạc cụ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16">
            <a:extLst>
              <a:ext uri="{FF2B5EF4-FFF2-40B4-BE49-F238E27FC236}">
                <a16:creationId xmlns:a16="http://schemas.microsoft.com/office/drawing/2014/main" id="{3D3E562E-3957-4F6F-BA9C-44D7A4F5B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970" y="2251440"/>
            <a:ext cx="1491665" cy="1984671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97E7B162-B718-44E1-9277-A238DD5462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367" y="3655677"/>
            <a:ext cx="2839930" cy="7608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149EBD-F291-487B-B8BA-3FCC1A52AAAC}"/>
              </a:ext>
            </a:extLst>
          </p:cNvPr>
          <p:cNvSpPr/>
          <p:nvPr/>
        </p:nvSpPr>
        <p:spPr>
          <a:xfrm>
            <a:off x="439401" y="4507468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Kèn phím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C893EC-F597-4154-A2D8-21423F9D76C6}"/>
              </a:ext>
            </a:extLst>
          </p:cNvPr>
          <p:cNvSpPr/>
          <p:nvPr/>
        </p:nvSpPr>
        <p:spPr>
          <a:xfrm>
            <a:off x="3967594" y="4393067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Sáo Ri-coóc-đơ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E5C78-51D5-4E66-97B3-9613C4D2A4E1}"/>
              </a:ext>
            </a:extLst>
          </p:cNvPr>
          <p:cNvSpPr/>
          <p:nvPr/>
        </p:nvSpPr>
        <p:spPr>
          <a:xfrm>
            <a:off x="9034042" y="3956166"/>
            <a:ext cx="3524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ĐànNguyệt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75B54-CC76-47B5-A174-90DA8B9D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21" y="67113"/>
            <a:ext cx="6048462" cy="630519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AC1A10-1BFB-43A8-A3BD-D913110CA7E8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934CD9-3C8B-4EA1-A2D4-AE47D74B3E9D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1850210-E3F9-4B96-9643-0FB4336F1908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4FB7AEF-6A19-4522-B35A-28E01D594F4A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84BA8F-4D8E-4232-87D9-9150DBE8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24" y="0"/>
            <a:ext cx="5799964" cy="6771985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D95EA6A-D281-4323-A8B9-42082F9DCE30}"/>
              </a:ext>
            </a:extLst>
          </p:cNvPr>
          <p:cNvSpPr/>
          <p:nvPr/>
        </p:nvSpPr>
        <p:spPr>
          <a:xfrm>
            <a:off x="-797623" y="6144426"/>
            <a:ext cx="80615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143EED-100E-4A02-82A5-E81B0D5ADF1F}"/>
              </a:ext>
            </a:extLst>
          </p:cNvPr>
          <p:cNvSpPr/>
          <p:nvPr/>
        </p:nvSpPr>
        <p:spPr>
          <a:xfrm>
            <a:off x="9802024" y="4076342"/>
            <a:ext cx="1940225" cy="2308955"/>
          </a:xfrm>
          <a:custGeom>
            <a:avLst/>
            <a:gdLst/>
            <a:ahLst/>
            <a:cxnLst/>
            <a:rect l="l" t="t" r="r" b="b"/>
            <a:pathLst>
              <a:path w="3631552" h="3792744">
                <a:moveTo>
                  <a:pt x="0" y="0"/>
                </a:moveTo>
                <a:lnTo>
                  <a:pt x="3631552" y="0"/>
                </a:lnTo>
                <a:lnTo>
                  <a:pt x="3631552" y="3792744"/>
                </a:lnTo>
                <a:lnTo>
                  <a:pt x="0" y="3792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748DD4F-3047-4F53-B0F3-38666758DFFB}"/>
              </a:ext>
            </a:extLst>
          </p:cNvPr>
          <p:cNvSpPr/>
          <p:nvPr/>
        </p:nvSpPr>
        <p:spPr>
          <a:xfrm flipH="1">
            <a:off x="1683522" y="505775"/>
            <a:ext cx="1435692" cy="1029768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0"/>
                </a:moveTo>
                <a:lnTo>
                  <a:pt x="4935292" y="0"/>
                </a:lnTo>
                <a:lnTo>
                  <a:pt x="4935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6BB7E3B-C913-496A-9229-DC53E8647EF7}"/>
              </a:ext>
            </a:extLst>
          </p:cNvPr>
          <p:cNvSpPr/>
          <p:nvPr/>
        </p:nvSpPr>
        <p:spPr>
          <a:xfrm>
            <a:off x="5187297" y="6144426"/>
            <a:ext cx="7984148" cy="71357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Đếm Sao - Candy Ngọc Hà - Nhạc Thiếu Nhi [MV Official]">
            <a:hlinkClick r:id="" action="ppaction://media"/>
            <a:extLst>
              <a:ext uri="{FF2B5EF4-FFF2-40B4-BE49-F238E27FC236}">
                <a16:creationId xmlns:a16="http://schemas.microsoft.com/office/drawing/2014/main" id="{7D6018C0-518E-48D7-80A6-1ADE0E6A0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0" end="114974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922" y="3081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28912-FE3C-4570-BFF5-94AF5787B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308313"/>
            <a:ext cx="9003507" cy="3432146"/>
          </a:xfrm>
          <a:prstGeom prst="rect">
            <a:avLst/>
          </a:prstGeom>
        </p:spPr>
      </p:pic>
      <p:pic>
        <p:nvPicPr>
          <p:cNvPr id="6" name="Picture 10" descr="NOTES2">
            <a:extLst>
              <a:ext uri="{FF2B5EF4-FFF2-40B4-BE49-F238E27FC236}">
                <a16:creationId xmlns:a16="http://schemas.microsoft.com/office/drawing/2014/main" id="{D3383098-D99C-4BF9-8C77-3324BFF3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8BE8C762-3FF5-49EC-B955-A6BFC44A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未标题-1.png">
            <a:extLst>
              <a:ext uri="{FF2B5EF4-FFF2-40B4-BE49-F238E27FC236}">
                <a16:creationId xmlns:a16="http://schemas.microsoft.com/office/drawing/2014/main" id="{8B833064-F4A5-4C2F-87C2-CF32D26F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1A22ABB7-249D-45DA-A084-9351A715BB9B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A9CCC359-2419-4EA0-A2FE-140C6FBCEEEE}"/>
              </a:ext>
            </a:extLst>
          </p:cNvPr>
          <p:cNvSpPr/>
          <p:nvPr/>
        </p:nvSpPr>
        <p:spPr>
          <a:xfrm>
            <a:off x="1387643" y="4062321"/>
            <a:ext cx="81346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¾ thường được viết cho những tác phẩm âm nhạc có tính chất nhịp nhàng, uyển chuyển.</a:t>
            </a:r>
          </a:p>
        </p:txBody>
      </p:sp>
    </p:spTree>
    <p:extLst>
      <p:ext uri="{BB962C8B-B14F-4D97-AF65-F5344CB8AC3E}">
        <p14:creationId xmlns:p14="http://schemas.microsoft.com/office/powerpoint/2010/main" val="3253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CF9CFF-AB6D-4AB6-9E41-2EE0A7B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34" y="2974784"/>
            <a:ext cx="10111462" cy="1190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3DCCB-BAC1-4647-9EBC-51FBDC0B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576349"/>
            <a:ext cx="10111462" cy="1102977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6137995"/>
            <a:ext cx="12419009" cy="7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151338" y="6356168"/>
            <a:ext cx="12419009" cy="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04609" y="1093118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5A0D54AA-A9F0-42CA-BC1D-71E5987AFA11}"/>
              </a:ext>
            </a:extLst>
          </p:cNvPr>
          <p:cNvSpPr/>
          <p:nvPr/>
        </p:nvSpPr>
        <p:spPr>
          <a:xfrm>
            <a:off x="10117122" y="3263316"/>
            <a:ext cx="1614353" cy="2861881"/>
          </a:xfrm>
          <a:custGeom>
            <a:avLst/>
            <a:gdLst/>
            <a:ahLst/>
            <a:cxnLst/>
            <a:rect l="l" t="t" r="r" b="b"/>
            <a:pathLst>
              <a:path w="2523744" h="4114800">
                <a:moveTo>
                  <a:pt x="0" y="0"/>
                </a:moveTo>
                <a:lnTo>
                  <a:pt x="2523744" y="0"/>
                </a:lnTo>
                <a:lnTo>
                  <a:pt x="25237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Hình chữ nhật 15">
            <a:extLst>
              <a:ext uri="{FF2B5EF4-FFF2-40B4-BE49-F238E27FC236}">
                <a16:creationId xmlns:a16="http://schemas.microsoft.com/office/drawing/2014/main" id="{A219E6E0-D4D9-4A84-9591-BB3CD98B1024}"/>
              </a:ext>
            </a:extLst>
          </p:cNvPr>
          <p:cNvSpPr/>
          <p:nvPr/>
        </p:nvSpPr>
        <p:spPr>
          <a:xfrm>
            <a:off x="1454535" y="253815"/>
            <a:ext cx="3499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 nhạc:</a:t>
            </a:r>
          </a:p>
        </p:txBody>
      </p:sp>
      <p:sp>
        <p:nvSpPr>
          <p:cNvPr id="15" name="Hình chữ nhật 16">
            <a:extLst>
              <a:ext uri="{FF2B5EF4-FFF2-40B4-BE49-F238E27FC236}">
                <a16:creationId xmlns:a16="http://schemas.microsoft.com/office/drawing/2014/main" id="{C8F775BE-A712-4B29-A998-32071D6CEAAA}"/>
              </a:ext>
            </a:extLst>
          </p:cNvPr>
          <p:cNvSpPr/>
          <p:nvPr/>
        </p:nvSpPr>
        <p:spPr>
          <a:xfrm>
            <a:off x="476905" y="4144275"/>
            <a:ext cx="1132632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2400" noProof="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Bài được viết ở nhịp ¾ gồm 8 ô nhịp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Cao độ: Đô, rê, mi,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ln/>
                <a:solidFill>
                  <a:prstClr val="black"/>
                </a:solidFill>
                <a:latin typeface="Times New Roman" panose="02020603050405020304" pitchFamily="18" charset="0"/>
              </a:rPr>
              <a:t>Trường độ: Nốt đen, nốt trắng, nốt móc đơn, nốt đen chấm dôi, dấu lặng đen</a:t>
            </a:r>
            <a:endParaRPr kumimoji="0" lang="vi-VN" sz="2400" b="0" i="0" u="none" strike="noStrike" kern="1200" cap="none" spc="0" normalizeH="0" baseline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95</Words>
  <Application>Microsoft Office PowerPoint</Application>
  <PresentationFormat>Widescreen</PresentationFormat>
  <Paragraphs>13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微软雅黑</vt:lpstr>
      <vt:lpstr>Arial</vt:lpstr>
      <vt:lpstr>Calibri</vt:lpstr>
      <vt:lpstr>Calibri Light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</cp:lastModifiedBy>
  <cp:revision>12</cp:revision>
  <dcterms:created xsi:type="dcterms:W3CDTF">2024-06-22T14:36:22Z</dcterms:created>
  <dcterms:modified xsi:type="dcterms:W3CDTF">2025-01-20T09:22:52Z</dcterms:modified>
</cp:coreProperties>
</file>