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4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44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588475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3356992"/>
            <a:ext cx="9144000" cy="349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4325" y="1210444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74" y="576605"/>
            <a:ext cx="826192" cy="82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2846860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>
                <a:solidFill>
                  <a:srgbClr val="FF0000"/>
                </a:solidFill>
                <a:latin typeface="Times New Roman"/>
                <a:ea typeface="Calibri"/>
              </a:rPr>
              <a:t>NHẠC VÀ LỜI: HOÀNG HÀ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4987" y="2166972"/>
            <a:ext cx="536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Calibri"/>
              </a:rPr>
              <a:t>HỌC HÁT: BÀI HOA LÁ MÙA XUÂN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73016"/>
            <a:ext cx="704977" cy="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28027">
            <a:off x="-51564" y="227529"/>
            <a:ext cx="2445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Tìm hiểu bài hát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4098" name="Picture 2" descr="Description: Nhạc sĩ Hoàng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7" y="2420888"/>
            <a:ext cx="2284933" cy="28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7189" y="1976873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 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tên thật là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Phi Hồng, sinh ngày 1 tháng 12 năm 1929 tại vùng hoa ven Tây Hồ,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Nội.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581879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Bài Hoa Lá mùa xuân là diễn tả cảnh các bạn nhỏ hòa mình vào thiên nhiên đón chào mùa xuân tươi đẹp, bài hát có sắc thái Vui Tươi</a:t>
            </a:r>
            <a:r>
              <a:rPr lang="en-US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4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Đọc lời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11970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>
                <a:latin typeface="Times New Roman"/>
                <a:ea typeface="Times New Roman"/>
                <a:cs typeface="Arial"/>
              </a:rPr>
              <a:t>Câu hát 1: </a:t>
            </a:r>
            <a:r>
              <a:rPr lang="fr-FR" sz="2400" i="1"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endParaRPr lang="en-US" sz="240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>
                <a:latin typeface="Times New Roman"/>
                <a:ea typeface="Times New Roman"/>
                <a:cs typeface="Arial"/>
              </a:rPr>
              <a:t>Câu hát 2: </a:t>
            </a:r>
            <a:r>
              <a:rPr lang="fr-FR" sz="2400" i="1"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240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>
                <a:latin typeface="Times New Roman"/>
                <a:ea typeface="Times New Roman"/>
                <a:cs typeface="Arial"/>
              </a:rPr>
              <a:t>Câu hát 3: </a:t>
            </a:r>
            <a:r>
              <a:rPr lang="fr-FR" sz="2400" i="1"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endParaRPr lang="en-US" sz="240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>
                <a:latin typeface="Times New Roman"/>
                <a:ea typeface="Times New Roman"/>
                <a:cs typeface="Arial"/>
              </a:rPr>
              <a:t>Câu hát 4: </a:t>
            </a:r>
            <a:r>
              <a:rPr lang="fr-FR" sz="2400" i="1"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4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</cp:revision>
  <dcterms:created xsi:type="dcterms:W3CDTF">2021-06-22T02:23:00Z</dcterms:created>
  <dcterms:modified xsi:type="dcterms:W3CDTF">2025-01-20T09:28:01Z</dcterms:modified>
</cp:coreProperties>
</file>