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
  </p:notesMasterIdLst>
  <p:sldIdLst>
    <p:sldId id="260" r:id="rId3"/>
    <p:sldId id="299" r:id="rId4"/>
    <p:sldId id="288" r:id="rId5"/>
    <p:sldId id="293" r:id="rId6"/>
    <p:sldId id="266" r:id="rId7"/>
    <p:sldId id="296" r:id="rId8"/>
    <p:sldId id="28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00" d="100"/>
          <a:sy n="100" d="100"/>
        </p:scale>
        <p:origin x="72" y="9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1921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gi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4004013"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356411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77976" y="90065"/>
            <a:ext cx="3978974" cy="483017"/>
          </a:xfrm>
          <a:prstGeom prst="rect">
            <a:avLst/>
          </a:prstGeom>
        </p:spPr>
        <p:txBody>
          <a:bodyPr wrap="none">
            <a:spAutoFit/>
          </a:bodyPr>
          <a:lstStyle/>
          <a:p>
            <a:pPr>
              <a:lnSpc>
                <a:spcPct val="115000"/>
              </a:lnSpc>
              <a:spcAft>
                <a:spcPts val="800"/>
              </a:spcAft>
            </a:pPr>
            <a:r>
              <a:rPr 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 động giọng theo mẫu sau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MAU 2 DRM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62663" y="4224376"/>
            <a:ext cx="609600" cy="609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8078" y="1739591"/>
            <a:ext cx="9199756" cy="211327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937280"/>
            <a:ext cx="3085714" cy="2971429"/>
          </a:xfrm>
          <a:prstGeom prst="rect">
            <a:avLst/>
          </a:prstGeom>
        </p:spPr>
      </p:pic>
    </p:spTree>
    <p:extLst>
      <p:ext uri="{BB962C8B-B14F-4D97-AF65-F5344CB8AC3E}">
        <p14:creationId xmlns:p14="http://schemas.microsoft.com/office/powerpoint/2010/main" val="17034770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Gíay</a:t>
            </a: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Siêu tầm, ghi âm: Nguyễn Tài Tuệ</a:t>
            </a: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Lời mới: Hoàng Anh</a:t>
            </a:r>
            <a:endParaRPr lang="en-US" sz="2400" i="1" dirty="0">
              <a:solidFill>
                <a:srgbClr val="FF0000"/>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877015"/>
            <a:ext cx="6298353" cy="398098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52" y="3311912"/>
            <a:ext cx="5893648" cy="3546087"/>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4">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Đọc lời ca</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2195485" cy="2241395"/>
          </a:xfrm>
          <a:prstGeom prst="rect">
            <a:avLst/>
          </a:prstGeom>
        </p:spPr>
      </p:pic>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0805" y="2674346"/>
            <a:ext cx="609600" cy="609600"/>
          </a:xfrm>
          <a:prstGeom prst="rect">
            <a:avLst/>
          </a:prstGeom>
        </p:spPr>
      </p:pic>
    </p:spTree>
    <p:extLst>
      <p:ext uri="{BB962C8B-B14F-4D97-AF65-F5344CB8AC3E}">
        <p14:creationId xmlns:p14="http://schemas.microsoft.com/office/powerpoint/2010/main" val="417618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2454" y="5208272"/>
            <a:ext cx="609600" cy="609600"/>
          </a:xfrm>
          <a:prstGeom prst="rect">
            <a:avLst/>
          </a:prstGeom>
        </p:spPr>
      </p:pic>
    </p:spTree>
    <p:extLst>
      <p:ext uri="{BB962C8B-B14F-4D97-AF65-F5344CB8AC3E}">
        <p14:creationId xmlns:p14="http://schemas.microsoft.com/office/powerpoint/2010/main" val="4241321975"/>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270</Words>
  <Application>Microsoft Office PowerPoint</Application>
  <PresentationFormat>Widescreen</PresentationFormat>
  <Paragraphs>18</Paragraphs>
  <Slides>7</Slides>
  <Notes>2</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79</cp:revision>
  <dcterms:created xsi:type="dcterms:W3CDTF">2022-04-03T11:00:56Z</dcterms:created>
  <dcterms:modified xsi:type="dcterms:W3CDTF">2025-01-20T09:24:57Z</dcterms:modified>
</cp:coreProperties>
</file>