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media/audio13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37"/>
  </p:notesMasterIdLst>
  <p:sldIdLst>
    <p:sldId id="341" r:id="rId3"/>
    <p:sldId id="306" r:id="rId4"/>
    <p:sldId id="305" r:id="rId5"/>
    <p:sldId id="308" r:id="rId6"/>
    <p:sldId id="332" r:id="rId7"/>
    <p:sldId id="334" r:id="rId8"/>
    <p:sldId id="316" r:id="rId9"/>
    <p:sldId id="314" r:id="rId10"/>
    <p:sldId id="317" r:id="rId11"/>
    <p:sldId id="318" r:id="rId12"/>
    <p:sldId id="356" r:id="rId13"/>
    <p:sldId id="340" r:id="rId14"/>
    <p:sldId id="362" r:id="rId15"/>
    <p:sldId id="360" r:id="rId16"/>
    <p:sldId id="361" r:id="rId17"/>
    <p:sldId id="301" r:id="rId18"/>
    <p:sldId id="322" r:id="rId19"/>
    <p:sldId id="325" r:id="rId20"/>
    <p:sldId id="327" r:id="rId21"/>
    <p:sldId id="319" r:id="rId22"/>
    <p:sldId id="346" r:id="rId23"/>
    <p:sldId id="347" r:id="rId24"/>
    <p:sldId id="348" r:id="rId25"/>
    <p:sldId id="355" r:id="rId26"/>
    <p:sldId id="357" r:id="rId27"/>
    <p:sldId id="358" r:id="rId28"/>
    <p:sldId id="359" r:id="rId29"/>
    <p:sldId id="353" r:id="rId30"/>
    <p:sldId id="354" r:id="rId31"/>
    <p:sldId id="324" r:id="rId32"/>
    <p:sldId id="328" r:id="rId33"/>
    <p:sldId id="330" r:id="rId34"/>
    <p:sldId id="302" r:id="rId35"/>
    <p:sldId id="321" r:id="rId3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Bebas Neue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unito" pitchFamily="2" charset="0"/>
      <p:regular r:id="rId48"/>
      <p:bold r:id="rId49"/>
      <p:italic r:id="rId50"/>
      <p:boldItalic r:id="rId51"/>
    </p:embeddedFont>
    <p:embeddedFont>
      <p:font typeface="Poppins" panose="00000500000000000000" pitchFamily="2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regular r:id="rId56"/>
      <p:bold r:id="rId57"/>
      <p:italic r:id="rId58"/>
      <p:boldItalic r:id="rId59"/>
    </p:embeddedFont>
    <p:embeddedFont>
      <p:font typeface="Quicksand"/>
      <p:regular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4B0D4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5563F1-6784-4C55-9F27-719C21BAA803}">
  <a:tblStyle styleId="{E15563F1-6784-4C55-9F27-719C21BAA8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69" autoAdjust="0"/>
  </p:normalViewPr>
  <p:slideViewPr>
    <p:cSldViewPr snapToGrid="0">
      <p:cViewPr varScale="1">
        <p:scale>
          <a:sx n="97" d="100"/>
          <a:sy n="97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3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6050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568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 clicks rabit and turtle to move these animals.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2DC4-20E0-4FB8-8C8E-F05B34E2A4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4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baseline="0" dirty="0"/>
              <a:t> choose the correct option. If they do it right, give the dice for them to row and get stars.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8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649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158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94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4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41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587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student write</a:t>
            </a:r>
            <a:r>
              <a:rPr lang="en-US" baseline="0" dirty="0"/>
              <a:t> or give the requirement. Other </a:t>
            </a:r>
            <a:r>
              <a:rPr lang="en-US" baseline="0" dirty="0" err="1"/>
              <a:t>Sts</a:t>
            </a:r>
            <a:r>
              <a:rPr lang="en-US" baseline="0" dirty="0"/>
              <a:t> follow and get the stars if they can do right action. Or both of them can do it, they can play rock, papers, scissors to find the winner.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7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14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400" y="843725"/>
            <a:ext cx="4831800" cy="27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400" y="3647338"/>
            <a:ext cx="5410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6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82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00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12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03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66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62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566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05375" y="1843819"/>
            <a:ext cx="45537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5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05375" y="3700194"/>
            <a:ext cx="4018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1096494"/>
            <a:ext cx="1137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234200" y="1442250"/>
            <a:ext cx="5608800" cy="22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3564275" y="445025"/>
            <a:ext cx="482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3564263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3"/>
          </p:nvPr>
        </p:nvSpPr>
        <p:spPr>
          <a:xfrm>
            <a:off x="3564263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4"/>
          </p:nvPr>
        </p:nvSpPr>
        <p:spPr>
          <a:xfrm>
            <a:off x="3564263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5" hasCustomPrompt="1"/>
          </p:nvPr>
        </p:nvSpPr>
        <p:spPr>
          <a:xfrm>
            <a:off x="6157200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6"/>
          </p:nvPr>
        </p:nvSpPr>
        <p:spPr>
          <a:xfrm>
            <a:off x="6157200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7"/>
          </p:nvPr>
        </p:nvSpPr>
        <p:spPr>
          <a:xfrm>
            <a:off x="6157200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8" hasCustomPrompt="1"/>
          </p:nvPr>
        </p:nvSpPr>
        <p:spPr>
          <a:xfrm>
            <a:off x="3564263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9"/>
          </p:nvPr>
        </p:nvSpPr>
        <p:spPr>
          <a:xfrm>
            <a:off x="3564263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13"/>
          </p:nvPr>
        </p:nvSpPr>
        <p:spPr>
          <a:xfrm>
            <a:off x="3564263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4" hasCustomPrompt="1"/>
          </p:nvPr>
        </p:nvSpPr>
        <p:spPr>
          <a:xfrm>
            <a:off x="6157200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5"/>
          </p:nvPr>
        </p:nvSpPr>
        <p:spPr>
          <a:xfrm>
            <a:off x="6157200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6"/>
          </p:nvPr>
        </p:nvSpPr>
        <p:spPr>
          <a:xfrm>
            <a:off x="6157200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bg>
      <p:bgPr>
        <a:solidFill>
          <a:schemeClr val="accent5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1" r:id="rId6"/>
    <p:sldLayoutId id="2147483673" r:id="rId7"/>
    <p:sldLayoutId id="2147483674" r:id="rId8"/>
    <p:sldLayoutId id="2147483675" r:id="rId9"/>
    <p:sldLayoutId id="2147483676" r:id="rId10"/>
    <p:sldLayoutId id="2147483679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749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17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audio" Target="../media/audio7.wav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7.jpe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8.wav"/><Relationship Id="rId7" Type="http://schemas.openxmlformats.org/officeDocument/2006/relationships/image" Target="../media/image5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11" Type="http://schemas.openxmlformats.org/officeDocument/2006/relationships/image" Target="../media/image53.jpeg"/><Relationship Id="rId5" Type="http://schemas.openxmlformats.org/officeDocument/2006/relationships/image" Target="../media/image50.png"/><Relationship Id="rId10" Type="http://schemas.microsoft.com/office/2007/relationships/hdphoto" Target="../media/hdphoto20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22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25.png"/><Relationship Id="rId5" Type="http://schemas.microsoft.com/office/2007/relationships/hdphoto" Target="../media/hdphoto21.wdp"/><Relationship Id="rId10" Type="http://schemas.openxmlformats.org/officeDocument/2006/relationships/image" Target="../media/image53.jpeg"/><Relationship Id="rId4" Type="http://schemas.openxmlformats.org/officeDocument/2006/relationships/image" Target="../media/image55.pn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microsoft.com/office/2007/relationships/hdphoto" Target="../media/hdphoto24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25.png"/><Relationship Id="rId5" Type="http://schemas.microsoft.com/office/2007/relationships/hdphoto" Target="../media/hdphoto18.wdp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9.wav"/><Relationship Id="rId7" Type="http://schemas.openxmlformats.org/officeDocument/2006/relationships/image" Target="../media/image6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69.jp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18" Type="http://schemas.openxmlformats.org/officeDocument/2006/relationships/image" Target="../media/image79.gif"/><Relationship Id="rId3" Type="http://schemas.openxmlformats.org/officeDocument/2006/relationships/audio" Target="../media/audio11.wav"/><Relationship Id="rId7" Type="http://schemas.openxmlformats.org/officeDocument/2006/relationships/image" Target="../media/image73.gif"/><Relationship Id="rId12" Type="http://schemas.microsoft.com/office/2007/relationships/hdphoto" Target="../media/hdphoto28.wdp"/><Relationship Id="rId17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6" Type="http://schemas.microsoft.com/office/2007/relationships/hdphoto" Target="../media/hdphoto30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gif"/><Relationship Id="rId11" Type="http://schemas.openxmlformats.org/officeDocument/2006/relationships/image" Target="../media/image76.png"/><Relationship Id="rId5" Type="http://schemas.openxmlformats.org/officeDocument/2006/relationships/image" Target="../media/image71.gif"/><Relationship Id="rId15" Type="http://schemas.openxmlformats.org/officeDocument/2006/relationships/image" Target="../media/image78.png"/><Relationship Id="rId10" Type="http://schemas.microsoft.com/office/2007/relationships/hdphoto" Target="../media/hdphoto27.wdp"/><Relationship Id="rId19" Type="http://schemas.openxmlformats.org/officeDocument/2006/relationships/image" Target="../media/image2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gif"/><Relationship Id="rId7" Type="http://schemas.openxmlformats.org/officeDocument/2006/relationships/image" Target="../media/image85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25.png"/><Relationship Id="rId5" Type="http://schemas.openxmlformats.org/officeDocument/2006/relationships/image" Target="../media/image83.gif"/><Relationship Id="rId10" Type="http://schemas.microsoft.com/office/2007/relationships/hdphoto" Target="../media/hdphoto31.wdp"/><Relationship Id="rId4" Type="http://schemas.openxmlformats.org/officeDocument/2006/relationships/image" Target="../media/image82.gif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slide" Target="slide25.xml"/><Relationship Id="rId18" Type="http://schemas.openxmlformats.org/officeDocument/2006/relationships/image" Target="../media/image91.png"/><Relationship Id="rId26" Type="http://schemas.openxmlformats.org/officeDocument/2006/relationships/image" Target="../media/image95.png"/><Relationship Id="rId3" Type="http://schemas.openxmlformats.org/officeDocument/2006/relationships/audio" Target="../media/audio12.wav"/><Relationship Id="rId21" Type="http://schemas.openxmlformats.org/officeDocument/2006/relationships/slide" Target="slide29.xml"/><Relationship Id="rId7" Type="http://schemas.openxmlformats.org/officeDocument/2006/relationships/image" Target="../media/image82.gif"/><Relationship Id="rId12" Type="http://schemas.openxmlformats.org/officeDocument/2006/relationships/image" Target="../media/image88.png"/><Relationship Id="rId17" Type="http://schemas.openxmlformats.org/officeDocument/2006/relationships/slide" Target="slide27.xml"/><Relationship Id="rId25" Type="http://schemas.microsoft.com/office/2007/relationships/hdphoto" Target="../media/hdphoto32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gif"/><Relationship Id="rId11" Type="http://schemas.openxmlformats.org/officeDocument/2006/relationships/slide" Target="slide24.xml"/><Relationship Id="rId24" Type="http://schemas.openxmlformats.org/officeDocument/2006/relationships/image" Target="../media/image94.png"/><Relationship Id="rId5" Type="http://schemas.openxmlformats.org/officeDocument/2006/relationships/image" Target="../media/image80.png"/><Relationship Id="rId15" Type="http://schemas.openxmlformats.org/officeDocument/2006/relationships/slide" Target="slide26.xml"/><Relationship Id="rId23" Type="http://schemas.openxmlformats.org/officeDocument/2006/relationships/image" Target="../media/image86.gif"/><Relationship Id="rId28" Type="http://schemas.openxmlformats.org/officeDocument/2006/relationships/slide" Target="slide30.xml"/><Relationship Id="rId10" Type="http://schemas.openxmlformats.org/officeDocument/2006/relationships/image" Target="../media/image85.gif"/><Relationship Id="rId19" Type="http://schemas.openxmlformats.org/officeDocument/2006/relationships/slide" Target="slide28.xml"/><Relationship Id="rId4" Type="http://schemas.openxmlformats.org/officeDocument/2006/relationships/audio" Target="../media/audio9.wav"/><Relationship Id="rId9" Type="http://schemas.openxmlformats.org/officeDocument/2006/relationships/image" Target="../media/image84.gif"/><Relationship Id="rId14" Type="http://schemas.openxmlformats.org/officeDocument/2006/relationships/image" Target="../media/image89.png"/><Relationship Id="rId22" Type="http://schemas.openxmlformats.org/officeDocument/2006/relationships/image" Target="../media/image93.png"/><Relationship Id="rId27" Type="http://schemas.microsoft.com/office/2007/relationships/hdphoto" Target="../media/hdphoto33.wdp"/><Relationship Id="rId30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97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2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89.png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2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90.png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2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98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8.png"/><Relationship Id="rId3" Type="http://schemas.openxmlformats.org/officeDocument/2006/relationships/audio" Target="../media/audio13.wav"/><Relationship Id="rId7" Type="http://schemas.openxmlformats.org/officeDocument/2006/relationships/slide" Target="slide28.xml"/><Relationship Id="rId12" Type="http://schemas.openxmlformats.org/officeDocument/2006/relationships/image" Target="../media/image92.png"/><Relationship Id="rId2" Type="http://schemas.openxmlformats.org/officeDocument/2006/relationships/audio" Target="../media/audio1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slide" Target="slide10.xml"/><Relationship Id="rId5" Type="http://schemas.openxmlformats.org/officeDocument/2006/relationships/audio" Target="../media/audio8.wav"/><Relationship Id="rId15" Type="http://schemas.openxmlformats.org/officeDocument/2006/relationships/slide" Target="slide23.xml"/><Relationship Id="rId10" Type="http://schemas.openxmlformats.org/officeDocument/2006/relationships/image" Target="../media/image53.jpeg"/><Relationship Id="rId4" Type="http://schemas.openxmlformats.org/officeDocument/2006/relationships/audio" Target="../media/audio10.wav"/><Relationship Id="rId9" Type="http://schemas.openxmlformats.org/officeDocument/2006/relationships/image" Target="../media/image101.jpeg"/><Relationship Id="rId1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png"/><Relationship Id="rId3" Type="http://schemas.openxmlformats.org/officeDocument/2006/relationships/audio" Target="../media/audio13.wav"/><Relationship Id="rId7" Type="http://schemas.openxmlformats.org/officeDocument/2006/relationships/image" Target="../media/image101.jpeg"/><Relationship Id="rId12" Type="http://schemas.openxmlformats.org/officeDocument/2006/relationships/image" Target="../media/image93.png"/><Relationship Id="rId2" Type="http://schemas.openxmlformats.org/officeDocument/2006/relationships/audio" Target="../media/audio1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slide" Target="slide30.xml"/><Relationship Id="rId5" Type="http://schemas.openxmlformats.org/officeDocument/2006/relationships/audio" Target="../media/audio8.wav"/><Relationship Id="rId15" Type="http://schemas.openxmlformats.org/officeDocument/2006/relationships/slide" Target="slide23.xml"/><Relationship Id="rId10" Type="http://schemas.openxmlformats.org/officeDocument/2006/relationships/image" Target="../media/image100.png"/><Relationship Id="rId4" Type="http://schemas.openxmlformats.org/officeDocument/2006/relationships/audio" Target="../media/audio10.wav"/><Relationship Id="rId9" Type="http://schemas.openxmlformats.org/officeDocument/2006/relationships/slide" Target="slide28.xml"/><Relationship Id="rId1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microsoft.com/office/2007/relationships/hdphoto" Target="../media/hdphoto3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10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92" b="96247" l="8499" r="82459"/>
                    </a14:imgEffect>
                  </a14:imgLayer>
                </a14:imgProps>
              </a:ext>
            </a:extLst>
          </a:blip>
          <a:srcRect t="1367" r="13857"/>
          <a:stretch/>
        </p:blipFill>
        <p:spPr>
          <a:xfrm>
            <a:off x="761348" y="1537555"/>
            <a:ext cx="4417555" cy="34116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96968" y="3195043"/>
            <a:ext cx="390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She’s jumping .</a:t>
            </a:r>
          </a:p>
        </p:txBody>
      </p:sp>
      <p:sp>
        <p:nvSpPr>
          <p:cNvPr id="6" name="Action Button: Sound 5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427998" y="725444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5586" y="26602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688" y="2598649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6" grpId="1" animBg="1"/>
      <p:bldP spid="2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3710" y="201506"/>
            <a:ext cx="4821238" cy="573087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Which is correct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3417" y="993553"/>
            <a:ext cx="521936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A. He’s jumping.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3417" y="1574037"/>
            <a:ext cx="528506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B. He’s not hitting the ball.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417" y="2161736"/>
            <a:ext cx="5486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C. He’s not playing football.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8291" y="2737929"/>
            <a:ext cx="454121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D. He’s hitting the ball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100000" l="9947" r="93250">
                        <a14:foregroundMark x1="29663" y1="84293" x2="37833" y2="98429"/>
                        <a14:foregroundMark x1="28774" y1="97120" x2="32327" y2="93194"/>
                        <a14:foregroundMark x1="75133" y1="32199" x2="82593" y2="56806"/>
                        <a14:foregroundMark x1="53641" y1="71204" x2="62345" y2="72251"/>
                        <a14:foregroundMark x1="72114" y1="55497" x2="71936" y2="48691"/>
                        <a14:foregroundMark x1="84902" y1="36126" x2="86679" y2="37958"/>
                        <a14:backgroundMark x1="46892" y1="89791" x2="57549" y2="98429"/>
                        <a14:backgroundMark x1="30195" y1="96335" x2="37123" y2="96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1923" y="1817847"/>
            <a:ext cx="4901421" cy="332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84050" y="64763"/>
            <a:ext cx="680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4. Listen and repeat. TR 7.6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55966" y="709051"/>
            <a:ext cx="1436006" cy="723441"/>
            <a:chOff x="2983594" y="3130426"/>
            <a:chExt cx="2105526" cy="1082842"/>
          </a:xfrm>
        </p:grpSpPr>
        <p:sp>
          <p:nvSpPr>
            <p:cNvPr id="17" name="Rounded Rectangle 16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8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107" y="1739793"/>
            <a:ext cx="2731670" cy="18411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2040" y="1739793"/>
            <a:ext cx="2738183" cy="18420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/>
          <a:srcRect t="1367" r="13857"/>
          <a:stretch/>
        </p:blipFill>
        <p:spPr>
          <a:xfrm>
            <a:off x="6477639" y="1739793"/>
            <a:ext cx="2383957" cy="1841126"/>
          </a:xfrm>
          <a:prstGeom prst="rect">
            <a:avLst/>
          </a:prstGeom>
        </p:spPr>
      </p:pic>
      <p:pic>
        <p:nvPicPr>
          <p:cNvPr id="25" name="7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3430" y="29539"/>
            <a:ext cx="723441" cy="72344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7205" y="3698018"/>
            <a:ext cx="3224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</a:p>
          <a:p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50198" y="3698018"/>
            <a:ext cx="259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He’s running.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75596" y="36980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b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She’s jumping 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20" name="7.6">
            <a:hlinkClick r:id="" action="ppaction://media"/>
            <a:extLst>
              <a:ext uri="{FF2B5EF4-FFF2-40B4-BE49-F238E27FC236}">
                <a16:creationId xmlns:a16="http://schemas.microsoft.com/office/drawing/2014/main" id="{DB3EFFBA-A228-41F6-A091-09F86D34CD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64" end="18735.64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2848" y="1333204"/>
            <a:ext cx="378187" cy="378187"/>
          </a:xfrm>
          <a:prstGeom prst="rect">
            <a:avLst/>
          </a:prstGeom>
        </p:spPr>
      </p:pic>
      <p:pic>
        <p:nvPicPr>
          <p:cNvPr id="29" name="7.6">
            <a:hlinkClick r:id="" action="ppaction://media"/>
            <a:extLst>
              <a:ext uri="{FF2B5EF4-FFF2-40B4-BE49-F238E27FC236}">
                <a16:creationId xmlns:a16="http://schemas.microsoft.com/office/drawing/2014/main" id="{A38691D7-4635-4CDD-AF5A-416F9F12A4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458" end="9672.64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24883" y="1333204"/>
            <a:ext cx="378187" cy="378187"/>
          </a:xfrm>
          <a:prstGeom prst="rect">
            <a:avLst/>
          </a:prstGeom>
        </p:spPr>
      </p:pic>
      <p:pic>
        <p:nvPicPr>
          <p:cNvPr id="30" name="7.6">
            <a:hlinkClick r:id="" action="ppaction://media"/>
            <a:extLst>
              <a:ext uri="{FF2B5EF4-FFF2-40B4-BE49-F238E27FC236}">
                <a16:creationId xmlns:a16="http://schemas.microsoft.com/office/drawing/2014/main" id="{17FF577F-66DD-4AB0-9C1B-437FD3725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836" end="1336.64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62058" y="1333204"/>
            <a:ext cx="378187" cy="3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9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4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80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-36385"/>
            <a:ext cx="1390529" cy="687975"/>
          </a:xfrm>
        </p:spPr>
        <p:txBody>
          <a:bodyPr/>
          <a:lstStyle/>
          <a:p>
            <a:r>
              <a:rPr lang="en-US" dirty="0"/>
              <a:t>DO IT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3" b="89894" l="9929" r="89894">
                        <a14:foregroundMark x1="50532" y1="23050" x2="52482" y2="37589"/>
                        <a14:foregroundMark x1="65071" y1="20922" x2="64362" y2="31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32190" y="2677763"/>
            <a:ext cx="2558330" cy="2757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574" y1="29712" x2="52049" y2="35463"/>
                        <a14:foregroundMark x1="52049" y1="28275" x2="59221" y2="32907"/>
                      </a14:backgroundRemoval>
                    </a14:imgEffect>
                  </a14:imgLayer>
                </a14:imgProps>
              </a:ext>
            </a:extLst>
          </a:blip>
          <a:srcRect l="22401" t="15491" r="14467" b="18891"/>
          <a:stretch/>
        </p:blipFill>
        <p:spPr>
          <a:xfrm>
            <a:off x="3204565" y="2263402"/>
            <a:ext cx="1966084" cy="2621446"/>
          </a:xfrm>
          <a:prstGeom prst="rect">
            <a:avLst/>
          </a:prstGeom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40544" y="3321527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4"/>
          <p:cNvSpPr txBox="1">
            <a:spLocks/>
          </p:cNvSpPr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 is running.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366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91" l="9620" r="89933">
                        <a14:foregroundMark x1="30872" y1="37610" x2="43848" y2="43585"/>
                        <a14:foregroundMark x1="59060" y1="33040" x2="61521" y2="37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467" y="776835"/>
            <a:ext cx="3879277" cy="4547724"/>
          </a:xfrm>
          <a:prstGeom prst="rect">
            <a:avLst/>
          </a:prstGeom>
        </p:spPr>
      </p:pic>
      <p:sp>
        <p:nvSpPr>
          <p:cNvPr id="6" name="Title 14"/>
          <p:cNvSpPr txBox="1">
            <a:spLocks/>
          </p:cNvSpPr>
          <p:nvPr/>
        </p:nvSpPr>
        <p:spPr>
          <a:xfrm>
            <a:off x="3714539" y="3995321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He’s not playing football.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09" y="1448852"/>
            <a:ext cx="3304158" cy="3786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33" b="98371" l="2685" r="93960">
                        <a14:foregroundMark x1="42617" y1="29124" x2="77517" y2="36049"/>
                        <a14:foregroundMark x1="82886" y1="59878" x2="75503" y2="7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45152" y="1873428"/>
            <a:ext cx="2113440" cy="3313567"/>
          </a:xfrm>
          <a:prstGeom prst="rect">
            <a:avLst/>
          </a:prstGeom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0556" y="3329373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sp>
        <p:nvSpPr>
          <p:cNvPr id="8" name="Title 14"/>
          <p:cNvSpPr txBox="1">
            <a:spLocks/>
          </p:cNvSpPr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 isn’t jumping.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2814475" y="2608482"/>
            <a:ext cx="2087745" cy="2362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91" b="95431" l="25476" r="75714">
                        <a14:foregroundMark x1="53333" y1="21265" x2="59762" y2="26714"/>
                        <a14:foregroundMark x1="61905" y1="22320" x2="66190" y2="29174"/>
                        <a14:foregroundMark x1="52976" y1="26362" x2="57857" y2="26362"/>
                      </a14:backgroundRemoval>
                    </a14:imgEffect>
                  </a14:imgLayer>
                </a14:imgProps>
              </a:ext>
            </a:extLst>
          </a:blip>
          <a:srcRect l="25018" t="-274" r="23551" b="1"/>
          <a:stretch/>
        </p:blipFill>
        <p:spPr>
          <a:xfrm flipH="1">
            <a:off x="5328553" y="2686302"/>
            <a:ext cx="1930389" cy="2457198"/>
          </a:xfrm>
          <a:prstGeom prst="rect">
            <a:avLst/>
          </a:prstGeom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501212" y="3390715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000125"/>
            <a:ext cx="9525000" cy="7143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0161" y="562483"/>
            <a:ext cx="6295497" cy="26163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am I 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CHECKING GAME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78104" y="3376315"/>
            <a:ext cx="8972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Myriad Pro" panose="020B0503030403020204" pitchFamily="34" charset="0"/>
              </a:rPr>
              <a:t>Listen and choose the correct picture.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55" b="96751" l="19893" r="61812">
                        <a14:foregroundMark x1="31794" y1="50722" x2="38188" y2="55235"/>
                        <a14:foregroundMark x1="45293" y1="47653" x2="46536" y2="54332"/>
                      </a14:backgroundRemoval>
                    </a14:imgEffect>
                  </a14:imgLayer>
                </a14:imgProps>
              </a:ext>
            </a:extLst>
          </a:blip>
          <a:srcRect l="18764" t="32547" r="37777" b="2088"/>
          <a:stretch/>
        </p:blipFill>
        <p:spPr>
          <a:xfrm>
            <a:off x="6870137" y="1694313"/>
            <a:ext cx="2330507" cy="34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54" y="1980561"/>
            <a:ext cx="3692854" cy="27189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236" y="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am I ?</a:t>
            </a:r>
            <a:b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4830383" y="439852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407" y="1980561"/>
            <a:ext cx="4052899" cy="2726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7" y="2163601"/>
            <a:ext cx="3280862" cy="2296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018" y="2163601"/>
            <a:ext cx="3311197" cy="2317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0667" y="0"/>
            <a:ext cx="2496302" cy="10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4142243" y="104860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04" y="1997478"/>
            <a:ext cx="3528922" cy="260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429" y="2019883"/>
            <a:ext cx="3624909" cy="25825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514" y="0"/>
            <a:ext cx="279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br>
              <a:rPr lang="en-US" dirty="0"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Myriad Pro" panose="020B0503030403020204" pitchFamily="34" charset="0"/>
              </a:rPr>
            </a:br>
            <a:endParaRPr lang="en-US" dirty="0"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3531987" y="74859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706" t="2348"/>
          <a:stretch/>
        </p:blipFill>
        <p:spPr>
          <a:xfrm>
            <a:off x="11862" y="1"/>
            <a:ext cx="9132138" cy="5143500"/>
          </a:xfrm>
          <a:prstGeom prst="rect">
            <a:avLst/>
          </a:prstGeom>
        </p:spPr>
      </p:pic>
      <p:sp>
        <p:nvSpPr>
          <p:cNvPr id="3" name="Google Shape;145;p33"/>
          <p:cNvSpPr txBox="1">
            <a:spLocks/>
          </p:cNvSpPr>
          <p:nvPr/>
        </p:nvSpPr>
        <p:spPr>
          <a:xfrm>
            <a:off x="2648082" y="783065"/>
            <a:ext cx="6825424" cy="123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75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7</a:t>
            </a:r>
            <a:b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Sport </a:t>
            </a:r>
          </a:p>
        </p:txBody>
      </p:sp>
      <p:sp>
        <p:nvSpPr>
          <p:cNvPr id="4" name="Google Shape;146;p33"/>
          <p:cNvSpPr txBox="1">
            <a:spLocks/>
          </p:cNvSpPr>
          <p:nvPr/>
        </p:nvSpPr>
        <p:spPr>
          <a:xfrm>
            <a:off x="3354901" y="2049463"/>
            <a:ext cx="541178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 algn="ctr">
              <a:buFont typeface="Poppins"/>
              <a:buNone/>
            </a:pP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2. Task 4,5,6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11862" y="0"/>
            <a:ext cx="4370706" cy="5310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05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039" y="-41411"/>
            <a:ext cx="5536798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3.Practice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550258" y="1381838"/>
            <a:ext cx="67263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5. Look and say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34986" y="1280884"/>
            <a:ext cx="1675798" cy="964997"/>
            <a:chOff x="445170" y="3132777"/>
            <a:chExt cx="2105526" cy="1082842"/>
          </a:xfrm>
        </p:grpSpPr>
        <p:sp>
          <p:nvSpPr>
            <p:cNvPr id="9" name="Rounded Rectangle 8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1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30" y="-136462"/>
            <a:ext cx="4548524" cy="325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955641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Game</a:t>
            </a:r>
            <a:endParaRPr sz="8000" dirty="0">
              <a:solidFill>
                <a:srgbClr val="FF0000"/>
              </a:solidFill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95101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505846" y="3107509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1416" y="209707"/>
            <a:ext cx="8634264" cy="2254754"/>
            <a:chOff x="787829" y="2094452"/>
            <a:chExt cx="10848652" cy="1756730"/>
          </a:xfrm>
        </p:grpSpPr>
        <p:sp>
          <p:nvSpPr>
            <p:cNvPr id="41" name="Được chia sẻ MIỄN PHÍ bởi NK PowerSKills"/>
            <p:cNvSpPr/>
            <p:nvPr/>
          </p:nvSpPr>
          <p:spPr>
            <a:xfrm>
              <a:off x="787829" y="2094452"/>
              <a:ext cx="10848652" cy="1752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veat Brush" pitchFamily="2" charset="0"/>
              </a:endParaRPr>
            </a:p>
          </p:txBody>
        </p:sp>
        <p:sp>
          <p:nvSpPr>
            <p:cNvPr id="42" name="Ghé FB: https://www.facebook.com/nkpowerskills"/>
            <p:cNvSpPr txBox="1"/>
            <p:nvPr/>
          </p:nvSpPr>
          <p:spPr>
            <a:xfrm>
              <a:off x="1173964" y="2340469"/>
              <a:ext cx="9837415" cy="1510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t</a:t>
              </a:r>
              <a:r>
                <a:rPr lang="en-US" sz="6000" kern="1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urtle and the rabbit</a:t>
              </a:r>
            </a:p>
          </p:txBody>
        </p:sp>
      </p:grpSp>
      <p:pic>
        <p:nvPicPr>
          <p:cNvPr id="3074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7847607" y="905813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è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4" name="chồ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khán giả thỏ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...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sp>
        <p:nvSpPr>
          <p:cNvPr id="69" name="khung"/>
          <p:cNvSpPr/>
          <p:nvPr/>
        </p:nvSpPr>
        <p:spPr>
          <a:xfrm>
            <a:off x="5666997" y="842886"/>
            <a:ext cx="2527724" cy="607535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rùa chạ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201594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ùa"/>
          <p:cNvSpPr>
            <a:spLocks noChangeArrowheads="1"/>
          </p:cNvSpPr>
          <p:nvPr/>
        </p:nvSpPr>
        <p:spPr bwMode="auto">
          <a:xfrm>
            <a:off x="7017900" y="945598"/>
            <a:ext cx="954647" cy="409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Turtle</a:t>
            </a:r>
          </a:p>
        </p:txBody>
      </p:sp>
      <p:sp>
        <p:nvSpPr>
          <p:cNvPr id="9" name="thỏ"/>
          <p:cNvSpPr>
            <a:spLocks noChangeArrowheads="1"/>
          </p:cNvSpPr>
          <p:nvPr/>
        </p:nvSpPr>
        <p:spPr bwMode="auto">
          <a:xfrm>
            <a:off x="5901306" y="945597"/>
            <a:ext cx="988636" cy="40957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</a:t>
            </a:r>
          </a:p>
        </p:txBody>
      </p:sp>
      <p:pic>
        <p:nvPicPr>
          <p:cNvPr id="47" name="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8" y="755743"/>
            <a:ext cx="748931" cy="737183"/>
          </a:xfrm>
          <a:prstGeom prst="rect">
            <a:avLst/>
          </a:prstGeom>
        </p:spPr>
      </p:pic>
      <p:pic>
        <p:nvPicPr>
          <p:cNvPr id="48" name="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pic>
        <p:nvPicPr>
          <p:cNvPr id="49" name="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pic>
        <p:nvPicPr>
          <p:cNvPr id="50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99" y="722137"/>
            <a:ext cx="739889" cy="728284"/>
          </a:xfrm>
          <a:prstGeom prst="rect">
            <a:avLst/>
          </a:prstGeom>
        </p:spPr>
      </p:pic>
      <p:pic>
        <p:nvPicPr>
          <p:cNvPr id="51" name="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87" y="728830"/>
            <a:ext cx="736875" cy="725317"/>
          </a:xfrm>
          <a:prstGeom prst="rect">
            <a:avLst/>
          </a:prstGeom>
        </p:spPr>
      </p:pic>
      <p:pic>
        <p:nvPicPr>
          <p:cNvPr id="52" name="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47" y="767609"/>
            <a:ext cx="721944" cy="713451"/>
          </a:xfrm>
          <a:prstGeom prst="rect">
            <a:avLst/>
          </a:prstGeom>
        </p:spPr>
      </p:pic>
      <p:pic>
        <p:nvPicPr>
          <p:cNvPr id="21" name="thỏ chạy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523249" y="2981325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8279429" y="639815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mic speech bubble with expression text win Vector Image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24002" r="21818" b="37999"/>
          <a:stretch/>
        </p:blipFill>
        <p:spPr bwMode="auto">
          <a:xfrm>
            <a:off x="1879028" y="1286125"/>
            <a:ext cx="4259627" cy="32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8" action="ppaction://hlinksldjump"/>
          </p:cNvPr>
          <p:cNvSpPr/>
          <p:nvPr/>
        </p:nvSpPr>
        <p:spPr>
          <a:xfrm>
            <a:off x="8235638" y="469582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4 0.13136 L -0.25244 0.1313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44 0.13136 L -0.46424 0.135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24 0.13529 L -0.70522 0.131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29665" y="-2020533"/>
            <a:ext cx="5276850" cy="9336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2" y="720686"/>
            <a:ext cx="1250745" cy="12311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42946" y="3887200"/>
            <a:ext cx="3622983" cy="811377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not hitting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kicking the ball. 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-3460" r="54111"/>
          <a:stretch/>
        </p:blipFill>
        <p:spPr>
          <a:xfrm>
            <a:off x="2752664" y="720686"/>
            <a:ext cx="3830851" cy="2773172"/>
          </a:xfrm>
          <a:prstGeom prst="rect">
            <a:avLst/>
          </a:prstGeom>
        </p:spPr>
      </p:pic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29665" y="-20296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326" t="-2018"/>
          <a:stretch/>
        </p:blipFill>
        <p:spPr>
          <a:xfrm>
            <a:off x="2832212" y="663548"/>
            <a:ext cx="3979932" cy="273453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89161" y="3710722"/>
            <a:ext cx="3622983" cy="811377"/>
          </a:xfrm>
          <a:prstGeom prst="wedgeRoundRectCallout">
            <a:avLst>
              <a:gd name="adj1" fmla="val 58544"/>
              <a:gd name="adj2" fmla="val 47195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jumping.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82065" y="-18772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2566" r="65810"/>
          <a:stretch/>
        </p:blipFill>
        <p:spPr>
          <a:xfrm>
            <a:off x="3681877" y="820879"/>
            <a:ext cx="2846148" cy="258705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24663" y="3732007"/>
            <a:ext cx="3234566" cy="823810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tx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not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jumping.</a:t>
            </a:r>
          </a:p>
        </p:txBody>
      </p:sp>
      <p:pic>
        <p:nvPicPr>
          <p:cNvPr id="5" name="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0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7" y="843518"/>
            <a:ext cx="739889" cy="72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0521" t="-4491"/>
          <a:stretch/>
        </p:blipFill>
        <p:spPr>
          <a:xfrm>
            <a:off x="2621819" y="691143"/>
            <a:ext cx="4118846" cy="263561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075872" y="3812150"/>
            <a:ext cx="3664793" cy="732624"/>
          </a:xfrm>
          <a:prstGeom prst="wedgeRoundRectCallout">
            <a:avLst>
              <a:gd name="adj1" fmla="val -72574"/>
              <a:gd name="adj2" fmla="val -9578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kicking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hitting the ball. 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5" y="4226540"/>
            <a:ext cx="991277" cy="9510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21813" y="355823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isn’t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3024" y="357336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2536" y="33842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0093" y="335353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7058" y="482523"/>
            <a:ext cx="7875638" cy="2787445"/>
            <a:chOff x="854551" y="915172"/>
            <a:chExt cx="10500851" cy="3716593"/>
          </a:xfrm>
        </p:grpSpPr>
        <p:sp>
          <p:nvSpPr>
            <p:cNvPr id="17" name="Rectangle 16"/>
            <p:cNvSpPr/>
            <p:nvPr/>
          </p:nvSpPr>
          <p:spPr>
            <a:xfrm>
              <a:off x="854551" y="915172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Được chia sẻ MIỄN PHÍ bởi NK PowerSKills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1" y="915173"/>
              <a:ext cx="1674177" cy="16479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6564951" y="838943"/>
            <a:ext cx="2087745" cy="236287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782301" y="1100492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She………….kicking the ball.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6110" y="1265971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isn’t</a:t>
            </a:r>
          </a:p>
        </p:txBody>
      </p:sp>
      <p:sp>
        <p:nvSpPr>
          <p:cNvPr id="19" name="Action Button: Home 18">
            <a:hlinkClick r:id="rId15" action="ppaction://hlinksldjump" highlightClick="1"/>
          </p:cNvPr>
          <p:cNvSpPr/>
          <p:nvPr/>
        </p:nvSpPr>
        <p:spPr>
          <a:xfrm>
            <a:off x="8113505" y="420319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3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6365" y="3498508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is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687" y="3481400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isn’t 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4865" y="32603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36868" y="330943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9" y="4192441"/>
            <a:ext cx="991277" cy="9510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3580" y="223162"/>
            <a:ext cx="7875638" cy="2944568"/>
            <a:chOff x="854551" y="751417"/>
            <a:chExt cx="10500851" cy="3926091"/>
          </a:xfrm>
        </p:grpSpPr>
        <p:sp>
          <p:nvSpPr>
            <p:cNvPr id="4" name="Rectangle 3"/>
            <p:cNvSpPr/>
            <p:nvPr/>
          </p:nvSpPr>
          <p:spPr>
            <a:xfrm>
              <a:off x="854551" y="960915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Ghé FB: https://www.facebook.com/nkpowerskills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14" y="751417"/>
              <a:ext cx="1541805" cy="1523668"/>
            </a:xfrm>
            <a:prstGeom prst="rect">
              <a:avLst/>
            </a:prstGeom>
          </p:spPr>
        </p:pic>
      </p:grpSp>
      <p:sp>
        <p:nvSpPr>
          <p:cNvPr id="13" name="Rounded Rectangular Callout 12"/>
          <p:cNvSpPr/>
          <p:nvPr/>
        </p:nvSpPr>
        <p:spPr>
          <a:xfrm>
            <a:off x="2659511" y="1429057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He………….running.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0648" y="1774007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0371" y="794537"/>
            <a:ext cx="2010047" cy="2303594"/>
          </a:xfrm>
          <a:prstGeom prst="rect">
            <a:avLst/>
          </a:prstGeom>
        </p:spPr>
      </p:pic>
      <p:sp>
        <p:nvSpPr>
          <p:cNvPr id="19" name="Action Button: Home 18">
            <a:hlinkClick r:id="rId15" action="ppaction://hlinksldjump" highlightClick="1"/>
          </p:cNvPr>
          <p:cNvSpPr/>
          <p:nvPr/>
        </p:nvSpPr>
        <p:spPr>
          <a:xfrm>
            <a:off x="8011072" y="419244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54377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672224" y="-206029"/>
            <a:ext cx="5686475" cy="137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1.Warm Up</a:t>
            </a:r>
            <a:endParaRPr sz="6600" dirty="0">
              <a:solidFill>
                <a:srgbClr val="FF0000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313" t="-1090" r="2802"/>
          <a:stretch/>
        </p:blipFill>
        <p:spPr>
          <a:xfrm>
            <a:off x="485501" y="1754377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4705" t="306" r="3538" b="-382"/>
          <a:stretch/>
        </p:blipFill>
        <p:spPr>
          <a:xfrm>
            <a:off x="6295094" y="1773827"/>
            <a:ext cx="2459421" cy="2262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72" y="1013944"/>
            <a:ext cx="754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Quick Eyes 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35" y="4232135"/>
            <a:ext cx="8860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Within 10,7,5 seconds ,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remember the positions of the words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299" y="0"/>
            <a:ext cx="6048394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4.Production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8845" y="1658123"/>
            <a:ext cx="7483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6. Draw and write. Say. </a:t>
            </a:r>
            <a:br>
              <a:rPr lang="en-US" sz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" y="0"/>
            <a:ext cx="9486900" cy="6067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3" b="100000" l="9833" r="94979">
                        <a14:foregroundMark x1="37448" y1="3922" x2="44351" y2="29412"/>
                        <a14:foregroundMark x1="21548" y1="38681" x2="61506" y2="88057"/>
                        <a14:foregroundMark x1="66527" y1="39037" x2="22594" y2="90018"/>
                        <a14:foregroundMark x1="18410" y1="51337" x2="43096" y2="74866"/>
                        <a14:foregroundMark x1="21339" y1="60250" x2="33891" y2="80570"/>
                        <a14:foregroundMark x1="21130" y1="73262" x2="24686" y2="80927"/>
                        <a14:foregroundMark x1="25523" y1="89483" x2="57531" y2="83601"/>
                        <a14:foregroundMark x1="47280" y1="84848" x2="43305" y2="72371"/>
                        <a14:foregroundMark x1="33054" y1="32799" x2="33264" y2="20856"/>
                        <a14:foregroundMark x1="69665" y1="50089" x2="62134" y2="87166"/>
                        <a14:foregroundMark x1="23013" y1="38324" x2="64226" y2="38681"/>
                        <a14:foregroundMark x1="37238" y1="90909" x2="36402" y2="99465"/>
                        <a14:foregroundMark x1="52510" y1="90909" x2="53975" y2="99287"/>
                        <a14:foregroundMark x1="29289" y1="34759" x2="56276" y2="34581"/>
                        <a14:foregroundMark x1="54393" y1="21925" x2="53766" y2="30125"/>
                        <a14:backgroundMark x1="34728" y1="28164" x2="40167" y2="28342"/>
                        <a14:backgroundMark x1="46025" y1="28520" x2="50628" y2="28164"/>
                        <a14:backgroundMark x1="67573" y1="55615" x2="69665" y2="57219"/>
                        <a14:backgroundMark x1="67573" y1="54902" x2="68828" y2="54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7947" y="470907"/>
            <a:ext cx="3981282" cy="4672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703" y="2473498"/>
            <a:ext cx="326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520631" y="1240754"/>
            <a:ext cx="4417063" cy="2534292"/>
          </a:xfrm>
          <a:prstGeom prst="wedgeRectCallout">
            <a:avLst>
              <a:gd name="adj1" fmla="val -21059"/>
              <a:gd name="adj2" fmla="val -49541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“What is </a:t>
            </a:r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your favourite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 ?”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Draw and write what you are doing when you play.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389261" y="1025188"/>
            <a:ext cx="6323049" cy="87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5.Assessment</a:t>
            </a:r>
            <a:b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sz="66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2185" y="1460300"/>
            <a:ext cx="77172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0" y="-30846"/>
            <a:ext cx="9129820" cy="524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3" y="81649"/>
            <a:ext cx="2579138" cy="18053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96874" y="187175"/>
            <a:ext cx="5555814" cy="882032"/>
          </a:xfrm>
          <a:prstGeom prst="wedgeRoundRectCallout">
            <a:avLst>
              <a:gd name="adj1" fmla="val -61700"/>
              <a:gd name="adj2" fmla="val -36582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She…………running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‘s		b. isn’t 	c. am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66" y="3207150"/>
            <a:ext cx="2519084" cy="185471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726422" y="4117377"/>
            <a:ext cx="6320473" cy="882032"/>
          </a:xfrm>
          <a:prstGeom prst="wedgeRoundRectCallout">
            <a:avLst>
              <a:gd name="adj1" fmla="val -60184"/>
              <a:gd name="adj2" fmla="val -5768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He …………the ball.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‘s kicking  b. isn’t hitting   c. ’s hitting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904" y="1472122"/>
            <a:ext cx="3037653" cy="224234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0" y="2106081"/>
            <a:ext cx="5106074" cy="882032"/>
          </a:xfrm>
          <a:prstGeom prst="wedgeRoundRectCallout">
            <a:avLst>
              <a:gd name="adj1" fmla="val 57529"/>
              <a:gd name="adj2" fmla="val -3933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She’s …………..the ball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catching	 b. kicking c. hitting </a:t>
            </a:r>
          </a:p>
        </p:txBody>
      </p:sp>
      <p:sp>
        <p:nvSpPr>
          <p:cNvPr id="16" name="Oval 15"/>
          <p:cNvSpPr/>
          <p:nvPr/>
        </p:nvSpPr>
        <p:spPr>
          <a:xfrm>
            <a:off x="3618507" y="628191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27228" y="2547097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93256" y="4558393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469122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832345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79120" y="2144176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" y="2541689"/>
            <a:ext cx="1989657" cy="25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784" y="2093220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64725" y="2098874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4" t="12502" r="32358" b="9824"/>
          <a:stretch>
            <a:fillRect/>
          </a:stretch>
        </p:blipFill>
        <p:spPr bwMode="auto">
          <a:xfrm>
            <a:off x="1947863" y="2313385"/>
            <a:ext cx="752475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3" t="12563" r="23633" b="9766"/>
          <a:stretch>
            <a:fillRect/>
          </a:stretch>
        </p:blipFill>
        <p:spPr bwMode="auto">
          <a:xfrm>
            <a:off x="1903810" y="2313385"/>
            <a:ext cx="840581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6" t="7997" r="9303" b="14330"/>
          <a:stretch>
            <a:fillRect/>
          </a:stretch>
        </p:blipFill>
        <p:spPr bwMode="auto">
          <a:xfrm>
            <a:off x="1691879" y="2313385"/>
            <a:ext cx="1264444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740" y="1451727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xanh3"/>
          <p:cNvSpPr/>
          <p:nvPr/>
        </p:nvSpPr>
        <p:spPr>
          <a:xfrm>
            <a:off x="6559457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1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684" y="1401721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5040618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87434"/>
            <a:ext cx="1354454" cy="141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06094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654" y="2831902"/>
            <a:ext cx="1359082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xanh4"/>
          <p:cNvSpPr/>
          <p:nvPr/>
        </p:nvSpPr>
        <p:spPr>
          <a:xfrm>
            <a:off x="4257808" y="2821039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1797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818" y="2855901"/>
            <a:ext cx="138812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848833" y="286809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5" name="Google Shape;199;p38"/>
          <p:cNvSpPr txBox="1">
            <a:spLocks/>
          </p:cNvSpPr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1 </a:t>
            </a:r>
            <a:r>
              <a:rPr lang="en-US" sz="20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10 seconds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445" y="2115995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17821" y="210758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657" y="1353741"/>
            <a:ext cx="130375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31902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601248" y="13570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71433"/>
            <a:ext cx="1354454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28192" y="139039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010" y="1318039"/>
            <a:ext cx="1347597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4" y="2852660"/>
            <a:ext cx="136676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074885" y="1353741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9" name="xanh3"/>
          <p:cNvSpPr/>
          <p:nvPr/>
        </p:nvSpPr>
        <p:spPr>
          <a:xfrm>
            <a:off x="4275036" y="284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" name="xanh4"/>
          <p:cNvSpPr/>
          <p:nvPr/>
        </p:nvSpPr>
        <p:spPr>
          <a:xfrm>
            <a:off x="5774780" y="28082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Google Shape;199;p38"/>
          <p:cNvSpPr txBox="1">
            <a:spLocks/>
          </p:cNvSpPr>
          <p:nvPr/>
        </p:nvSpPr>
        <p:spPr>
          <a:xfrm>
            <a:off x="379292" y="64204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2 </a:t>
            </a:r>
            <a:r>
              <a:rPr lang="en-US" sz="20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7 seconds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900" y="2117651"/>
            <a:ext cx="1274778" cy="13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27528" y="208214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28" y="2373357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43" y="1353741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58870"/>
            <a:ext cx="1322117" cy="134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554782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394" y="1371433"/>
            <a:ext cx="1331740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497132" y="137347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276" y="1425860"/>
            <a:ext cx="1347597" cy="140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3" y="2852660"/>
            <a:ext cx="1366765" cy="14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4241579" y="283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9" name="xanh3"/>
          <p:cNvSpPr/>
          <p:nvPr/>
        </p:nvSpPr>
        <p:spPr>
          <a:xfrm>
            <a:off x="5050280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xanh4"/>
          <p:cNvSpPr/>
          <p:nvPr/>
        </p:nvSpPr>
        <p:spPr>
          <a:xfrm>
            <a:off x="5774780" y="283799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Google Shape;199;p38"/>
          <p:cNvSpPr txBox="1">
            <a:spLocks/>
          </p:cNvSpPr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3 </a:t>
            </a:r>
            <a:r>
              <a:rPr lang="en-US" sz="20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5 seconds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946100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120331" y="0"/>
            <a:ext cx="6903337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2.Presentation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22998" y="1946100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32591" y="1965550"/>
            <a:ext cx="2459421" cy="2262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3748" y="3790428"/>
            <a:ext cx="4240475" cy="584775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</a:p>
        </p:txBody>
      </p:sp>
      <p:sp>
        <p:nvSpPr>
          <p:cNvPr id="7" name="Action Button: Sound 6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3313502" y="214525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8208" y="3120591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210" y="3053863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65382" cy="5470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0313" y="4004727"/>
            <a:ext cx="39019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running.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5" name="applause.wav"/>
            </a:hlinkClick>
          </p:cNvPr>
          <p:cNvSpPr/>
          <p:nvPr/>
        </p:nvSpPr>
        <p:spPr>
          <a:xfrm>
            <a:off x="6047499" y="553140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54707" y="361886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9390" y="3588088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461</Words>
  <Application>Microsoft Office PowerPoint</Application>
  <PresentationFormat>On-screen Show (16:9)</PresentationFormat>
  <Paragraphs>100</Paragraphs>
  <Slides>34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Poppins</vt:lpstr>
      <vt:lpstr>Quicksand SemiBold</vt:lpstr>
      <vt:lpstr>Comic Sans MS</vt:lpstr>
      <vt:lpstr>Caveat Brush</vt:lpstr>
      <vt:lpstr>Arial Black</vt:lpstr>
      <vt:lpstr>Life Savers ExtraBold</vt:lpstr>
      <vt:lpstr>Calibri</vt:lpstr>
      <vt:lpstr>Myriad Pro</vt:lpstr>
      <vt:lpstr>Poppins SemiBold</vt:lpstr>
      <vt:lpstr>Quicksand</vt:lpstr>
      <vt:lpstr>Life Savers</vt:lpstr>
      <vt:lpstr>Nunito</vt:lpstr>
      <vt:lpstr>Arial</vt:lpstr>
      <vt:lpstr>Bebas Neue</vt:lpstr>
      <vt:lpstr>Tahoma</vt:lpstr>
      <vt:lpstr>Merveilleuses Baskets - Profil de L'entreprise by Slidesgo</vt:lpstr>
      <vt:lpstr>Science Subject for Elementary - 3rd Grade: Physical, Life, and Earth by Slidesgo</vt:lpstr>
      <vt:lpstr>PowerPoint Presentation</vt:lpstr>
      <vt:lpstr>PowerPoint Presentation</vt:lpstr>
      <vt:lpstr>1.Warm Up</vt:lpstr>
      <vt:lpstr>PowerPoint Presentation</vt:lpstr>
      <vt:lpstr>PowerPoint Presentation</vt:lpstr>
      <vt:lpstr>PowerPoint Presentation</vt:lpstr>
      <vt:lpstr>2.Presentation</vt:lpstr>
      <vt:lpstr>PowerPoint Presentation</vt:lpstr>
      <vt:lpstr>PowerPoint Presentation</vt:lpstr>
      <vt:lpstr>PowerPoint Presentation</vt:lpstr>
      <vt:lpstr>Which is correct ? </vt:lpstr>
      <vt:lpstr>PowerPoint Presentation</vt:lpstr>
      <vt:lpstr>DO IT </vt:lpstr>
      <vt:lpstr>PowerPoint Presentation</vt:lpstr>
      <vt:lpstr>PowerPoint Presentation</vt:lpstr>
      <vt:lpstr>Who am I ? CHECKING GAME </vt:lpstr>
      <vt:lpstr>PowerPoint Presentation</vt:lpstr>
      <vt:lpstr>PowerPoint Presentation</vt:lpstr>
      <vt:lpstr>PowerPoint Presentation</vt:lpstr>
      <vt:lpstr>3.Practice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4.Production</vt:lpstr>
      <vt:lpstr>PowerPoint Presentation</vt:lpstr>
      <vt:lpstr>5.Assessment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My Favourite Sport</dc:title>
  <dc:creator>Christiaan Rheeder</dc:creator>
  <cp:lastModifiedBy>Thành Trung Nguyễn</cp:lastModifiedBy>
  <cp:revision>89</cp:revision>
  <dcterms:modified xsi:type="dcterms:W3CDTF">2024-08-09T03:39:48Z</dcterms:modified>
</cp:coreProperties>
</file>