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27"/>
  </p:notesMasterIdLst>
  <p:sldIdLst>
    <p:sldId id="257" r:id="rId3"/>
    <p:sldId id="256" r:id="rId4"/>
    <p:sldId id="321" r:id="rId5"/>
    <p:sldId id="263" r:id="rId6"/>
    <p:sldId id="262" r:id="rId7"/>
    <p:sldId id="258" r:id="rId8"/>
    <p:sldId id="260" r:id="rId9"/>
    <p:sldId id="261" r:id="rId10"/>
    <p:sldId id="264" r:id="rId11"/>
    <p:sldId id="272" r:id="rId12"/>
    <p:sldId id="273" r:id="rId13"/>
    <p:sldId id="266" r:id="rId14"/>
    <p:sldId id="274" r:id="rId15"/>
    <p:sldId id="275" r:id="rId16"/>
    <p:sldId id="276" r:id="rId17"/>
    <p:sldId id="277" r:id="rId18"/>
    <p:sldId id="278" r:id="rId19"/>
    <p:sldId id="279" r:id="rId20"/>
    <p:sldId id="282" r:id="rId21"/>
    <p:sldId id="280" r:id="rId22"/>
    <p:sldId id="281" r:id="rId23"/>
    <p:sldId id="283" r:id="rId24"/>
    <p:sldId id="285" r:id="rId25"/>
    <p:sldId id="320"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22A9E0-B9C5-4D44-91BE-5447CAEF5AB2}" v="763" dt="2024-08-15T09:11:51.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1504" autoAdjust="0"/>
  </p:normalViewPr>
  <p:slideViewPr>
    <p:cSldViewPr>
      <p:cViewPr varScale="1">
        <p:scale>
          <a:sx n="44" d="100"/>
          <a:sy n="44" d="100"/>
        </p:scale>
        <p:origin x="146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43"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Dao Thi Thu" userId="b0c0fd0c-b87e-42f7-8ea0-369972801474" providerId="ADAL" clId="{5222A9E0-B9C5-4D44-91BE-5447CAEF5AB2}"/>
    <pc:docChg chg="custSel modSld modMainMaster">
      <pc:chgData name="Thao Dao Thi Thu" userId="b0c0fd0c-b87e-42f7-8ea0-369972801474" providerId="ADAL" clId="{5222A9E0-B9C5-4D44-91BE-5447CAEF5AB2}" dt="2024-08-15T09:11:51.364" v="1603"/>
      <pc:docMkLst>
        <pc:docMk/>
      </pc:docMkLst>
      <pc:sldChg chg="modTransition modAnim">
        <pc:chgData name="Thao Dao Thi Thu" userId="b0c0fd0c-b87e-42f7-8ea0-369972801474" providerId="ADAL" clId="{5222A9E0-B9C5-4D44-91BE-5447CAEF5AB2}" dt="2024-08-15T09:07:41.996" v="490"/>
        <pc:sldMkLst>
          <pc:docMk/>
          <pc:sldMk cId="0" sldId="256"/>
        </pc:sldMkLst>
      </pc:sldChg>
      <pc:sldChg chg="modTransition">
        <pc:chgData name="Thao Dao Thi Thu" userId="b0c0fd0c-b87e-42f7-8ea0-369972801474" providerId="ADAL" clId="{5222A9E0-B9C5-4D44-91BE-5447CAEF5AB2}" dt="2024-08-15T09:07:00.170" v="235"/>
        <pc:sldMkLst>
          <pc:docMk/>
          <pc:sldMk cId="0" sldId="257"/>
        </pc:sldMkLst>
      </pc:sldChg>
      <pc:sldChg chg="modTransition modAnim">
        <pc:chgData name="Thao Dao Thi Thu" userId="b0c0fd0c-b87e-42f7-8ea0-369972801474" providerId="ADAL" clId="{5222A9E0-B9C5-4D44-91BE-5447CAEF5AB2}" dt="2024-08-15T09:08:03.660" v="575"/>
        <pc:sldMkLst>
          <pc:docMk/>
          <pc:sldMk cId="0" sldId="258"/>
        </pc:sldMkLst>
      </pc:sldChg>
      <pc:sldChg chg="modTransition modAnim">
        <pc:chgData name="Thao Dao Thi Thu" userId="b0c0fd0c-b87e-42f7-8ea0-369972801474" providerId="ADAL" clId="{5222A9E0-B9C5-4D44-91BE-5447CAEF5AB2}" dt="2024-08-15T09:08:26.039" v="659"/>
        <pc:sldMkLst>
          <pc:docMk/>
          <pc:sldMk cId="0" sldId="260"/>
        </pc:sldMkLst>
      </pc:sldChg>
      <pc:sldChg chg="modTransition modAnim">
        <pc:chgData name="Thao Dao Thi Thu" userId="b0c0fd0c-b87e-42f7-8ea0-369972801474" providerId="ADAL" clId="{5222A9E0-B9C5-4D44-91BE-5447CAEF5AB2}" dt="2024-08-15T09:08:39.378" v="743"/>
        <pc:sldMkLst>
          <pc:docMk/>
          <pc:sldMk cId="0" sldId="261"/>
        </pc:sldMkLst>
      </pc:sldChg>
      <pc:sldChg chg="modTransition">
        <pc:chgData name="Thao Dao Thi Thu" userId="b0c0fd0c-b87e-42f7-8ea0-369972801474" providerId="ADAL" clId="{5222A9E0-B9C5-4D44-91BE-5447CAEF5AB2}" dt="2024-08-15T09:07:00.170" v="235"/>
        <pc:sldMkLst>
          <pc:docMk/>
          <pc:sldMk cId="0" sldId="262"/>
        </pc:sldMkLst>
      </pc:sldChg>
      <pc:sldChg chg="modTransition modAnim">
        <pc:chgData name="Thao Dao Thi Thu" userId="b0c0fd0c-b87e-42f7-8ea0-369972801474" providerId="ADAL" clId="{5222A9E0-B9C5-4D44-91BE-5447CAEF5AB2}" dt="2024-08-15T09:07:54.245" v="574"/>
        <pc:sldMkLst>
          <pc:docMk/>
          <pc:sldMk cId="0" sldId="263"/>
        </pc:sldMkLst>
      </pc:sldChg>
      <pc:sldChg chg="modTransition modAnim">
        <pc:chgData name="Thao Dao Thi Thu" userId="b0c0fd0c-b87e-42f7-8ea0-369972801474" providerId="ADAL" clId="{5222A9E0-B9C5-4D44-91BE-5447CAEF5AB2}" dt="2024-08-15T09:08:50.404" v="827"/>
        <pc:sldMkLst>
          <pc:docMk/>
          <pc:sldMk cId="0" sldId="264"/>
        </pc:sldMkLst>
      </pc:sldChg>
      <pc:sldChg chg="modTransition modAnim">
        <pc:chgData name="Thao Dao Thi Thu" userId="b0c0fd0c-b87e-42f7-8ea0-369972801474" providerId="ADAL" clId="{5222A9E0-B9C5-4D44-91BE-5447CAEF5AB2}" dt="2024-08-15T09:09:04.719" v="913"/>
        <pc:sldMkLst>
          <pc:docMk/>
          <pc:sldMk cId="0" sldId="266"/>
        </pc:sldMkLst>
      </pc:sldChg>
      <pc:sldChg chg="modTransition">
        <pc:chgData name="Thao Dao Thi Thu" userId="b0c0fd0c-b87e-42f7-8ea0-369972801474" providerId="ADAL" clId="{5222A9E0-B9C5-4D44-91BE-5447CAEF5AB2}" dt="2024-08-15T09:07:00.170" v="235"/>
        <pc:sldMkLst>
          <pc:docMk/>
          <pc:sldMk cId="2217967635" sldId="270"/>
        </pc:sldMkLst>
      </pc:sldChg>
      <pc:sldChg chg="modTransition">
        <pc:chgData name="Thao Dao Thi Thu" userId="b0c0fd0c-b87e-42f7-8ea0-369972801474" providerId="ADAL" clId="{5222A9E0-B9C5-4D44-91BE-5447CAEF5AB2}" dt="2024-08-15T09:07:00.170" v="235"/>
        <pc:sldMkLst>
          <pc:docMk/>
          <pc:sldMk cId="0" sldId="271"/>
        </pc:sldMkLst>
      </pc:sldChg>
      <pc:sldChg chg="modTransition modAnim">
        <pc:chgData name="Thao Dao Thi Thu" userId="b0c0fd0c-b87e-42f7-8ea0-369972801474" providerId="ADAL" clId="{5222A9E0-B9C5-4D44-91BE-5447CAEF5AB2}" dt="2024-08-15T09:08:57.086" v="828"/>
        <pc:sldMkLst>
          <pc:docMk/>
          <pc:sldMk cId="2582954328" sldId="272"/>
        </pc:sldMkLst>
      </pc:sldChg>
      <pc:sldChg chg="modTransition modAnim">
        <pc:chgData name="Thao Dao Thi Thu" userId="b0c0fd0c-b87e-42f7-8ea0-369972801474" providerId="ADAL" clId="{5222A9E0-B9C5-4D44-91BE-5447CAEF5AB2}" dt="2024-08-15T09:09:00.336" v="829"/>
        <pc:sldMkLst>
          <pc:docMk/>
          <pc:sldMk cId="722127011" sldId="273"/>
        </pc:sldMkLst>
      </pc:sldChg>
      <pc:sldChg chg="modTransition modAnim">
        <pc:chgData name="Thao Dao Thi Thu" userId="b0c0fd0c-b87e-42f7-8ea0-369972801474" providerId="ADAL" clId="{5222A9E0-B9C5-4D44-91BE-5447CAEF5AB2}" dt="2024-08-15T09:09:11.001" v="914"/>
        <pc:sldMkLst>
          <pc:docMk/>
          <pc:sldMk cId="3499716961" sldId="274"/>
        </pc:sldMkLst>
      </pc:sldChg>
      <pc:sldChg chg="modTransition modAnim">
        <pc:chgData name="Thao Dao Thi Thu" userId="b0c0fd0c-b87e-42f7-8ea0-369972801474" providerId="ADAL" clId="{5222A9E0-B9C5-4D44-91BE-5447CAEF5AB2}" dt="2024-08-15T09:09:56.330" v="1080"/>
        <pc:sldMkLst>
          <pc:docMk/>
          <pc:sldMk cId="2567498396" sldId="275"/>
        </pc:sldMkLst>
      </pc:sldChg>
      <pc:sldChg chg="modTransition modAnim">
        <pc:chgData name="Thao Dao Thi Thu" userId="b0c0fd0c-b87e-42f7-8ea0-369972801474" providerId="ADAL" clId="{5222A9E0-B9C5-4D44-91BE-5447CAEF5AB2}" dt="2024-08-15T09:10:17.640" v="1163"/>
        <pc:sldMkLst>
          <pc:docMk/>
          <pc:sldMk cId="3670860735" sldId="276"/>
        </pc:sldMkLst>
      </pc:sldChg>
      <pc:sldChg chg="modTransition modAnim">
        <pc:chgData name="Thao Dao Thi Thu" userId="b0c0fd0c-b87e-42f7-8ea0-369972801474" providerId="ADAL" clId="{5222A9E0-B9C5-4D44-91BE-5447CAEF5AB2}" dt="2024-08-15T09:10:12.125" v="1162"/>
        <pc:sldMkLst>
          <pc:docMk/>
          <pc:sldMk cId="505810852" sldId="277"/>
        </pc:sldMkLst>
      </pc:sldChg>
      <pc:sldChg chg="modTransition modAnim">
        <pc:chgData name="Thao Dao Thi Thu" userId="b0c0fd0c-b87e-42f7-8ea0-369972801474" providerId="ADAL" clId="{5222A9E0-B9C5-4D44-91BE-5447CAEF5AB2}" dt="2024-08-15T09:10:22.241" v="1245"/>
        <pc:sldMkLst>
          <pc:docMk/>
          <pc:sldMk cId="1169920397" sldId="278"/>
        </pc:sldMkLst>
      </pc:sldChg>
      <pc:sldChg chg="modTransition modAnim">
        <pc:chgData name="Thao Dao Thi Thu" userId="b0c0fd0c-b87e-42f7-8ea0-369972801474" providerId="ADAL" clId="{5222A9E0-B9C5-4D44-91BE-5447CAEF5AB2}" dt="2024-08-15T09:10:26.991" v="1246"/>
        <pc:sldMkLst>
          <pc:docMk/>
          <pc:sldMk cId="3179665814" sldId="279"/>
        </pc:sldMkLst>
      </pc:sldChg>
      <pc:sldChg chg="modTransition modAnim">
        <pc:chgData name="Thao Dao Thi Thu" userId="b0c0fd0c-b87e-42f7-8ea0-369972801474" providerId="ADAL" clId="{5222A9E0-B9C5-4D44-91BE-5447CAEF5AB2}" dt="2024-08-15T09:10:38.257" v="1329"/>
        <pc:sldMkLst>
          <pc:docMk/>
          <pc:sldMk cId="234858785" sldId="280"/>
        </pc:sldMkLst>
      </pc:sldChg>
      <pc:sldChg chg="modTransition modAnim">
        <pc:chgData name="Thao Dao Thi Thu" userId="b0c0fd0c-b87e-42f7-8ea0-369972801474" providerId="ADAL" clId="{5222A9E0-B9C5-4D44-91BE-5447CAEF5AB2}" dt="2024-08-15T09:10:44.239" v="1330"/>
        <pc:sldMkLst>
          <pc:docMk/>
          <pc:sldMk cId="3174835314" sldId="281"/>
        </pc:sldMkLst>
      </pc:sldChg>
      <pc:sldChg chg="modTransition modAnim">
        <pc:chgData name="Thao Dao Thi Thu" userId="b0c0fd0c-b87e-42f7-8ea0-369972801474" providerId="ADAL" clId="{5222A9E0-B9C5-4D44-91BE-5447CAEF5AB2}" dt="2024-08-15T09:10:31.974" v="1247"/>
        <pc:sldMkLst>
          <pc:docMk/>
          <pc:sldMk cId="3286887396" sldId="282"/>
        </pc:sldMkLst>
      </pc:sldChg>
      <pc:sldChg chg="modTransition modAnim">
        <pc:chgData name="Thao Dao Thi Thu" userId="b0c0fd0c-b87e-42f7-8ea0-369972801474" providerId="ADAL" clId="{5222A9E0-B9C5-4D44-91BE-5447CAEF5AB2}" dt="2024-08-15T09:10:51.124" v="1412"/>
        <pc:sldMkLst>
          <pc:docMk/>
          <pc:sldMk cId="1732784614" sldId="283"/>
        </pc:sldMkLst>
      </pc:sldChg>
      <pc:sldChg chg="modTransition modAnim">
        <pc:chgData name="Thao Dao Thi Thu" userId="b0c0fd0c-b87e-42f7-8ea0-369972801474" providerId="ADAL" clId="{5222A9E0-B9C5-4D44-91BE-5447CAEF5AB2}" dt="2024-08-15T09:11:05.343" v="1495"/>
        <pc:sldMkLst>
          <pc:docMk/>
          <pc:sldMk cId="2472145816" sldId="284"/>
        </pc:sldMkLst>
      </pc:sldChg>
      <pc:sldChg chg="modTransition">
        <pc:chgData name="Thao Dao Thi Thu" userId="b0c0fd0c-b87e-42f7-8ea0-369972801474" providerId="ADAL" clId="{5222A9E0-B9C5-4D44-91BE-5447CAEF5AB2}" dt="2024-08-15T09:07:00.170" v="235"/>
        <pc:sldMkLst>
          <pc:docMk/>
          <pc:sldMk cId="4083817321" sldId="285"/>
        </pc:sldMkLst>
      </pc:sldChg>
      <pc:sldChg chg="modTransition modAnim">
        <pc:chgData name="Thao Dao Thi Thu" userId="b0c0fd0c-b87e-42f7-8ea0-369972801474" providerId="ADAL" clId="{5222A9E0-B9C5-4D44-91BE-5447CAEF5AB2}" dt="2024-08-15T09:07:11.184" v="319"/>
        <pc:sldMkLst>
          <pc:docMk/>
          <pc:sldMk cId="0" sldId="286"/>
        </pc:sldMkLst>
      </pc:sldChg>
      <pc:sldChg chg="modTransition">
        <pc:chgData name="Thao Dao Thi Thu" userId="b0c0fd0c-b87e-42f7-8ea0-369972801474" providerId="ADAL" clId="{5222A9E0-B9C5-4D44-91BE-5447CAEF5AB2}" dt="2024-08-15T09:07:00.170" v="235"/>
        <pc:sldMkLst>
          <pc:docMk/>
          <pc:sldMk cId="650462316" sldId="305"/>
        </pc:sldMkLst>
      </pc:sldChg>
      <pc:sldChg chg="modTransition modAnim">
        <pc:chgData name="Thao Dao Thi Thu" userId="b0c0fd0c-b87e-42f7-8ea0-369972801474" providerId="ADAL" clId="{5222A9E0-B9C5-4D44-91BE-5447CAEF5AB2}" dt="2024-08-15T09:07:18.949" v="320"/>
        <pc:sldMkLst>
          <pc:docMk/>
          <pc:sldMk cId="0" sldId="316"/>
        </pc:sldMkLst>
      </pc:sldChg>
      <pc:sldChg chg="modTransition modAnim">
        <pc:chgData name="Thao Dao Thi Thu" userId="b0c0fd0c-b87e-42f7-8ea0-369972801474" providerId="ADAL" clId="{5222A9E0-B9C5-4D44-91BE-5447CAEF5AB2}" dt="2024-08-15T09:07:28.131" v="404"/>
        <pc:sldMkLst>
          <pc:docMk/>
          <pc:sldMk cId="1354020704" sldId="317"/>
        </pc:sldMkLst>
      </pc:sldChg>
      <pc:sldChg chg="modTransition modAnim">
        <pc:chgData name="Thao Dao Thi Thu" userId="b0c0fd0c-b87e-42f7-8ea0-369972801474" providerId="ADAL" clId="{5222A9E0-B9C5-4D44-91BE-5447CAEF5AB2}" dt="2024-08-15T09:07:31.347" v="405"/>
        <pc:sldMkLst>
          <pc:docMk/>
          <pc:sldMk cId="4194639435" sldId="318"/>
        </pc:sldMkLst>
      </pc:sldChg>
      <pc:sldChg chg="modTransition modAnim">
        <pc:chgData name="Thao Dao Thi Thu" userId="b0c0fd0c-b87e-42f7-8ea0-369972801474" providerId="ADAL" clId="{5222A9E0-B9C5-4D44-91BE-5447CAEF5AB2}" dt="2024-08-15T09:07:35.747" v="406"/>
        <pc:sldMkLst>
          <pc:docMk/>
          <pc:sldMk cId="674841894" sldId="319"/>
        </pc:sldMkLst>
      </pc:sldChg>
      <pc:sldChg chg="modTransition modAnim">
        <pc:chgData name="Thao Dao Thi Thu" userId="b0c0fd0c-b87e-42f7-8ea0-369972801474" providerId="ADAL" clId="{5222A9E0-B9C5-4D44-91BE-5447CAEF5AB2}" dt="2024-08-15T09:11:01.670" v="1413"/>
        <pc:sldMkLst>
          <pc:docMk/>
          <pc:sldMk cId="875966545" sldId="320"/>
        </pc:sldMkLst>
      </pc:sldChg>
      <pc:sldMasterChg chg="addSp delSp modSp mod modTransition modSldLayout">
        <pc:chgData name="Thao Dao Thi Thu" userId="b0c0fd0c-b87e-42f7-8ea0-369972801474" providerId="ADAL" clId="{5222A9E0-B9C5-4D44-91BE-5447CAEF5AB2}" dt="2024-08-15T09:11:51.326" v="1558"/>
        <pc:sldMasterMkLst>
          <pc:docMk/>
          <pc:sldMasterMk cId="0" sldId="2147483648"/>
        </pc:sldMasterMkLst>
        <pc:spChg chg="mod modVis">
          <ac:chgData name="Thao Dao Thi Thu" userId="b0c0fd0c-b87e-42f7-8ea0-369972801474" providerId="ADAL" clId="{5222A9E0-B9C5-4D44-91BE-5447CAEF5AB2}" dt="2024-08-15T09:05:53.376" v="3"/>
          <ac:spMkLst>
            <pc:docMk/>
            <pc:sldMasterMk cId="0" sldId="2147483648"/>
            <ac:spMk id="2" creationId="{00000000-0000-0000-0000-000000000000}"/>
          </ac:spMkLst>
        </pc:spChg>
        <pc:spChg chg="mod modVis">
          <ac:chgData name="Thao Dao Thi Thu" userId="b0c0fd0c-b87e-42f7-8ea0-369972801474" providerId="ADAL" clId="{5222A9E0-B9C5-4D44-91BE-5447CAEF5AB2}" dt="2024-08-15T09:11:51.281" v="1501"/>
          <ac:spMkLst>
            <pc:docMk/>
            <pc:sldMasterMk cId="0" sldId="2147483648"/>
            <ac:spMk id="3" creationId="{00000000-0000-0000-0000-000000000000}"/>
          </ac:spMkLst>
        </pc:spChg>
        <pc:spChg chg="mod modVis">
          <ac:chgData name="Thao Dao Thi Thu" userId="b0c0fd0c-b87e-42f7-8ea0-369972801474" providerId="ADAL" clId="{5222A9E0-B9C5-4D44-91BE-5447CAEF5AB2}" dt="2024-08-15T09:11:51.283" v="1503"/>
          <ac:spMkLst>
            <pc:docMk/>
            <pc:sldMasterMk cId="0" sldId="2147483648"/>
            <ac:spMk id="4" creationId="{00000000-0000-0000-0000-000000000000}"/>
          </ac:spMkLst>
        </pc:spChg>
        <pc:spChg chg="mod modVis">
          <ac:chgData name="Thao Dao Thi Thu" userId="b0c0fd0c-b87e-42f7-8ea0-369972801474" providerId="ADAL" clId="{5222A9E0-B9C5-4D44-91BE-5447CAEF5AB2}" dt="2024-08-15T09:11:51.285" v="1505"/>
          <ac:spMkLst>
            <pc:docMk/>
            <pc:sldMasterMk cId="0" sldId="2147483648"/>
            <ac:spMk id="5" creationId="{00000000-0000-0000-0000-000000000000}"/>
          </ac:spMkLst>
        </pc:spChg>
        <pc:spChg chg="mod modVis">
          <ac:chgData name="Thao Dao Thi Thu" userId="b0c0fd0c-b87e-42f7-8ea0-369972801474" providerId="ADAL" clId="{5222A9E0-B9C5-4D44-91BE-5447CAEF5AB2}" dt="2024-08-15T09:11:51.286" v="1507"/>
          <ac:spMkLst>
            <pc:docMk/>
            <pc:sldMasterMk cId="0" sldId="2147483648"/>
            <ac:spMk id="6" creationId="{00000000-0000-0000-0000-000000000000}"/>
          </ac:spMkLst>
        </pc:spChg>
        <pc:spChg chg="add del mod ord modVis">
          <ac:chgData name="Thao Dao Thi Thu" userId="b0c0fd0c-b87e-42f7-8ea0-369972801474" providerId="ADAL" clId="{5222A9E0-B9C5-4D44-91BE-5447CAEF5AB2}" dt="2024-08-15T09:06:08.978" v="155"/>
          <ac:spMkLst>
            <pc:docMk/>
            <pc:sldMasterMk cId="0" sldId="2147483648"/>
            <ac:spMk id="8" creationId="{7F96D129-CFB1-E454-929A-3D4A647D97DC}"/>
          </ac:spMkLst>
        </pc:spChg>
        <pc:spChg chg="add del mod ord modVis">
          <ac:chgData name="Thao Dao Thi Thu" userId="b0c0fd0c-b87e-42f7-8ea0-369972801474" providerId="ADAL" clId="{5222A9E0-B9C5-4D44-91BE-5447CAEF5AB2}" dt="2024-08-15T09:07:09.209" v="239"/>
          <ac:spMkLst>
            <pc:docMk/>
            <pc:sldMasterMk cId="0" sldId="2147483648"/>
            <ac:spMk id="10" creationId="{AED750E2-B3A5-E719-0261-791C283EE622}"/>
          </ac:spMkLst>
        </pc:spChg>
        <pc:spChg chg="add del mod ord modVis">
          <ac:chgData name="Thao Dao Thi Thu" userId="b0c0fd0c-b87e-42f7-8ea0-369972801474" providerId="ADAL" clId="{5222A9E0-B9C5-4D44-91BE-5447CAEF5AB2}" dt="2024-08-15T09:07:23.606" v="324"/>
          <ac:spMkLst>
            <pc:docMk/>
            <pc:sldMasterMk cId="0" sldId="2147483648"/>
            <ac:spMk id="11" creationId="{C47B1996-DF6A-E3DE-41D3-6AA9AECD76FA}"/>
          </ac:spMkLst>
        </pc:spChg>
        <pc:spChg chg="add del mod ord modVis">
          <ac:chgData name="Thao Dao Thi Thu" userId="b0c0fd0c-b87e-42f7-8ea0-369972801474" providerId="ADAL" clId="{5222A9E0-B9C5-4D44-91BE-5447CAEF5AB2}" dt="2024-08-15T09:07:38.178" v="410"/>
          <ac:spMkLst>
            <pc:docMk/>
            <pc:sldMasterMk cId="0" sldId="2147483648"/>
            <ac:spMk id="12" creationId="{30C92ED7-2632-13C8-144E-E2C7C5C4E8D7}"/>
          </ac:spMkLst>
        </pc:spChg>
        <pc:spChg chg="add del mod ord modVis">
          <ac:chgData name="Thao Dao Thi Thu" userId="b0c0fd0c-b87e-42f7-8ea0-369972801474" providerId="ADAL" clId="{5222A9E0-B9C5-4D44-91BE-5447CAEF5AB2}" dt="2024-08-15T09:07:52.135" v="494"/>
          <ac:spMkLst>
            <pc:docMk/>
            <pc:sldMasterMk cId="0" sldId="2147483648"/>
            <ac:spMk id="13" creationId="{9B6C7070-C11F-F2BD-28C9-9CB534F92CFF}"/>
          </ac:spMkLst>
        </pc:spChg>
        <pc:spChg chg="add del mod ord modVis">
          <ac:chgData name="Thao Dao Thi Thu" userId="b0c0fd0c-b87e-42f7-8ea0-369972801474" providerId="ADAL" clId="{5222A9E0-B9C5-4D44-91BE-5447CAEF5AB2}" dt="2024-08-15T09:08:07.006" v="579"/>
          <ac:spMkLst>
            <pc:docMk/>
            <pc:sldMasterMk cId="0" sldId="2147483648"/>
            <ac:spMk id="14" creationId="{FAFFB7C7-1E73-B630-5CA4-BA6331D96A67}"/>
          </ac:spMkLst>
        </pc:spChg>
        <pc:spChg chg="add del mod ord modVis">
          <ac:chgData name="Thao Dao Thi Thu" userId="b0c0fd0c-b87e-42f7-8ea0-369972801474" providerId="ADAL" clId="{5222A9E0-B9C5-4D44-91BE-5447CAEF5AB2}" dt="2024-08-15T09:08:34.889" v="663"/>
          <ac:spMkLst>
            <pc:docMk/>
            <pc:sldMasterMk cId="0" sldId="2147483648"/>
            <ac:spMk id="15" creationId="{8989B5A9-08BC-26DB-7634-F25FB36C04BA}"/>
          </ac:spMkLst>
        </pc:spChg>
        <pc:spChg chg="add del mod ord modVis">
          <ac:chgData name="Thao Dao Thi Thu" userId="b0c0fd0c-b87e-42f7-8ea0-369972801474" providerId="ADAL" clId="{5222A9E0-B9C5-4D44-91BE-5447CAEF5AB2}" dt="2024-08-15T09:08:48.851" v="747"/>
          <ac:spMkLst>
            <pc:docMk/>
            <pc:sldMasterMk cId="0" sldId="2147483648"/>
            <ac:spMk id="16" creationId="{722BAA0F-1009-13CD-ACDC-4CC0284BA4B4}"/>
          </ac:spMkLst>
        </pc:spChg>
        <pc:spChg chg="add del mod ord modVis">
          <ac:chgData name="Thao Dao Thi Thu" userId="b0c0fd0c-b87e-42f7-8ea0-369972801474" providerId="ADAL" clId="{5222A9E0-B9C5-4D44-91BE-5447CAEF5AB2}" dt="2024-08-15T09:09:03.548" v="833"/>
          <ac:spMkLst>
            <pc:docMk/>
            <pc:sldMasterMk cId="0" sldId="2147483648"/>
            <ac:spMk id="17" creationId="{959D5CC1-3D9E-5D8D-6399-5FFDB34C4584}"/>
          </ac:spMkLst>
        </pc:spChg>
        <pc:spChg chg="add del mod ord modVis">
          <ac:chgData name="Thao Dao Thi Thu" userId="b0c0fd0c-b87e-42f7-8ea0-369972801474" providerId="ADAL" clId="{5222A9E0-B9C5-4D44-91BE-5447CAEF5AB2}" dt="2024-08-15T09:09:19.698" v="918"/>
          <ac:spMkLst>
            <pc:docMk/>
            <pc:sldMasterMk cId="0" sldId="2147483648"/>
            <ac:spMk id="18" creationId="{43DA47C2-91B9-4039-FCAC-B476B8D802D7}"/>
          </ac:spMkLst>
        </pc:spChg>
        <pc:spChg chg="add del mod ord modVis">
          <ac:chgData name="Thao Dao Thi Thu" userId="b0c0fd0c-b87e-42f7-8ea0-369972801474" providerId="ADAL" clId="{5222A9E0-B9C5-4D44-91BE-5447CAEF5AB2}" dt="2024-08-15T09:09:48.443" v="1002"/>
          <ac:spMkLst>
            <pc:docMk/>
            <pc:sldMasterMk cId="0" sldId="2147483648"/>
            <ac:spMk id="19" creationId="{F0ED1C7A-A3EB-91D4-C794-C10F74574FEB}"/>
          </ac:spMkLst>
        </pc:spChg>
        <pc:spChg chg="add del mod ord modVis">
          <ac:chgData name="Thao Dao Thi Thu" userId="b0c0fd0c-b87e-42f7-8ea0-369972801474" providerId="ADAL" clId="{5222A9E0-B9C5-4D44-91BE-5447CAEF5AB2}" dt="2024-08-15T09:10:04.376" v="1084"/>
          <ac:spMkLst>
            <pc:docMk/>
            <pc:sldMasterMk cId="0" sldId="2147483648"/>
            <ac:spMk id="20" creationId="{FFA9442D-DC11-83D2-D51B-CF71D5D70499}"/>
          </ac:spMkLst>
        </pc:spChg>
        <pc:spChg chg="add del mod ord modVis">
          <ac:chgData name="Thao Dao Thi Thu" userId="b0c0fd0c-b87e-42f7-8ea0-369972801474" providerId="ADAL" clId="{5222A9E0-B9C5-4D44-91BE-5447CAEF5AB2}" dt="2024-08-15T09:10:19.289" v="1167"/>
          <ac:spMkLst>
            <pc:docMk/>
            <pc:sldMasterMk cId="0" sldId="2147483648"/>
            <ac:spMk id="21" creationId="{2957AF17-FA79-A8B9-ECD1-2EF6C6996B01}"/>
          </ac:spMkLst>
        </pc:spChg>
        <pc:spChg chg="add del mod ord modVis">
          <ac:chgData name="Thao Dao Thi Thu" userId="b0c0fd0c-b87e-42f7-8ea0-369972801474" providerId="ADAL" clId="{5222A9E0-B9C5-4D44-91BE-5447CAEF5AB2}" dt="2024-08-15T09:10:35.259" v="1251"/>
          <ac:spMkLst>
            <pc:docMk/>
            <pc:sldMasterMk cId="0" sldId="2147483648"/>
            <ac:spMk id="22" creationId="{A96C499C-116A-0846-81C3-B58E7DAD36A7}"/>
          </ac:spMkLst>
        </pc:spChg>
        <pc:spChg chg="add del mod ord modVis">
          <ac:chgData name="Thao Dao Thi Thu" userId="b0c0fd0c-b87e-42f7-8ea0-369972801474" providerId="ADAL" clId="{5222A9E0-B9C5-4D44-91BE-5447CAEF5AB2}" dt="2024-08-15T09:10:49.585" v="1334"/>
          <ac:spMkLst>
            <pc:docMk/>
            <pc:sldMasterMk cId="0" sldId="2147483648"/>
            <ac:spMk id="23" creationId="{A62CC180-BC6C-40EC-3DC5-2C4BD92DE4BE}"/>
          </ac:spMkLst>
        </pc:spChg>
        <pc:spChg chg="add del mod ord modVis">
          <ac:chgData name="Thao Dao Thi Thu" userId="b0c0fd0c-b87e-42f7-8ea0-369972801474" providerId="ADAL" clId="{5222A9E0-B9C5-4D44-91BE-5447CAEF5AB2}" dt="2024-08-15T09:11:03.601" v="1417"/>
          <ac:spMkLst>
            <pc:docMk/>
            <pc:sldMasterMk cId="0" sldId="2147483648"/>
            <ac:spMk id="24" creationId="{0B532105-705B-DA8B-A315-F228B3716476}"/>
          </ac:spMkLst>
        </pc:spChg>
        <pc:spChg chg="add del mod ord modVis">
          <ac:chgData name="Thao Dao Thi Thu" userId="b0c0fd0c-b87e-42f7-8ea0-369972801474" providerId="ADAL" clId="{5222A9E0-B9C5-4D44-91BE-5447CAEF5AB2}" dt="2024-08-15T09:11:51.279" v="1499"/>
          <ac:spMkLst>
            <pc:docMk/>
            <pc:sldMasterMk cId="0" sldId="2147483648"/>
            <ac:spMk id="25" creationId="{EBD95A32-A335-0BB2-433B-D6B9732D6B3C}"/>
          </ac:spMkLst>
        </pc:spChg>
        <pc:spChg chg="add mod ord">
          <ac:chgData name="Thao Dao Thi Thu" userId="b0c0fd0c-b87e-42f7-8ea0-369972801474" providerId="ADAL" clId="{5222A9E0-B9C5-4D44-91BE-5447CAEF5AB2}" dt="2024-08-15T09:11:51.326" v="1558"/>
          <ac:spMkLst>
            <pc:docMk/>
            <pc:sldMasterMk cId="0" sldId="2147483648"/>
            <ac:spMk id="26" creationId="{7E21D6D7-D250-40AC-7060-D2FE5E2D3166}"/>
          </ac:spMkLst>
        </pc:spChg>
        <pc:picChg chg="del">
          <ac:chgData name="Thao Dao Thi Thu" userId="b0c0fd0c-b87e-42f7-8ea0-369972801474" providerId="ADAL" clId="{5222A9E0-B9C5-4D44-91BE-5447CAEF5AB2}" dt="2024-08-15T09:05:44.620" v="0" actId="478"/>
          <ac:picMkLst>
            <pc:docMk/>
            <pc:sldMasterMk cId="0" sldId="2147483648"/>
            <ac:picMk id="7" creationId="{BDDB5254-AAE8-54B3-1C61-4B1F20856B00}"/>
          </ac:picMkLst>
        </pc:picChg>
        <pc:picChg chg="del mod modVis">
          <ac:chgData name="Thao Dao Thi Thu" userId="b0c0fd0c-b87e-42f7-8ea0-369972801474" providerId="ADAL" clId="{5222A9E0-B9C5-4D44-91BE-5447CAEF5AB2}" dt="2024-08-15T09:09:37.740" v="998" actId="478"/>
          <ac:picMkLst>
            <pc:docMk/>
            <pc:sldMasterMk cId="0" sldId="2147483648"/>
            <ac:picMk id="9" creationId="{ABC943E6-DDA6-8039-CD17-2C8F8D9CFBFF}"/>
          </ac:picMkLst>
        </pc:picChg>
        <pc:sldLayoutChg chg="modTransition">
          <pc:chgData name="Thao Dao Thi Thu" userId="b0c0fd0c-b87e-42f7-8ea0-369972801474" providerId="ADAL" clId="{5222A9E0-B9C5-4D44-91BE-5447CAEF5AB2}" dt="2024-08-15T09:07:00.170" v="235"/>
          <pc:sldLayoutMkLst>
            <pc:docMk/>
            <pc:sldMasterMk cId="0" sldId="2147483648"/>
            <pc:sldLayoutMk cId="0" sldId="2147483649"/>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0"/>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1"/>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2"/>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3"/>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4"/>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5"/>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6"/>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7"/>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8"/>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9"/>
          </pc:sldLayoutMkLst>
        </pc:sldLayoutChg>
      </pc:sldMasterChg>
      <pc:sldMasterChg chg="addSp delSp modSp mod modTransition modSldLayout">
        <pc:chgData name="Thao Dao Thi Thu" userId="b0c0fd0c-b87e-42f7-8ea0-369972801474" providerId="ADAL" clId="{5222A9E0-B9C5-4D44-91BE-5447CAEF5AB2}" dt="2024-08-15T09:11:51.337" v="1573"/>
        <pc:sldMasterMkLst>
          <pc:docMk/>
          <pc:sldMasterMk cId="2868555305" sldId="2147483660"/>
        </pc:sldMasterMkLst>
        <pc:spChg chg="mod modVis">
          <ac:chgData name="Thao Dao Thi Thu" userId="b0c0fd0c-b87e-42f7-8ea0-369972801474" providerId="ADAL" clId="{5222A9E0-B9C5-4D44-91BE-5447CAEF5AB2}" dt="2024-08-15T09:05:53.385" v="15"/>
          <ac:spMkLst>
            <pc:docMk/>
            <pc:sldMasterMk cId="2868555305" sldId="2147483660"/>
            <ac:spMk id="2" creationId="{00000000-0000-0000-0000-000000000000}"/>
          </ac:spMkLst>
        </pc:spChg>
        <pc:spChg chg="mod modVis">
          <ac:chgData name="Thao Dao Thi Thu" userId="b0c0fd0c-b87e-42f7-8ea0-369972801474" providerId="ADAL" clId="{5222A9E0-B9C5-4D44-91BE-5447CAEF5AB2}" dt="2024-08-15T09:11:51.290" v="1513"/>
          <ac:spMkLst>
            <pc:docMk/>
            <pc:sldMasterMk cId="2868555305" sldId="2147483660"/>
            <ac:spMk id="3" creationId="{00000000-0000-0000-0000-000000000000}"/>
          </ac:spMkLst>
        </pc:spChg>
        <pc:spChg chg="mod modVis">
          <ac:chgData name="Thao Dao Thi Thu" userId="b0c0fd0c-b87e-42f7-8ea0-369972801474" providerId="ADAL" clId="{5222A9E0-B9C5-4D44-91BE-5447CAEF5AB2}" dt="2024-08-15T09:11:51.292" v="1515"/>
          <ac:spMkLst>
            <pc:docMk/>
            <pc:sldMasterMk cId="2868555305" sldId="2147483660"/>
            <ac:spMk id="4" creationId="{00000000-0000-0000-0000-000000000000}"/>
          </ac:spMkLst>
        </pc:spChg>
        <pc:spChg chg="mod modVis">
          <ac:chgData name="Thao Dao Thi Thu" userId="b0c0fd0c-b87e-42f7-8ea0-369972801474" providerId="ADAL" clId="{5222A9E0-B9C5-4D44-91BE-5447CAEF5AB2}" dt="2024-08-15T09:11:51.293" v="1517"/>
          <ac:spMkLst>
            <pc:docMk/>
            <pc:sldMasterMk cId="2868555305" sldId="2147483660"/>
            <ac:spMk id="5" creationId="{00000000-0000-0000-0000-000000000000}"/>
          </ac:spMkLst>
        </pc:spChg>
        <pc:spChg chg="mod modVis">
          <ac:chgData name="Thao Dao Thi Thu" userId="b0c0fd0c-b87e-42f7-8ea0-369972801474" providerId="ADAL" clId="{5222A9E0-B9C5-4D44-91BE-5447CAEF5AB2}" dt="2024-08-15T09:11:51.295" v="1519"/>
          <ac:spMkLst>
            <pc:docMk/>
            <pc:sldMasterMk cId="2868555305" sldId="2147483660"/>
            <ac:spMk id="6" creationId="{00000000-0000-0000-0000-000000000000}"/>
          </ac:spMkLst>
        </pc:spChg>
        <pc:spChg chg="add del mod ord modVis">
          <ac:chgData name="Thao Dao Thi Thu" userId="b0c0fd0c-b87e-42f7-8ea0-369972801474" providerId="ADAL" clId="{5222A9E0-B9C5-4D44-91BE-5447CAEF5AB2}" dt="2024-08-15T09:06:08.989" v="169"/>
          <ac:spMkLst>
            <pc:docMk/>
            <pc:sldMasterMk cId="2868555305" sldId="2147483660"/>
            <ac:spMk id="9" creationId="{969D81F4-3B44-3D45-8B6E-8402C1E7C4B8}"/>
          </ac:spMkLst>
        </pc:spChg>
        <pc:spChg chg="add del mod ord modVis">
          <ac:chgData name="Thao Dao Thi Thu" userId="b0c0fd0c-b87e-42f7-8ea0-369972801474" providerId="ADAL" clId="{5222A9E0-B9C5-4D44-91BE-5447CAEF5AB2}" dt="2024-08-15T09:07:09.222" v="253"/>
          <ac:spMkLst>
            <pc:docMk/>
            <pc:sldMasterMk cId="2868555305" sldId="2147483660"/>
            <ac:spMk id="10" creationId="{BFE7113C-9217-05B8-5638-B5BDD61C137E}"/>
          </ac:spMkLst>
        </pc:spChg>
        <pc:spChg chg="add del mod ord modVis">
          <ac:chgData name="Thao Dao Thi Thu" userId="b0c0fd0c-b87e-42f7-8ea0-369972801474" providerId="ADAL" clId="{5222A9E0-B9C5-4D44-91BE-5447CAEF5AB2}" dt="2024-08-15T09:07:23.619" v="338"/>
          <ac:spMkLst>
            <pc:docMk/>
            <pc:sldMasterMk cId="2868555305" sldId="2147483660"/>
            <ac:spMk id="11" creationId="{079EA0B4-2E53-3BCE-BC55-58A1D7C326B0}"/>
          </ac:spMkLst>
        </pc:spChg>
        <pc:spChg chg="add del mod ord modVis">
          <ac:chgData name="Thao Dao Thi Thu" userId="b0c0fd0c-b87e-42f7-8ea0-369972801474" providerId="ADAL" clId="{5222A9E0-B9C5-4D44-91BE-5447CAEF5AB2}" dt="2024-08-15T09:07:38.194" v="424"/>
          <ac:spMkLst>
            <pc:docMk/>
            <pc:sldMasterMk cId="2868555305" sldId="2147483660"/>
            <ac:spMk id="12" creationId="{A6F78E54-9C0F-D185-D8CE-221BA9675BF7}"/>
          </ac:spMkLst>
        </pc:spChg>
        <pc:spChg chg="add del mod ord modVis">
          <ac:chgData name="Thao Dao Thi Thu" userId="b0c0fd0c-b87e-42f7-8ea0-369972801474" providerId="ADAL" clId="{5222A9E0-B9C5-4D44-91BE-5447CAEF5AB2}" dt="2024-08-15T09:07:52.146" v="508"/>
          <ac:spMkLst>
            <pc:docMk/>
            <pc:sldMasterMk cId="2868555305" sldId="2147483660"/>
            <ac:spMk id="13" creationId="{46D5F5E9-9DA4-872C-2743-E0F73B355EE6}"/>
          </ac:spMkLst>
        </pc:spChg>
        <pc:spChg chg="add del mod ord modVis">
          <ac:chgData name="Thao Dao Thi Thu" userId="b0c0fd0c-b87e-42f7-8ea0-369972801474" providerId="ADAL" clId="{5222A9E0-B9C5-4D44-91BE-5447CAEF5AB2}" dt="2024-08-15T09:08:07.021" v="593"/>
          <ac:spMkLst>
            <pc:docMk/>
            <pc:sldMasterMk cId="2868555305" sldId="2147483660"/>
            <ac:spMk id="14" creationId="{185E020B-B408-E634-97E3-923344AF677D}"/>
          </ac:spMkLst>
        </pc:spChg>
        <pc:spChg chg="add del mod ord modVis">
          <ac:chgData name="Thao Dao Thi Thu" userId="b0c0fd0c-b87e-42f7-8ea0-369972801474" providerId="ADAL" clId="{5222A9E0-B9C5-4D44-91BE-5447CAEF5AB2}" dt="2024-08-15T09:08:34.901" v="677"/>
          <ac:spMkLst>
            <pc:docMk/>
            <pc:sldMasterMk cId="2868555305" sldId="2147483660"/>
            <ac:spMk id="15" creationId="{CD5F9A6F-634E-A880-CA77-86B8508ECF87}"/>
          </ac:spMkLst>
        </pc:spChg>
        <pc:spChg chg="add del mod ord modVis">
          <ac:chgData name="Thao Dao Thi Thu" userId="b0c0fd0c-b87e-42f7-8ea0-369972801474" providerId="ADAL" clId="{5222A9E0-B9C5-4D44-91BE-5447CAEF5AB2}" dt="2024-08-15T09:08:48.864" v="761"/>
          <ac:spMkLst>
            <pc:docMk/>
            <pc:sldMasterMk cId="2868555305" sldId="2147483660"/>
            <ac:spMk id="16" creationId="{817DBB75-A800-95AD-3443-7BC1D6A4FD94}"/>
          </ac:spMkLst>
        </pc:spChg>
        <pc:spChg chg="add del mod ord modVis">
          <ac:chgData name="Thao Dao Thi Thu" userId="b0c0fd0c-b87e-42f7-8ea0-369972801474" providerId="ADAL" clId="{5222A9E0-B9C5-4D44-91BE-5447CAEF5AB2}" dt="2024-08-15T09:09:03.559" v="847"/>
          <ac:spMkLst>
            <pc:docMk/>
            <pc:sldMasterMk cId="2868555305" sldId="2147483660"/>
            <ac:spMk id="17" creationId="{7F730564-EE01-CC66-6459-644DED494CF9}"/>
          </ac:spMkLst>
        </pc:spChg>
        <pc:spChg chg="add del mod ord modVis">
          <ac:chgData name="Thao Dao Thi Thu" userId="b0c0fd0c-b87e-42f7-8ea0-369972801474" providerId="ADAL" clId="{5222A9E0-B9C5-4D44-91BE-5447CAEF5AB2}" dt="2024-08-15T09:09:19.710" v="932"/>
          <ac:spMkLst>
            <pc:docMk/>
            <pc:sldMasterMk cId="2868555305" sldId="2147483660"/>
            <ac:spMk id="18" creationId="{9FDDDDAA-9EBC-325A-9A00-F9FFD4F1D7AD}"/>
          </ac:spMkLst>
        </pc:spChg>
        <pc:spChg chg="add del mod ord modVis">
          <ac:chgData name="Thao Dao Thi Thu" userId="b0c0fd0c-b87e-42f7-8ea0-369972801474" providerId="ADAL" clId="{5222A9E0-B9C5-4D44-91BE-5447CAEF5AB2}" dt="2024-08-15T09:09:48.453" v="1014"/>
          <ac:spMkLst>
            <pc:docMk/>
            <pc:sldMasterMk cId="2868555305" sldId="2147483660"/>
            <ac:spMk id="19" creationId="{F0585006-2F6B-06CC-95B4-D8D511F088F6}"/>
          </ac:spMkLst>
        </pc:spChg>
        <pc:spChg chg="add del mod ord modVis">
          <ac:chgData name="Thao Dao Thi Thu" userId="b0c0fd0c-b87e-42f7-8ea0-369972801474" providerId="ADAL" clId="{5222A9E0-B9C5-4D44-91BE-5447CAEF5AB2}" dt="2024-08-15T09:10:04.388" v="1096"/>
          <ac:spMkLst>
            <pc:docMk/>
            <pc:sldMasterMk cId="2868555305" sldId="2147483660"/>
            <ac:spMk id="20" creationId="{ABBC4C2E-43A4-B406-7362-A10E2C594EC6}"/>
          </ac:spMkLst>
        </pc:spChg>
        <pc:spChg chg="add del mod ord modVis">
          <ac:chgData name="Thao Dao Thi Thu" userId="b0c0fd0c-b87e-42f7-8ea0-369972801474" providerId="ADAL" clId="{5222A9E0-B9C5-4D44-91BE-5447CAEF5AB2}" dt="2024-08-15T09:10:19.298" v="1179"/>
          <ac:spMkLst>
            <pc:docMk/>
            <pc:sldMasterMk cId="2868555305" sldId="2147483660"/>
            <ac:spMk id="21" creationId="{FF632461-CC8D-71ED-0FEE-F7C7930664B5}"/>
          </ac:spMkLst>
        </pc:spChg>
        <pc:spChg chg="add del mod ord modVis">
          <ac:chgData name="Thao Dao Thi Thu" userId="b0c0fd0c-b87e-42f7-8ea0-369972801474" providerId="ADAL" clId="{5222A9E0-B9C5-4D44-91BE-5447CAEF5AB2}" dt="2024-08-15T09:10:35.268" v="1263"/>
          <ac:spMkLst>
            <pc:docMk/>
            <pc:sldMasterMk cId="2868555305" sldId="2147483660"/>
            <ac:spMk id="22" creationId="{B47223F7-5809-39DB-DC31-3862EF07E53C}"/>
          </ac:spMkLst>
        </pc:spChg>
        <pc:spChg chg="add del mod ord modVis">
          <ac:chgData name="Thao Dao Thi Thu" userId="b0c0fd0c-b87e-42f7-8ea0-369972801474" providerId="ADAL" clId="{5222A9E0-B9C5-4D44-91BE-5447CAEF5AB2}" dt="2024-08-15T09:10:49.596" v="1346"/>
          <ac:spMkLst>
            <pc:docMk/>
            <pc:sldMasterMk cId="2868555305" sldId="2147483660"/>
            <ac:spMk id="23" creationId="{AACEE087-47BD-615E-8782-FFE3993F6EF6}"/>
          </ac:spMkLst>
        </pc:spChg>
        <pc:spChg chg="add del mod ord modVis">
          <ac:chgData name="Thao Dao Thi Thu" userId="b0c0fd0c-b87e-42f7-8ea0-369972801474" providerId="ADAL" clId="{5222A9E0-B9C5-4D44-91BE-5447CAEF5AB2}" dt="2024-08-15T09:11:03.609" v="1429"/>
          <ac:spMkLst>
            <pc:docMk/>
            <pc:sldMasterMk cId="2868555305" sldId="2147483660"/>
            <ac:spMk id="24" creationId="{EFB50DB8-33A0-B100-BFC0-416250FA1088}"/>
          </ac:spMkLst>
        </pc:spChg>
        <pc:spChg chg="add del mod ord modVis">
          <ac:chgData name="Thao Dao Thi Thu" userId="b0c0fd0c-b87e-42f7-8ea0-369972801474" providerId="ADAL" clId="{5222A9E0-B9C5-4D44-91BE-5447CAEF5AB2}" dt="2024-08-15T09:11:51.289" v="1511"/>
          <ac:spMkLst>
            <pc:docMk/>
            <pc:sldMasterMk cId="2868555305" sldId="2147483660"/>
            <ac:spMk id="25" creationId="{EAB9614A-B711-80CE-8A71-44812AEE16D3}"/>
          </ac:spMkLst>
        </pc:spChg>
        <pc:spChg chg="add mod ord">
          <ac:chgData name="Thao Dao Thi Thu" userId="b0c0fd0c-b87e-42f7-8ea0-369972801474" providerId="ADAL" clId="{5222A9E0-B9C5-4D44-91BE-5447CAEF5AB2}" dt="2024-08-15T09:11:51.337" v="1573"/>
          <ac:spMkLst>
            <pc:docMk/>
            <pc:sldMasterMk cId="2868555305" sldId="2147483660"/>
            <ac:spMk id="26" creationId="{0E840151-1819-7C23-828B-A589B6D7DF21}"/>
          </ac:spMkLst>
        </pc:spChg>
        <pc:picChg chg="del">
          <ac:chgData name="Thao Dao Thi Thu" userId="b0c0fd0c-b87e-42f7-8ea0-369972801474" providerId="ADAL" clId="{5222A9E0-B9C5-4D44-91BE-5447CAEF5AB2}" dt="2024-08-15T09:05:51.355" v="1" actId="478"/>
          <ac:picMkLst>
            <pc:docMk/>
            <pc:sldMasterMk cId="2868555305" sldId="2147483660"/>
            <ac:picMk id="7" creationId="{961C8279-E8DA-03FA-8DA7-4D7B1C7A023F}"/>
          </ac:picMkLst>
        </pc:picChg>
        <pc:picChg chg="del mod modVis">
          <ac:chgData name="Thao Dao Thi Thu" userId="b0c0fd0c-b87e-42f7-8ea0-369972801474" providerId="ADAL" clId="{5222A9E0-B9C5-4D44-91BE-5447CAEF5AB2}" dt="2024-08-15T09:05:57.952" v="149" actId="478"/>
          <ac:picMkLst>
            <pc:docMk/>
            <pc:sldMasterMk cId="2868555305" sldId="2147483660"/>
            <ac:picMk id="8" creationId="{E2FA72ED-CF2A-D194-3BDD-253F2B731873}"/>
          </ac:picMkLst>
        </pc:picChg>
        <pc:sldLayoutChg chg="modTransition">
          <pc:chgData name="Thao Dao Thi Thu" userId="b0c0fd0c-b87e-42f7-8ea0-369972801474" providerId="ADAL" clId="{5222A9E0-B9C5-4D44-91BE-5447CAEF5AB2}" dt="2024-08-15T09:07:00.170" v="235"/>
          <pc:sldLayoutMkLst>
            <pc:docMk/>
            <pc:sldMasterMk cId="2868555305" sldId="2147483660"/>
            <pc:sldLayoutMk cId="3310999756" sldId="2147483661"/>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1334200569" sldId="2147483662"/>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1237001582" sldId="2147483663"/>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1200597141" sldId="2147483664"/>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1031271325" sldId="2147483665"/>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3361380625" sldId="2147483666"/>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4073794016" sldId="2147483667"/>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3193685203" sldId="2147483668"/>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2854161781" sldId="2147483669"/>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3765837696" sldId="2147483670"/>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365155257" sldId="2147483671"/>
          </pc:sldLayoutMkLst>
        </pc:sldLayoutChg>
      </pc:sldMasterChg>
      <pc:sldMasterChg chg="addSp delSp modSp mod modTransition modSldLayout">
        <pc:chgData name="Thao Dao Thi Thu" userId="b0c0fd0c-b87e-42f7-8ea0-369972801474" providerId="ADAL" clId="{5222A9E0-B9C5-4D44-91BE-5447CAEF5AB2}" dt="2024-08-15T09:11:51.350" v="1588"/>
        <pc:sldMasterMkLst>
          <pc:docMk/>
          <pc:sldMasterMk cId="3568649264" sldId="2147483672"/>
        </pc:sldMasterMkLst>
        <pc:spChg chg="mod modVis">
          <ac:chgData name="Thao Dao Thi Thu" userId="b0c0fd0c-b87e-42f7-8ea0-369972801474" providerId="ADAL" clId="{5222A9E0-B9C5-4D44-91BE-5447CAEF5AB2}" dt="2024-08-15T09:05:53.392" v="27"/>
          <ac:spMkLst>
            <pc:docMk/>
            <pc:sldMasterMk cId="3568649264" sldId="2147483672"/>
            <ac:spMk id="2" creationId="{5544D056-E094-A271-61A8-302298103E45}"/>
          </ac:spMkLst>
        </pc:spChg>
        <pc:spChg chg="mod modVis">
          <ac:chgData name="Thao Dao Thi Thu" userId="b0c0fd0c-b87e-42f7-8ea0-369972801474" providerId="ADAL" clId="{5222A9E0-B9C5-4D44-91BE-5447CAEF5AB2}" dt="2024-08-15T09:11:51.299" v="1525"/>
          <ac:spMkLst>
            <pc:docMk/>
            <pc:sldMasterMk cId="3568649264" sldId="2147483672"/>
            <ac:spMk id="3" creationId="{4FC5C9BF-68DA-657F-9404-2BF16D74C468}"/>
          </ac:spMkLst>
        </pc:spChg>
        <pc:spChg chg="mod modVis">
          <ac:chgData name="Thao Dao Thi Thu" userId="b0c0fd0c-b87e-42f7-8ea0-369972801474" providerId="ADAL" clId="{5222A9E0-B9C5-4D44-91BE-5447CAEF5AB2}" dt="2024-08-15T09:11:51.301" v="1527"/>
          <ac:spMkLst>
            <pc:docMk/>
            <pc:sldMasterMk cId="3568649264" sldId="2147483672"/>
            <ac:spMk id="4" creationId="{72B912AB-2B26-C88A-2E8F-6A8F021C5539}"/>
          </ac:spMkLst>
        </pc:spChg>
        <pc:spChg chg="mod modVis">
          <ac:chgData name="Thao Dao Thi Thu" userId="b0c0fd0c-b87e-42f7-8ea0-369972801474" providerId="ADAL" clId="{5222A9E0-B9C5-4D44-91BE-5447CAEF5AB2}" dt="2024-08-15T09:11:51.302" v="1529"/>
          <ac:spMkLst>
            <pc:docMk/>
            <pc:sldMasterMk cId="3568649264" sldId="2147483672"/>
            <ac:spMk id="5" creationId="{232B3627-8F32-C437-D7B3-2714D24AF8BA}"/>
          </ac:spMkLst>
        </pc:spChg>
        <pc:spChg chg="mod modVis">
          <ac:chgData name="Thao Dao Thi Thu" userId="b0c0fd0c-b87e-42f7-8ea0-369972801474" providerId="ADAL" clId="{5222A9E0-B9C5-4D44-91BE-5447CAEF5AB2}" dt="2024-08-15T09:11:51.303" v="1531"/>
          <ac:spMkLst>
            <pc:docMk/>
            <pc:sldMasterMk cId="3568649264" sldId="2147483672"/>
            <ac:spMk id="6" creationId="{55E8A8B2-F64F-A251-CC74-77E55CE1213B}"/>
          </ac:spMkLst>
        </pc:spChg>
        <pc:spChg chg="add del mod ord modVis">
          <ac:chgData name="Thao Dao Thi Thu" userId="b0c0fd0c-b87e-42f7-8ea0-369972801474" providerId="ADAL" clId="{5222A9E0-B9C5-4D44-91BE-5447CAEF5AB2}" dt="2024-08-15T09:06:08.995" v="181"/>
          <ac:spMkLst>
            <pc:docMk/>
            <pc:sldMasterMk cId="3568649264" sldId="2147483672"/>
            <ac:spMk id="9" creationId="{83A93146-CB7B-93F7-F8A4-A9F259183FA2}"/>
          </ac:spMkLst>
        </pc:spChg>
        <pc:spChg chg="add del mod ord modVis">
          <ac:chgData name="Thao Dao Thi Thu" userId="b0c0fd0c-b87e-42f7-8ea0-369972801474" providerId="ADAL" clId="{5222A9E0-B9C5-4D44-91BE-5447CAEF5AB2}" dt="2024-08-15T09:07:09.230" v="265"/>
          <ac:spMkLst>
            <pc:docMk/>
            <pc:sldMasterMk cId="3568649264" sldId="2147483672"/>
            <ac:spMk id="10" creationId="{A5287356-144C-D86B-1754-8B61FC97DA29}"/>
          </ac:spMkLst>
        </pc:spChg>
        <pc:spChg chg="add del mod ord modVis">
          <ac:chgData name="Thao Dao Thi Thu" userId="b0c0fd0c-b87e-42f7-8ea0-369972801474" providerId="ADAL" clId="{5222A9E0-B9C5-4D44-91BE-5447CAEF5AB2}" dt="2024-08-15T09:07:23.628" v="350"/>
          <ac:spMkLst>
            <pc:docMk/>
            <pc:sldMasterMk cId="3568649264" sldId="2147483672"/>
            <ac:spMk id="11" creationId="{629F6755-8051-2F72-3345-760EEFE28849}"/>
          </ac:spMkLst>
        </pc:spChg>
        <pc:spChg chg="add del mod ord modVis">
          <ac:chgData name="Thao Dao Thi Thu" userId="b0c0fd0c-b87e-42f7-8ea0-369972801474" providerId="ADAL" clId="{5222A9E0-B9C5-4D44-91BE-5447CAEF5AB2}" dt="2024-08-15T09:07:38.204" v="436"/>
          <ac:spMkLst>
            <pc:docMk/>
            <pc:sldMasterMk cId="3568649264" sldId="2147483672"/>
            <ac:spMk id="12" creationId="{3177EA49-D4AD-AC0C-85D1-6331859B4AF4}"/>
          </ac:spMkLst>
        </pc:spChg>
        <pc:spChg chg="add del mod ord modVis">
          <ac:chgData name="Thao Dao Thi Thu" userId="b0c0fd0c-b87e-42f7-8ea0-369972801474" providerId="ADAL" clId="{5222A9E0-B9C5-4D44-91BE-5447CAEF5AB2}" dt="2024-08-15T09:07:52.156" v="520"/>
          <ac:spMkLst>
            <pc:docMk/>
            <pc:sldMasterMk cId="3568649264" sldId="2147483672"/>
            <ac:spMk id="13" creationId="{496E3800-B44C-17E2-3BBD-0AB5BE3FA7CE}"/>
          </ac:spMkLst>
        </pc:spChg>
        <pc:spChg chg="add del mod ord modVis">
          <ac:chgData name="Thao Dao Thi Thu" userId="b0c0fd0c-b87e-42f7-8ea0-369972801474" providerId="ADAL" clId="{5222A9E0-B9C5-4D44-91BE-5447CAEF5AB2}" dt="2024-08-15T09:08:07.028" v="605"/>
          <ac:spMkLst>
            <pc:docMk/>
            <pc:sldMasterMk cId="3568649264" sldId="2147483672"/>
            <ac:spMk id="14" creationId="{D42FE2DE-0BEF-3C29-F4AA-6D20160ADD80}"/>
          </ac:spMkLst>
        </pc:spChg>
        <pc:spChg chg="add del mod ord modVis">
          <ac:chgData name="Thao Dao Thi Thu" userId="b0c0fd0c-b87e-42f7-8ea0-369972801474" providerId="ADAL" clId="{5222A9E0-B9C5-4D44-91BE-5447CAEF5AB2}" dt="2024-08-15T09:08:34.908" v="689"/>
          <ac:spMkLst>
            <pc:docMk/>
            <pc:sldMasterMk cId="3568649264" sldId="2147483672"/>
            <ac:spMk id="15" creationId="{846FF133-C498-865E-0DEB-7FE7D90E7B56}"/>
          </ac:spMkLst>
        </pc:spChg>
        <pc:spChg chg="add del mod ord modVis">
          <ac:chgData name="Thao Dao Thi Thu" userId="b0c0fd0c-b87e-42f7-8ea0-369972801474" providerId="ADAL" clId="{5222A9E0-B9C5-4D44-91BE-5447CAEF5AB2}" dt="2024-08-15T09:08:48.870" v="773"/>
          <ac:spMkLst>
            <pc:docMk/>
            <pc:sldMasterMk cId="3568649264" sldId="2147483672"/>
            <ac:spMk id="16" creationId="{76FC735E-4594-A895-E890-9342662FABB4}"/>
          </ac:spMkLst>
        </pc:spChg>
        <pc:spChg chg="add del mod ord modVis">
          <ac:chgData name="Thao Dao Thi Thu" userId="b0c0fd0c-b87e-42f7-8ea0-369972801474" providerId="ADAL" clId="{5222A9E0-B9C5-4D44-91BE-5447CAEF5AB2}" dt="2024-08-15T09:09:03.565" v="859"/>
          <ac:spMkLst>
            <pc:docMk/>
            <pc:sldMasterMk cId="3568649264" sldId="2147483672"/>
            <ac:spMk id="17" creationId="{8C634B83-238F-487B-D357-23AB0D174F11}"/>
          </ac:spMkLst>
        </pc:spChg>
        <pc:spChg chg="add del mod ord modVis">
          <ac:chgData name="Thao Dao Thi Thu" userId="b0c0fd0c-b87e-42f7-8ea0-369972801474" providerId="ADAL" clId="{5222A9E0-B9C5-4D44-91BE-5447CAEF5AB2}" dt="2024-08-15T09:09:19.717" v="944"/>
          <ac:spMkLst>
            <pc:docMk/>
            <pc:sldMasterMk cId="3568649264" sldId="2147483672"/>
            <ac:spMk id="18" creationId="{97C7DAF8-93A8-2228-DF1B-46BFF6719D41}"/>
          </ac:spMkLst>
        </pc:spChg>
        <pc:spChg chg="add del mod ord modVis">
          <ac:chgData name="Thao Dao Thi Thu" userId="b0c0fd0c-b87e-42f7-8ea0-369972801474" providerId="ADAL" clId="{5222A9E0-B9C5-4D44-91BE-5447CAEF5AB2}" dt="2024-08-15T09:09:48.461" v="1026"/>
          <ac:spMkLst>
            <pc:docMk/>
            <pc:sldMasterMk cId="3568649264" sldId="2147483672"/>
            <ac:spMk id="19" creationId="{BDA8A646-22B3-1F29-B5D2-FA028B5ACFC4}"/>
          </ac:spMkLst>
        </pc:spChg>
        <pc:spChg chg="add del mod ord modVis">
          <ac:chgData name="Thao Dao Thi Thu" userId="b0c0fd0c-b87e-42f7-8ea0-369972801474" providerId="ADAL" clId="{5222A9E0-B9C5-4D44-91BE-5447CAEF5AB2}" dt="2024-08-15T09:10:04.395" v="1108"/>
          <ac:spMkLst>
            <pc:docMk/>
            <pc:sldMasterMk cId="3568649264" sldId="2147483672"/>
            <ac:spMk id="20" creationId="{C31D5DF4-F7CE-024C-E725-EFBB3AEC9C64}"/>
          </ac:spMkLst>
        </pc:spChg>
        <pc:spChg chg="add del mod ord modVis">
          <ac:chgData name="Thao Dao Thi Thu" userId="b0c0fd0c-b87e-42f7-8ea0-369972801474" providerId="ADAL" clId="{5222A9E0-B9C5-4D44-91BE-5447CAEF5AB2}" dt="2024-08-15T09:10:19.305" v="1191"/>
          <ac:spMkLst>
            <pc:docMk/>
            <pc:sldMasterMk cId="3568649264" sldId="2147483672"/>
            <ac:spMk id="21" creationId="{07584E25-F234-BCC5-2045-575B0E83C233}"/>
          </ac:spMkLst>
        </pc:spChg>
        <pc:spChg chg="add del mod ord modVis">
          <ac:chgData name="Thao Dao Thi Thu" userId="b0c0fd0c-b87e-42f7-8ea0-369972801474" providerId="ADAL" clId="{5222A9E0-B9C5-4D44-91BE-5447CAEF5AB2}" dt="2024-08-15T09:10:35.274" v="1275"/>
          <ac:spMkLst>
            <pc:docMk/>
            <pc:sldMasterMk cId="3568649264" sldId="2147483672"/>
            <ac:spMk id="22" creationId="{D00374EA-EBCD-3054-3EED-4EDA78C5C183}"/>
          </ac:spMkLst>
        </pc:spChg>
        <pc:spChg chg="add del mod ord modVis">
          <ac:chgData name="Thao Dao Thi Thu" userId="b0c0fd0c-b87e-42f7-8ea0-369972801474" providerId="ADAL" clId="{5222A9E0-B9C5-4D44-91BE-5447CAEF5AB2}" dt="2024-08-15T09:10:49.602" v="1358"/>
          <ac:spMkLst>
            <pc:docMk/>
            <pc:sldMasterMk cId="3568649264" sldId="2147483672"/>
            <ac:spMk id="23" creationId="{4E964DA9-2BD3-9646-EAA5-1AFDF5D59E71}"/>
          </ac:spMkLst>
        </pc:spChg>
        <pc:spChg chg="add del mod ord modVis">
          <ac:chgData name="Thao Dao Thi Thu" userId="b0c0fd0c-b87e-42f7-8ea0-369972801474" providerId="ADAL" clId="{5222A9E0-B9C5-4D44-91BE-5447CAEF5AB2}" dt="2024-08-15T09:11:03.616" v="1441"/>
          <ac:spMkLst>
            <pc:docMk/>
            <pc:sldMasterMk cId="3568649264" sldId="2147483672"/>
            <ac:spMk id="24" creationId="{EE86A0D5-E675-FD1E-DFEB-947FCBDEDBB9}"/>
          </ac:spMkLst>
        </pc:spChg>
        <pc:spChg chg="add del mod ord modVis">
          <ac:chgData name="Thao Dao Thi Thu" userId="b0c0fd0c-b87e-42f7-8ea0-369972801474" providerId="ADAL" clId="{5222A9E0-B9C5-4D44-91BE-5447CAEF5AB2}" dt="2024-08-15T09:11:51.298" v="1523"/>
          <ac:spMkLst>
            <pc:docMk/>
            <pc:sldMasterMk cId="3568649264" sldId="2147483672"/>
            <ac:spMk id="25" creationId="{B39E0147-331C-2FFA-601F-5224747D480D}"/>
          </ac:spMkLst>
        </pc:spChg>
        <pc:spChg chg="add mod ord">
          <ac:chgData name="Thao Dao Thi Thu" userId="b0c0fd0c-b87e-42f7-8ea0-369972801474" providerId="ADAL" clId="{5222A9E0-B9C5-4D44-91BE-5447CAEF5AB2}" dt="2024-08-15T09:11:51.350" v="1588"/>
          <ac:spMkLst>
            <pc:docMk/>
            <pc:sldMasterMk cId="3568649264" sldId="2147483672"/>
            <ac:spMk id="26" creationId="{312AC68D-84A0-9F0E-A687-123E244BBD28}"/>
          </ac:spMkLst>
        </pc:spChg>
        <pc:picChg chg="del mod modVis">
          <ac:chgData name="Thao Dao Thi Thu" userId="b0c0fd0c-b87e-42f7-8ea0-369972801474" providerId="ADAL" clId="{5222A9E0-B9C5-4D44-91BE-5447CAEF5AB2}" dt="2024-08-15T09:06:04.302" v="150" actId="478"/>
          <ac:picMkLst>
            <pc:docMk/>
            <pc:sldMasterMk cId="3568649264" sldId="2147483672"/>
            <ac:picMk id="7" creationId="{D3606778-94F5-E109-F342-BB131B771579}"/>
          </ac:picMkLst>
        </pc:picChg>
        <pc:picChg chg="del mod modVis">
          <ac:chgData name="Thao Dao Thi Thu" userId="b0c0fd0c-b87e-42f7-8ea0-369972801474" providerId="ADAL" clId="{5222A9E0-B9C5-4D44-91BE-5447CAEF5AB2}" dt="2024-08-15T09:06:08.674" v="151" actId="478"/>
          <ac:picMkLst>
            <pc:docMk/>
            <pc:sldMasterMk cId="3568649264" sldId="2147483672"/>
            <ac:picMk id="8" creationId="{6E3AB9FC-6D45-BB78-4812-077F283891F7}"/>
          </ac:picMkLst>
        </pc:picChg>
        <pc:sldLayoutChg chg="modTransition">
          <pc:chgData name="Thao Dao Thi Thu" userId="b0c0fd0c-b87e-42f7-8ea0-369972801474" providerId="ADAL" clId="{5222A9E0-B9C5-4D44-91BE-5447CAEF5AB2}" dt="2024-08-15T09:07:00.170" v="235"/>
          <pc:sldLayoutMkLst>
            <pc:docMk/>
            <pc:sldMasterMk cId="3568649264" sldId="2147483672"/>
            <pc:sldLayoutMk cId="1422520134" sldId="2147483673"/>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2525291102" sldId="2147483674"/>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344956411" sldId="2147483675"/>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1300479843" sldId="2147483676"/>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140584695" sldId="2147483677"/>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3527248584" sldId="2147483678"/>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2055005249" sldId="2147483679"/>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2684496294" sldId="2147483680"/>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3517647051" sldId="2147483681"/>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1339260570" sldId="2147483682"/>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744572106" sldId="2147483683"/>
          </pc:sldLayoutMkLst>
        </pc:sldLayoutChg>
      </pc:sldMasterChg>
      <pc:sldMasterChg chg="addSp delSp modSp mod">
        <pc:chgData name="Thao Dao Thi Thu" userId="b0c0fd0c-b87e-42f7-8ea0-369972801474" providerId="ADAL" clId="{5222A9E0-B9C5-4D44-91BE-5447CAEF5AB2}" dt="2024-08-15T09:11:51.364" v="1603"/>
        <pc:sldMasterMkLst>
          <pc:docMk/>
          <pc:sldMasterMk cId="2240524308" sldId="2147483684"/>
        </pc:sldMasterMkLst>
        <pc:spChg chg="mod modVis">
          <ac:chgData name="Thao Dao Thi Thu" userId="b0c0fd0c-b87e-42f7-8ea0-369972801474" providerId="ADAL" clId="{5222A9E0-B9C5-4D44-91BE-5447CAEF5AB2}" dt="2024-08-15T09:11:51.308" v="1537"/>
          <ac:spMkLst>
            <pc:docMk/>
            <pc:sldMasterMk cId="2240524308" sldId="2147483684"/>
            <ac:spMk id="3" creationId="{00000000-0000-0000-0000-000000000000}"/>
          </ac:spMkLst>
        </pc:spChg>
        <pc:spChg chg="mod modVis">
          <ac:chgData name="Thao Dao Thi Thu" userId="b0c0fd0c-b87e-42f7-8ea0-369972801474" providerId="ADAL" clId="{5222A9E0-B9C5-4D44-91BE-5447CAEF5AB2}" dt="2024-08-15T09:11:51.309" v="1539"/>
          <ac:spMkLst>
            <pc:docMk/>
            <pc:sldMasterMk cId="2240524308" sldId="2147483684"/>
            <ac:spMk id="4" creationId="{00000000-0000-0000-0000-000000000000}"/>
          </ac:spMkLst>
        </pc:spChg>
        <pc:spChg chg="mod modVis">
          <ac:chgData name="Thao Dao Thi Thu" userId="b0c0fd0c-b87e-42f7-8ea0-369972801474" providerId="ADAL" clId="{5222A9E0-B9C5-4D44-91BE-5447CAEF5AB2}" dt="2024-08-15T09:11:51.310" v="1541"/>
          <ac:spMkLst>
            <pc:docMk/>
            <pc:sldMasterMk cId="2240524308" sldId="2147483684"/>
            <ac:spMk id="5" creationId="{00000000-0000-0000-0000-000000000000}"/>
          </ac:spMkLst>
        </pc:spChg>
        <pc:spChg chg="mod modVis">
          <ac:chgData name="Thao Dao Thi Thu" userId="b0c0fd0c-b87e-42f7-8ea0-369972801474" providerId="ADAL" clId="{5222A9E0-B9C5-4D44-91BE-5447CAEF5AB2}" dt="2024-08-15T09:11:51.311" v="1543"/>
          <ac:spMkLst>
            <pc:docMk/>
            <pc:sldMasterMk cId="2240524308" sldId="2147483684"/>
            <ac:spMk id="6" creationId="{00000000-0000-0000-0000-000000000000}"/>
          </ac:spMkLst>
        </pc:spChg>
        <pc:spChg chg="del mod modVis">
          <ac:chgData name="Thao Dao Thi Thu" userId="b0c0fd0c-b87e-42f7-8ea0-369972801474" providerId="ADAL" clId="{5222A9E0-B9C5-4D44-91BE-5447CAEF5AB2}" dt="2024-08-15T09:11:51.306" v="1535"/>
          <ac:spMkLst>
            <pc:docMk/>
            <pc:sldMasterMk cId="2240524308" sldId="2147483684"/>
            <ac:spMk id="7" creationId="{C20DBB19-D5F7-D1F2-6C11-4D56CC953BE5}"/>
          </ac:spMkLst>
        </pc:spChg>
        <pc:spChg chg="add mod ord">
          <ac:chgData name="Thao Dao Thi Thu" userId="b0c0fd0c-b87e-42f7-8ea0-369972801474" providerId="ADAL" clId="{5222A9E0-B9C5-4D44-91BE-5447CAEF5AB2}" dt="2024-08-15T09:11:51.364" v="1603"/>
          <ac:spMkLst>
            <pc:docMk/>
            <pc:sldMasterMk cId="2240524308" sldId="2147483684"/>
            <ac:spMk id="8" creationId="{966953A4-39B5-49B9-B2AF-BD3B718E8F0C}"/>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0F8B1-9E7B-4184-A7DB-91BF58908C3E}"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CA782-E093-4229-AF97-C92E964E76B8}" type="slidenum">
              <a:rPr lang="en-US" smtClean="0"/>
              <a:t>‹#›</a:t>
            </a:fld>
            <a:endParaRPr lang="en-US"/>
          </a:p>
        </p:txBody>
      </p:sp>
    </p:spTree>
    <p:extLst>
      <p:ext uri="{BB962C8B-B14F-4D97-AF65-F5344CB8AC3E}">
        <p14:creationId xmlns:p14="http://schemas.microsoft.com/office/powerpoint/2010/main" val="915742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 tên mục 2</a:t>
            </a:r>
          </a:p>
        </p:txBody>
      </p:sp>
      <p:sp>
        <p:nvSpPr>
          <p:cNvPr id="4" name="Slide Number Placeholder 3"/>
          <p:cNvSpPr>
            <a:spLocks noGrp="1"/>
          </p:cNvSpPr>
          <p:nvPr>
            <p:ph type="sldNum" sz="quarter" idx="5"/>
          </p:nvPr>
        </p:nvSpPr>
        <p:spPr/>
        <p:txBody>
          <a:bodyPr/>
          <a:lstStyle/>
          <a:p>
            <a:fld id="{18CCA782-E093-4229-AF97-C92E964E76B8}" type="slidenum">
              <a:rPr lang="en-US" smtClean="0"/>
              <a:t>4</a:t>
            </a:fld>
            <a:endParaRPr lang="en-US"/>
          </a:p>
        </p:txBody>
      </p:sp>
    </p:spTree>
    <p:extLst>
      <p:ext uri="{BB962C8B-B14F-4D97-AF65-F5344CB8AC3E}">
        <p14:creationId xmlns:p14="http://schemas.microsoft.com/office/powerpoint/2010/main" val="842020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thông tin</a:t>
            </a:r>
          </a:p>
        </p:txBody>
      </p:sp>
      <p:sp>
        <p:nvSpPr>
          <p:cNvPr id="4" name="Slide Number Placeholder 3"/>
          <p:cNvSpPr>
            <a:spLocks noGrp="1"/>
          </p:cNvSpPr>
          <p:nvPr>
            <p:ph type="sldNum" sz="quarter" idx="5"/>
          </p:nvPr>
        </p:nvSpPr>
        <p:spPr/>
        <p:txBody>
          <a:bodyPr/>
          <a:lstStyle/>
          <a:p>
            <a:fld id="{18CCA782-E093-4229-AF97-C92E964E76B8}" type="slidenum">
              <a:rPr lang="en-US" smtClean="0"/>
              <a:t>5</a:t>
            </a:fld>
            <a:endParaRPr lang="en-US"/>
          </a:p>
        </p:txBody>
      </p:sp>
    </p:spTree>
    <p:extLst>
      <p:ext uri="{BB962C8B-B14F-4D97-AF65-F5344CB8AC3E}">
        <p14:creationId xmlns:p14="http://schemas.microsoft.com/office/powerpoint/2010/main" val="119538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 luận nhóm 2: </a:t>
            </a:r>
          </a:p>
          <a:p>
            <a:r>
              <a:rPr lang="en-US"/>
              <a:t>Cá nhân/ thảo luạn nhóm 2.</a:t>
            </a:r>
          </a:p>
        </p:txBody>
      </p:sp>
      <p:sp>
        <p:nvSpPr>
          <p:cNvPr id="4" name="Slide Number Placeholder 3"/>
          <p:cNvSpPr>
            <a:spLocks noGrp="1"/>
          </p:cNvSpPr>
          <p:nvPr>
            <p:ph type="sldNum" sz="quarter" idx="5"/>
          </p:nvPr>
        </p:nvSpPr>
        <p:spPr/>
        <p:txBody>
          <a:bodyPr/>
          <a:lstStyle/>
          <a:p>
            <a:fld id="{18CCA782-E093-4229-AF97-C92E964E76B8}" type="slidenum">
              <a:rPr lang="en-US" smtClean="0"/>
              <a:t>6</a:t>
            </a:fld>
            <a:endParaRPr lang="en-US"/>
          </a:p>
        </p:txBody>
      </p:sp>
    </p:spTree>
    <p:extLst>
      <p:ext uri="{BB962C8B-B14F-4D97-AF65-F5344CB8AC3E}">
        <p14:creationId xmlns:p14="http://schemas.microsoft.com/office/powerpoint/2010/main" val="3189009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a:solidFill>
                  <a:schemeClr val="tx1"/>
                </a:solidFill>
                <a:effectLst/>
                <a:latin typeface="+mn-lt"/>
                <a:ea typeface="+mn-ea"/>
                <a:cs typeface="+mn-cs"/>
              </a:rPr>
              <a:t>https://youtu.be/zXxIa9TuN8c.</a:t>
            </a:r>
            <a:endParaRPr lang="en-US" sz="1200" kern="1200">
              <a:solidFill>
                <a:schemeClr val="tx1"/>
              </a:solidFill>
              <a:effectLst/>
              <a:latin typeface="+mn-lt"/>
              <a:ea typeface="+mn-ea"/>
              <a:cs typeface="+mn-cs"/>
            </a:endParaRPr>
          </a:p>
          <a:p>
            <a:r>
              <a:rPr lang="en-US"/>
              <a:t>GV mở cho HS xemm video vai trò của đất</a:t>
            </a:r>
          </a:p>
        </p:txBody>
      </p:sp>
      <p:sp>
        <p:nvSpPr>
          <p:cNvPr id="4" name="Slide Number Placeholder 3"/>
          <p:cNvSpPr>
            <a:spLocks noGrp="1"/>
          </p:cNvSpPr>
          <p:nvPr>
            <p:ph type="sldNum" sz="quarter" idx="5"/>
          </p:nvPr>
        </p:nvSpPr>
        <p:spPr/>
        <p:txBody>
          <a:bodyPr/>
          <a:lstStyle/>
          <a:p>
            <a:fld id="{18CCA782-E093-4229-AF97-C92E964E76B8}" type="slidenum">
              <a:rPr lang="en-US" smtClean="0"/>
              <a:t>10</a:t>
            </a:fld>
            <a:endParaRPr lang="en-US"/>
          </a:p>
        </p:txBody>
      </p:sp>
    </p:spTree>
    <p:extLst>
      <p:ext uri="{BB962C8B-B14F-4D97-AF65-F5344CB8AC3E}">
        <p14:creationId xmlns:p14="http://schemas.microsoft.com/office/powerpoint/2010/main" val="1892408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a:t>
            </a:r>
          </a:p>
        </p:txBody>
      </p:sp>
      <p:sp>
        <p:nvSpPr>
          <p:cNvPr id="4" name="Slide Number Placeholder 3"/>
          <p:cNvSpPr>
            <a:spLocks noGrp="1"/>
          </p:cNvSpPr>
          <p:nvPr>
            <p:ph type="sldNum" sz="quarter" idx="5"/>
          </p:nvPr>
        </p:nvSpPr>
        <p:spPr/>
        <p:txBody>
          <a:bodyPr/>
          <a:lstStyle/>
          <a:p>
            <a:fld id="{18CCA782-E093-4229-AF97-C92E964E76B8}" type="slidenum">
              <a:rPr lang="en-US" smtClean="0"/>
              <a:t>13</a:t>
            </a:fld>
            <a:endParaRPr lang="en-US"/>
          </a:p>
        </p:txBody>
      </p:sp>
    </p:spTree>
    <p:extLst>
      <p:ext uri="{BB962C8B-B14F-4D97-AF65-F5344CB8AC3E}">
        <p14:creationId xmlns:p14="http://schemas.microsoft.com/office/powerpoint/2010/main" val="3230814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5938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9965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573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1273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4901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9491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4002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188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2318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7659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4092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E721829-D86B-403C-B0FF-BF65A25FD27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ABDCF66-8289-4F0E-85E5-5F28857DA03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405243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gif"/><Relationship Id="rId7" Type="http://schemas.openxmlformats.org/officeDocument/2006/relationships/image" Target="../media/image5.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gif"/><Relationship Id="rId7" Type="http://schemas.openxmlformats.org/officeDocument/2006/relationships/image" Target="../media/image5.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gif"/><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gif"/><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png"/><Relationship Id="rId3" Type="http://schemas.openxmlformats.org/officeDocument/2006/relationships/image" Target="../media/image24.svg"/><Relationship Id="rId7" Type="http://schemas.openxmlformats.org/officeDocument/2006/relationships/image" Target="../media/image8.gif"/><Relationship Id="rId12" Type="http://schemas.openxmlformats.org/officeDocument/2006/relationships/image" Target="../media/image32.svg"/><Relationship Id="rId17" Type="http://schemas.openxmlformats.org/officeDocument/2006/relationships/image" Target="../media/image14.png"/><Relationship Id="rId2" Type="http://schemas.openxmlformats.org/officeDocument/2006/relationships/image" Target="../media/image6.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30.svg"/><Relationship Id="rId4" Type="http://schemas.openxmlformats.org/officeDocument/2006/relationships/image" Target="../media/image2.gif"/><Relationship Id="rId9" Type="http://schemas.openxmlformats.org/officeDocument/2006/relationships/image" Target="../media/image10.png"/><Relationship Id="rId1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24.png"/><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gif"/><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gif"/><Relationship Id="rId4" Type="http://schemas.openxmlformats.org/officeDocument/2006/relationships/image" Target="../media/image39.sv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42.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46.sv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txBody>
            <a:bodyPr/>
            <a:lstStyle/>
            <a:p>
              <a:endParaRPr lang="en-US"/>
            </a:p>
          </p:txBody>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txBody>
            <a:bodyPr/>
            <a:lstStyle/>
            <a:p>
              <a:endParaRPr lang="en-US"/>
            </a:p>
          </p:txBody>
        </p:sp>
      </p:grpSp>
      <p:sp>
        <p:nvSpPr>
          <p:cNvPr id="13" name="TextBox 13"/>
          <p:cNvSpPr txBox="1"/>
          <p:nvPr/>
        </p:nvSpPr>
        <p:spPr>
          <a:xfrm>
            <a:off x="3947160" y="4091940"/>
            <a:ext cx="9825829" cy="1184620"/>
          </a:xfrm>
          <a:prstGeom prst="rect">
            <a:avLst/>
          </a:prstGeom>
        </p:spPr>
        <p:txBody>
          <a:bodyPr lIns="0" tIns="0" rIns="0" bIns="0" rtlCol="0" anchor="t">
            <a:spAutoFit/>
          </a:bodyPr>
          <a:lstStyle/>
          <a:p>
            <a:pPr algn="ctr">
              <a:lnSpc>
                <a:spcPts val="7840"/>
              </a:lnSpc>
            </a:pPr>
            <a:r>
              <a:rPr lang="en-US" sz="11500" dirty="0" err="1">
                <a:solidFill>
                  <a:schemeClr val="bg1"/>
                </a:solidFill>
                <a:latin typeface="SVN-Gretoon" panose="02040603050506020204" pitchFamily="18" charset="0"/>
              </a:rPr>
              <a:t>Khởi</a:t>
            </a:r>
            <a:r>
              <a:rPr lang="en-US" sz="11500" dirty="0">
                <a:solidFill>
                  <a:schemeClr val="bg1"/>
                </a:solidFill>
                <a:latin typeface="SVN-Gretoon" panose="02040603050506020204" pitchFamily="18" charset="0"/>
              </a:rPr>
              <a:t> </a:t>
            </a:r>
            <a:r>
              <a:rPr lang="en-US" sz="11500" dirty="0" err="1">
                <a:solidFill>
                  <a:schemeClr val="bg1"/>
                </a:solidFill>
                <a:latin typeface="SVN-Gretoon" panose="02040603050506020204" pitchFamily="18" charset="0"/>
              </a:rPr>
              <a:t>động</a:t>
            </a:r>
            <a:endParaRPr lang="en-US" sz="11500" dirty="0">
              <a:solidFill>
                <a:schemeClr val="bg1"/>
              </a:solidFill>
              <a:latin typeface="SVN-Gretoon" panose="02040603050506020204" pitchFamily="18" charset="0"/>
            </a:endParaRPr>
          </a:p>
        </p:txBody>
      </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15" name="Group 3">
            <a:extLst>
              <a:ext uri="{FF2B5EF4-FFF2-40B4-BE49-F238E27FC236}">
                <a16:creationId xmlns:a16="http://schemas.microsoft.com/office/drawing/2014/main" id="{E244B8B6-2627-AFE4-B8FC-2718A04ED776}"/>
              </a:ext>
            </a:extLst>
          </p:cNvPr>
          <p:cNvGrpSpPr/>
          <p:nvPr/>
        </p:nvGrpSpPr>
        <p:grpSpPr>
          <a:xfrm>
            <a:off x="5867400" y="8267700"/>
            <a:ext cx="6858000" cy="1524000"/>
            <a:chOff x="0" y="0"/>
            <a:chExt cx="13005989" cy="2412933"/>
          </a:xfrm>
        </p:grpSpPr>
        <p:sp>
          <p:nvSpPr>
            <p:cNvPr id="16" name="Freeform 4">
              <a:extLst>
                <a:ext uri="{FF2B5EF4-FFF2-40B4-BE49-F238E27FC236}">
                  <a16:creationId xmlns:a16="http://schemas.microsoft.com/office/drawing/2014/main"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solidFill>
              <a:srgbClr val="AD795B">
                <a:alpha val="83922"/>
              </a:srgbClr>
            </a:solidFill>
          </p:spPr>
          <p:txBody>
            <a:bodyPr/>
            <a:lstStyle/>
            <a:p>
              <a:endParaRPr lang="en-US"/>
            </a:p>
          </p:txBody>
        </p:sp>
        <p:sp>
          <p:nvSpPr>
            <p:cNvPr id="17" name="Freeform 5">
              <a:extLst>
                <a:ext uri="{FF2B5EF4-FFF2-40B4-BE49-F238E27FC236}">
                  <a16:creationId xmlns:a16="http://schemas.microsoft.com/office/drawing/2014/main"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txBody>
            <a:bodyPr/>
            <a:lstStyle/>
            <a:p>
              <a:endParaRPr lang="en-US"/>
            </a:p>
          </p:txBody>
        </p:sp>
      </p:grpSp>
      <p:sp>
        <p:nvSpPr>
          <p:cNvPr id="18" name="TextBox 13">
            <a:extLst>
              <a:ext uri="{FF2B5EF4-FFF2-40B4-BE49-F238E27FC236}">
                <a16:creationId xmlns:a16="http://schemas.microsoft.com/office/drawing/2014/main" id="{E5151D48-89A1-3DFC-BCC0-F7AD3A51BB41}"/>
              </a:ext>
            </a:extLst>
          </p:cNvPr>
          <p:cNvSpPr txBox="1"/>
          <p:nvPr/>
        </p:nvSpPr>
        <p:spPr>
          <a:xfrm>
            <a:off x="4267200" y="81915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sa</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050" name="Picture 2" descr="Đất phù sa sông hồng - Công ty bán đất phù sa sông hồng - Vinatap">
            <a:extLst>
              <a:ext uri="{FF2B5EF4-FFF2-40B4-BE49-F238E27FC236}">
                <a16:creationId xmlns:a16="http://schemas.microsoft.com/office/drawing/2014/main" id="{E2F785EA-724D-367B-285C-96582282B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19100"/>
            <a:ext cx="12344400" cy="759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95432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txBody>
            <a:bodyPr/>
            <a:lstStyle/>
            <a:p>
              <a:endParaRPr lang="en-US"/>
            </a:p>
          </p:txBody>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txBody>
            <a:bodyPr/>
            <a:lstStyle/>
            <a:p>
              <a:endParaRPr lang="en-US"/>
            </a:p>
          </p:txBody>
        </p:sp>
      </p:gr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CC9C11A-AAA3-CF1B-F42B-3BA602A2A9E1}"/>
              </a:ext>
            </a:extLst>
          </p:cNvPr>
          <p:cNvPicPr>
            <a:picLocks noChangeAspect="1"/>
          </p:cNvPicPr>
          <p:nvPr/>
        </p:nvPicPr>
        <p:blipFill>
          <a:blip r:embed="rId9"/>
          <a:stretch>
            <a:fillRect/>
          </a:stretch>
        </p:blipFill>
        <p:spPr>
          <a:xfrm>
            <a:off x="2971800" y="3009900"/>
            <a:ext cx="11522439" cy="3078747"/>
          </a:xfrm>
          <a:prstGeom prst="rect">
            <a:avLst/>
          </a:prstGeom>
        </p:spPr>
      </p:pic>
    </p:spTree>
    <p:extLst>
      <p:ext uri="{BB962C8B-B14F-4D97-AF65-F5344CB8AC3E}">
        <p14:creationId xmlns:p14="http://schemas.microsoft.com/office/powerpoint/2010/main" val="72212701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id="{1EE1CB0C-77C7-548E-9B1E-D7AD6100C6BE}"/>
              </a:ext>
            </a:extLst>
          </p:cNvPr>
          <p:cNvSpPr txBox="1"/>
          <p:nvPr/>
        </p:nvSpPr>
        <p:spPr>
          <a:xfrm>
            <a:off x="3581400" y="3314700"/>
            <a:ext cx="10820400" cy="2800767"/>
          </a:xfrm>
          <a:prstGeom prst="rect">
            <a:avLst/>
          </a:prstGeom>
          <a:noFill/>
        </p:spPr>
        <p:txBody>
          <a:bodyPr wrap="square" rtlCol="0">
            <a:spAutoFit/>
          </a:bodyPr>
          <a:lstStyle/>
          <a:p>
            <a:pPr algn="ctr"/>
            <a:r>
              <a:rPr lang="en-US" sz="8800" b="1" i="0" dirty="0">
                <a:solidFill>
                  <a:srgbClr val="000000"/>
                </a:solidFill>
                <a:effectLst/>
                <a:latin typeface="+mj-lt"/>
              </a:rPr>
              <a:t>1. </a:t>
            </a:r>
            <a:r>
              <a:rPr lang="en-US" sz="8800" b="1" i="0" dirty="0" err="1">
                <a:solidFill>
                  <a:srgbClr val="000000"/>
                </a:solidFill>
                <a:effectLst/>
                <a:latin typeface="+mj-lt"/>
              </a:rPr>
              <a:t>Trình</a:t>
            </a:r>
            <a:r>
              <a:rPr lang="en-US" sz="8800" b="1" i="0" dirty="0">
                <a:solidFill>
                  <a:srgbClr val="000000"/>
                </a:solidFill>
                <a:effectLst/>
                <a:latin typeface="+mj-lt"/>
              </a:rPr>
              <a:t> </a:t>
            </a:r>
            <a:r>
              <a:rPr lang="en-US" sz="8800" b="1" i="0" dirty="0" err="1">
                <a:solidFill>
                  <a:srgbClr val="000000"/>
                </a:solidFill>
                <a:effectLst/>
                <a:latin typeface="+mj-lt"/>
              </a:rPr>
              <a:t>bày</a:t>
            </a:r>
            <a:r>
              <a:rPr lang="en-US" sz="8800" b="1" i="0" dirty="0">
                <a:solidFill>
                  <a:srgbClr val="000000"/>
                </a:solidFill>
                <a:effectLst/>
                <a:latin typeface="+mj-lt"/>
              </a:rPr>
              <a:t> </a:t>
            </a:r>
            <a:r>
              <a:rPr lang="en-US" sz="8800" b="1" i="0" dirty="0" err="1">
                <a:solidFill>
                  <a:srgbClr val="000000"/>
                </a:solidFill>
                <a:effectLst/>
                <a:latin typeface="+mj-lt"/>
              </a:rPr>
              <a:t>vai</a:t>
            </a:r>
            <a:r>
              <a:rPr lang="en-US" sz="8800" b="1" i="0" dirty="0">
                <a:solidFill>
                  <a:srgbClr val="000000"/>
                </a:solidFill>
                <a:effectLst/>
                <a:latin typeface="+mj-lt"/>
              </a:rPr>
              <a:t> </a:t>
            </a:r>
            <a:r>
              <a:rPr lang="en-US" sz="8800" b="1" i="0" dirty="0" err="1">
                <a:solidFill>
                  <a:srgbClr val="000000"/>
                </a:solidFill>
                <a:effectLst/>
                <a:latin typeface="+mj-lt"/>
              </a:rPr>
              <a:t>trò</a:t>
            </a:r>
            <a:r>
              <a:rPr lang="en-US" sz="8800" b="1" i="0" dirty="0">
                <a:solidFill>
                  <a:srgbClr val="000000"/>
                </a:solidFill>
                <a:effectLst/>
                <a:latin typeface="+mj-lt"/>
              </a:rPr>
              <a:t> </a:t>
            </a:r>
            <a:r>
              <a:rPr lang="en-US" sz="8800" b="1" i="0" dirty="0" err="1">
                <a:solidFill>
                  <a:srgbClr val="000000"/>
                </a:solidFill>
                <a:effectLst/>
                <a:latin typeface="+mj-lt"/>
              </a:rPr>
              <a:t>của</a:t>
            </a:r>
            <a:r>
              <a:rPr lang="en-US" sz="8800" b="1" i="0" dirty="0">
                <a:solidFill>
                  <a:srgbClr val="000000"/>
                </a:solidFill>
                <a:effectLst/>
                <a:latin typeface="+mj-lt"/>
              </a:rPr>
              <a:t> </a:t>
            </a:r>
            <a:r>
              <a:rPr lang="en-US" sz="8800" b="1" i="0" dirty="0" err="1">
                <a:solidFill>
                  <a:srgbClr val="000000"/>
                </a:solidFill>
                <a:effectLst/>
                <a:latin typeface="+mj-lt"/>
              </a:rPr>
              <a:t>đất</a:t>
            </a:r>
            <a:r>
              <a:rPr lang="en-US" sz="8800" b="1" i="0" dirty="0">
                <a:solidFill>
                  <a:srgbClr val="000000"/>
                </a:solidFill>
                <a:effectLst/>
                <a:latin typeface="+mj-lt"/>
              </a:rPr>
              <a:t> </a:t>
            </a:r>
            <a:r>
              <a:rPr lang="en-US" sz="8800" b="1" i="0" dirty="0" err="1">
                <a:solidFill>
                  <a:srgbClr val="000000"/>
                </a:solidFill>
                <a:effectLst/>
                <a:latin typeface="+mj-lt"/>
              </a:rPr>
              <a:t>đối</a:t>
            </a:r>
            <a:r>
              <a:rPr lang="en-US" sz="8800" b="1" i="0" dirty="0">
                <a:solidFill>
                  <a:srgbClr val="000000"/>
                </a:solidFill>
                <a:effectLst/>
                <a:latin typeface="+mj-lt"/>
              </a:rPr>
              <a:t> </a:t>
            </a:r>
            <a:r>
              <a:rPr lang="en-US" sz="8800" b="1" i="0" dirty="0" err="1">
                <a:solidFill>
                  <a:srgbClr val="000000"/>
                </a:solidFill>
                <a:effectLst/>
                <a:latin typeface="+mj-lt"/>
              </a:rPr>
              <a:t>với</a:t>
            </a:r>
            <a:r>
              <a:rPr lang="en-US" sz="8800" b="1" i="0" dirty="0">
                <a:solidFill>
                  <a:srgbClr val="000000"/>
                </a:solidFill>
                <a:effectLst/>
                <a:latin typeface="+mj-lt"/>
              </a:rPr>
              <a:t> </a:t>
            </a:r>
            <a:r>
              <a:rPr lang="en-US" sz="8800" b="1" i="0" dirty="0" err="1">
                <a:solidFill>
                  <a:srgbClr val="000000"/>
                </a:solidFill>
                <a:effectLst/>
                <a:latin typeface="+mj-lt"/>
              </a:rPr>
              <a:t>cây</a:t>
            </a:r>
            <a:r>
              <a:rPr lang="en-US" sz="8800" b="1" i="0" dirty="0">
                <a:solidFill>
                  <a:srgbClr val="000000"/>
                </a:solidFill>
                <a:effectLst/>
                <a:latin typeface="+mj-lt"/>
              </a:rPr>
              <a:t> </a:t>
            </a:r>
            <a:r>
              <a:rPr lang="en-US" sz="8800" b="1" i="0" dirty="0" err="1">
                <a:solidFill>
                  <a:srgbClr val="000000"/>
                </a:solidFill>
                <a:effectLst/>
                <a:latin typeface="+mj-lt"/>
              </a:rPr>
              <a:t>trồng</a:t>
            </a:r>
            <a:r>
              <a:rPr lang="en-US" sz="8800" b="1" i="0" dirty="0">
                <a:solidFill>
                  <a:srgbClr val="000000"/>
                </a:solidFill>
                <a:effectLst/>
                <a:latin typeface="+mj-lt"/>
              </a:rPr>
              <a:t>.</a:t>
            </a:r>
            <a:endParaRPr lang="en-US" sz="8800" b="1" dirty="0">
              <a:latin typeface="+mj-lt"/>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15" name="Group 3">
            <a:extLst>
              <a:ext uri="{FF2B5EF4-FFF2-40B4-BE49-F238E27FC236}">
                <a16:creationId xmlns:a16="http://schemas.microsoft.com/office/drawing/2014/main" id="{E244B8B6-2627-AFE4-B8FC-2718A04ED776}"/>
              </a:ext>
            </a:extLst>
          </p:cNvPr>
          <p:cNvGrpSpPr/>
          <p:nvPr/>
        </p:nvGrpSpPr>
        <p:grpSpPr>
          <a:xfrm>
            <a:off x="9525000" y="2781300"/>
            <a:ext cx="8534400" cy="5715000"/>
            <a:chOff x="0" y="0"/>
            <a:chExt cx="13005989" cy="2412933"/>
          </a:xfrm>
          <a:solidFill>
            <a:schemeClr val="accent3">
              <a:lumMod val="20000"/>
              <a:lumOff val="80000"/>
            </a:schemeClr>
          </a:solidFill>
        </p:grpSpPr>
        <p:sp>
          <p:nvSpPr>
            <p:cNvPr id="16" name="Freeform 4">
              <a:extLst>
                <a:ext uri="{FF2B5EF4-FFF2-40B4-BE49-F238E27FC236}">
                  <a16:creationId xmlns:a16="http://schemas.microsoft.com/office/drawing/2014/main"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17" name="Freeform 5">
              <a:extLst>
                <a:ext uri="{FF2B5EF4-FFF2-40B4-BE49-F238E27FC236}">
                  <a16:creationId xmlns:a16="http://schemas.microsoft.com/office/drawing/2014/main"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8" name="TextBox 13">
            <a:extLst>
              <a:ext uri="{FF2B5EF4-FFF2-40B4-BE49-F238E27FC236}">
                <a16:creationId xmlns:a16="http://schemas.microsoft.com/office/drawing/2014/main" id="{E5151D48-89A1-3DFC-BCC0-F7AD3A51BB41}"/>
              </a:ext>
            </a:extLst>
          </p:cNvPr>
          <p:cNvSpPr txBox="1"/>
          <p:nvPr/>
        </p:nvSpPr>
        <p:spPr>
          <a:xfrm>
            <a:off x="9725152" y="3162300"/>
            <a:ext cx="8258048" cy="4616648"/>
          </a:xfrm>
          <a:prstGeom prst="rect">
            <a:avLst/>
          </a:prstGeom>
        </p:spPr>
        <p:txBody>
          <a:bodyPr wrap="square" lIns="0" tIns="0" rIns="0" bIns="0" rtlCol="0" anchor="t">
            <a:spAutoFit/>
          </a:bodyPr>
          <a:lstStyle/>
          <a:p>
            <a:pPr lvl="0" algn="just"/>
            <a:r>
              <a:rPr lang="vi-VN" sz="6000" b="1" dirty="0">
                <a:solidFill>
                  <a:srgbClr val="000000"/>
                </a:solidFill>
                <a:latin typeface="Cambria" panose="02040503050406030204" pitchFamily="18" charset="0"/>
                <a:ea typeface="Cambria" panose="02040503050406030204" pitchFamily="18" charset="0"/>
              </a:rPr>
              <a:t>Vai trò của đất đối với cây trồng: </a:t>
            </a:r>
            <a:r>
              <a:rPr lang="vi-VN" sz="6000" dirty="0">
                <a:solidFill>
                  <a:srgbClr val="000000"/>
                </a:solidFill>
                <a:latin typeface="Cambria" panose="02040503050406030204" pitchFamily="18" charset="0"/>
                <a:ea typeface="Cambria" panose="02040503050406030204" pitchFamily="18" charset="0"/>
              </a:rPr>
              <a:t>cung cấp nước, không khí, chất dinh dưỡng, cho cây và giữ cho cây đứng vững.</a:t>
            </a:r>
          </a:p>
        </p:txBody>
      </p:sp>
      <p:pic>
        <p:nvPicPr>
          <p:cNvPr id="6" name="Picture 5">
            <a:extLst>
              <a:ext uri="{FF2B5EF4-FFF2-40B4-BE49-F238E27FC236}">
                <a16:creationId xmlns:a16="http://schemas.microsoft.com/office/drawing/2014/main" id="{9E7D9142-3E86-41DD-828F-A9F196F65459}"/>
              </a:ext>
            </a:extLst>
          </p:cNvPr>
          <p:cNvPicPr>
            <a:picLocks noChangeAspect="1"/>
          </p:cNvPicPr>
          <p:nvPr/>
        </p:nvPicPr>
        <p:blipFill>
          <a:blip r:embed="rId3"/>
          <a:stretch>
            <a:fillRect/>
          </a:stretch>
        </p:blipFill>
        <p:spPr>
          <a:xfrm>
            <a:off x="304800" y="1333500"/>
            <a:ext cx="8848486" cy="790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9971696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18" name="Group 17">
            <a:extLst>
              <a:ext uri="{FF2B5EF4-FFF2-40B4-BE49-F238E27FC236}">
                <a16:creationId xmlns:a16="http://schemas.microsoft.com/office/drawing/2014/main" id="{F3B23CED-F0A1-776D-CC95-14C187E660DD}"/>
              </a:ext>
            </a:extLst>
          </p:cNvPr>
          <p:cNvGrpSpPr/>
          <p:nvPr/>
        </p:nvGrpSpPr>
        <p:grpSpPr>
          <a:xfrm>
            <a:off x="990600" y="0"/>
            <a:ext cx="16383001" cy="3238500"/>
            <a:chOff x="1005030" y="2497824"/>
            <a:chExt cx="11389860" cy="1763996"/>
          </a:xfrm>
        </p:grpSpPr>
        <p:sp>
          <p:nvSpPr>
            <p:cNvPr id="19" name="Rounded Rectangle 36">
              <a:extLst>
                <a:ext uri="{FF2B5EF4-FFF2-40B4-BE49-F238E27FC236}">
                  <a16:creationId xmlns:a16="http://schemas.microsoft.com/office/drawing/2014/main" id="{DB19700E-D776-23F5-0BB6-338D0F58A7B2}"/>
                </a:ext>
              </a:extLst>
            </p:cNvPr>
            <p:cNvSpPr/>
            <p:nvPr/>
          </p:nvSpPr>
          <p:spPr>
            <a:xfrm>
              <a:off x="1990939" y="2658795"/>
              <a:ext cx="10403951" cy="16030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Quan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9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đang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diễn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làm</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đổi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phần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đối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20" name="Picture 19">
              <a:extLst>
                <a:ext uri="{FF2B5EF4-FFF2-40B4-BE49-F238E27FC236}">
                  <a16:creationId xmlns:a16="http://schemas.microsoft.com/office/drawing/2014/main" id="{4FEBB668-628F-855A-FD44-5CA8FEA73CB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pic>
        <p:nvPicPr>
          <p:cNvPr id="6" name="Picture 5">
            <a:extLst>
              <a:ext uri="{FF2B5EF4-FFF2-40B4-BE49-F238E27FC236}">
                <a16:creationId xmlns:a16="http://schemas.microsoft.com/office/drawing/2014/main" id="{77CF4370-F2C4-E44B-3E7E-534ED0FE24FD}"/>
              </a:ext>
            </a:extLst>
          </p:cNvPr>
          <p:cNvPicPr>
            <a:picLocks noChangeAspect="1"/>
          </p:cNvPicPr>
          <p:nvPr/>
        </p:nvPicPr>
        <p:blipFill>
          <a:blip r:embed="rId4"/>
          <a:stretch>
            <a:fillRect/>
          </a:stretch>
        </p:blipFill>
        <p:spPr>
          <a:xfrm>
            <a:off x="3200400" y="3543300"/>
            <a:ext cx="12040696" cy="6005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6749839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7" name="Picture 6">
            <a:extLst>
              <a:ext uri="{FF2B5EF4-FFF2-40B4-BE49-F238E27FC236}">
                <a16:creationId xmlns:a16="http://schemas.microsoft.com/office/drawing/2014/main" id="{324B0E7D-D82E-5765-3798-8B450CC22A4C}"/>
              </a:ext>
            </a:extLst>
          </p:cNvPr>
          <p:cNvPicPr>
            <a:picLocks noChangeAspect="1"/>
          </p:cNvPicPr>
          <p:nvPr/>
        </p:nvPicPr>
        <p:blipFill>
          <a:blip r:embed="rId2"/>
          <a:stretch>
            <a:fillRect/>
          </a:stretch>
        </p:blipFill>
        <p:spPr>
          <a:xfrm>
            <a:off x="990600" y="2247900"/>
            <a:ext cx="6210350" cy="5772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oup 3">
            <a:extLst>
              <a:ext uri="{FF2B5EF4-FFF2-40B4-BE49-F238E27FC236}">
                <a16:creationId xmlns:a16="http://schemas.microsoft.com/office/drawing/2014/main" id="{829341B2-2CD3-2232-530B-7E8632346A41}"/>
              </a:ext>
            </a:extLst>
          </p:cNvPr>
          <p:cNvGrpSpPr/>
          <p:nvPr/>
        </p:nvGrpSpPr>
        <p:grpSpPr>
          <a:xfrm>
            <a:off x="7543800" y="2019300"/>
            <a:ext cx="9525000" cy="2514600"/>
            <a:chOff x="0" y="0"/>
            <a:chExt cx="13005989" cy="6149321"/>
          </a:xfrm>
          <a:solidFill>
            <a:srgbClr val="FFFF00"/>
          </a:solidFill>
        </p:grpSpPr>
        <p:sp>
          <p:nvSpPr>
            <p:cNvPr id="9" name="Freeform 4">
              <a:extLst>
                <a:ext uri="{FF2B5EF4-FFF2-40B4-BE49-F238E27FC236}">
                  <a16:creationId xmlns:a16="http://schemas.microsoft.com/office/drawing/2014/main" id="{2DA1BD46-87F3-C59E-AEC6-1E0BE90493CE}"/>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10" name="Freeform 5">
              <a:extLst>
                <a:ext uri="{FF2B5EF4-FFF2-40B4-BE49-F238E27FC236}">
                  <a16:creationId xmlns:a16="http://schemas.microsoft.com/office/drawing/2014/main" id="{90129DE8-A208-8198-6817-2158D99837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1" name="TextBox 6">
            <a:extLst>
              <a:ext uri="{FF2B5EF4-FFF2-40B4-BE49-F238E27FC236}">
                <a16:creationId xmlns:a16="http://schemas.microsoft.com/office/drawing/2014/main" id="{4F7FA806-41CC-6E3D-7E95-601DAAAE390A}"/>
              </a:ext>
            </a:extLst>
          </p:cNvPr>
          <p:cNvSpPr txBox="1"/>
          <p:nvPr/>
        </p:nvSpPr>
        <p:spPr>
          <a:xfrm>
            <a:off x="7772400" y="2476500"/>
            <a:ext cx="9154121" cy="1477328"/>
          </a:xfrm>
          <a:prstGeom prst="rect">
            <a:avLst/>
          </a:prstGeom>
        </p:spPr>
        <p:txBody>
          <a:bodyPr wrap="square" lIns="0" tIns="0" rIns="0" bIns="0" rtlCol="0" anchor="t">
            <a:spAutoFit/>
          </a:bodyPr>
          <a:lstStyle/>
          <a:p>
            <a:pPr algn="just"/>
            <a:r>
              <a:rPr lang="vi-VN" sz="4800" b="1" dirty="0">
                <a:solidFill>
                  <a:srgbClr val="000000"/>
                </a:solidFill>
                <a:latin typeface="Cambria" panose="02040503050406030204" pitchFamily="18" charset="0"/>
                <a:ea typeface="Cambria" panose="02040503050406030204" pitchFamily="18" charset="0"/>
              </a:rPr>
              <a:t>Hoạt động hình 9a</a:t>
            </a:r>
            <a:r>
              <a:rPr lang="en-US" sz="4800" b="1" dirty="0">
                <a:solidFill>
                  <a:srgbClr val="000000"/>
                </a:solidFill>
                <a:latin typeface="Cambria" panose="02040503050406030204" pitchFamily="18" charset="0"/>
                <a:ea typeface="Cambria" panose="02040503050406030204" pitchFamily="18" charset="0"/>
              </a:rPr>
              <a:t>:</a:t>
            </a:r>
            <a:r>
              <a:rPr lang="vi-VN" sz="4800" b="1" dirty="0">
                <a:solidFill>
                  <a:srgbClr val="000000"/>
                </a:solidFill>
                <a:latin typeface="Cambria" panose="02040503050406030204" pitchFamily="18" charset="0"/>
                <a:ea typeface="Cambria" panose="02040503050406030204" pitchFamily="18" charset="0"/>
              </a:rPr>
              <a:t> </a:t>
            </a:r>
            <a:r>
              <a:rPr lang="vi-VN" sz="4800" dirty="0">
                <a:solidFill>
                  <a:srgbClr val="000000"/>
                </a:solidFill>
                <a:latin typeface="Cambria" panose="02040503050406030204" pitchFamily="18" charset="0"/>
                <a:ea typeface="Cambria" panose="02040503050406030204" pitchFamily="18" charset="0"/>
              </a:rPr>
              <a:t>làm thay đổi thành phần không khí trong đất</a:t>
            </a:r>
            <a:r>
              <a:rPr lang="en-US" sz="4800" dirty="0">
                <a:solidFill>
                  <a:srgbClr val="000000"/>
                </a:solidFill>
                <a:latin typeface="Cambria" panose="02040503050406030204" pitchFamily="18" charset="0"/>
                <a:ea typeface="Cambria" panose="02040503050406030204" pitchFamily="18" charset="0"/>
              </a:rPr>
              <a:t>.</a:t>
            </a:r>
            <a:endParaRPr lang="vi-VN" sz="4800" dirty="0">
              <a:solidFill>
                <a:srgbClr val="000000"/>
              </a:solidFill>
              <a:latin typeface="Cambria" panose="02040503050406030204" pitchFamily="18" charset="0"/>
              <a:ea typeface="Cambria" panose="02040503050406030204" pitchFamily="18" charset="0"/>
            </a:endParaRPr>
          </a:p>
        </p:txBody>
      </p:sp>
      <p:grpSp>
        <p:nvGrpSpPr>
          <p:cNvPr id="17" name="Group 3">
            <a:extLst>
              <a:ext uri="{FF2B5EF4-FFF2-40B4-BE49-F238E27FC236}">
                <a16:creationId xmlns:a16="http://schemas.microsoft.com/office/drawing/2014/main" id="{44FBA7F6-AD11-6AD8-72AF-847DDB782853}"/>
              </a:ext>
            </a:extLst>
          </p:cNvPr>
          <p:cNvGrpSpPr/>
          <p:nvPr/>
        </p:nvGrpSpPr>
        <p:grpSpPr>
          <a:xfrm>
            <a:off x="7543800" y="5219700"/>
            <a:ext cx="9525000" cy="2438400"/>
            <a:chOff x="0" y="0"/>
            <a:chExt cx="13005989" cy="6149321"/>
          </a:xfrm>
          <a:solidFill>
            <a:srgbClr val="FFFF00"/>
          </a:solidFill>
        </p:grpSpPr>
        <p:sp>
          <p:nvSpPr>
            <p:cNvPr id="21" name="Freeform 4">
              <a:extLst>
                <a:ext uri="{FF2B5EF4-FFF2-40B4-BE49-F238E27FC236}">
                  <a16:creationId xmlns:a16="http://schemas.microsoft.com/office/drawing/2014/main" id="{008AFC2D-8D2B-770B-7899-F1599BE982C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22" name="Freeform 5">
              <a:extLst>
                <a:ext uri="{FF2B5EF4-FFF2-40B4-BE49-F238E27FC236}">
                  <a16:creationId xmlns:a16="http://schemas.microsoft.com/office/drawing/2014/main" id="{998508C6-0A2D-D34E-0402-FFEABED22327}"/>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23" name="TextBox 6">
            <a:extLst>
              <a:ext uri="{FF2B5EF4-FFF2-40B4-BE49-F238E27FC236}">
                <a16:creationId xmlns:a16="http://schemas.microsoft.com/office/drawing/2014/main" id="{F1BD293F-04D7-F3AD-829B-D794502F15EC}"/>
              </a:ext>
            </a:extLst>
          </p:cNvPr>
          <p:cNvSpPr txBox="1"/>
          <p:nvPr/>
        </p:nvSpPr>
        <p:spPr>
          <a:xfrm>
            <a:off x="7772400" y="5676900"/>
            <a:ext cx="9154121" cy="1477328"/>
          </a:xfrm>
          <a:prstGeom prst="rect">
            <a:avLst/>
          </a:prstGeom>
        </p:spPr>
        <p:txBody>
          <a:bodyPr wrap="square" lIns="0" tIns="0" rIns="0" bIns="0" rtlCol="0" anchor="t">
            <a:spAutoFit/>
          </a:bodyPr>
          <a:lstStyle/>
          <a:p>
            <a:pPr algn="just"/>
            <a:r>
              <a:rPr lang="en-US" sz="4800" b="1" dirty="0" err="1">
                <a:solidFill>
                  <a:srgbClr val="000000"/>
                </a:solidFill>
                <a:latin typeface="Cambria" panose="02040503050406030204" pitchFamily="18" charset="0"/>
                <a:ea typeface="Cambria" panose="02040503050406030204" pitchFamily="18" charset="0"/>
              </a:rPr>
              <a:t>Tác</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dụng</a:t>
            </a:r>
            <a:r>
              <a:rPr lang="en-US" sz="4800" b="1" dirty="0">
                <a:solidFill>
                  <a:srgbClr val="000000"/>
                </a:solidFill>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giúp đất tơi xốp hơn và tăng không khí trong đất.</a:t>
            </a:r>
            <a:endParaRPr lang="en-US" sz="48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0860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8" name="Group 3">
            <a:extLst>
              <a:ext uri="{FF2B5EF4-FFF2-40B4-BE49-F238E27FC236}">
                <a16:creationId xmlns:a16="http://schemas.microsoft.com/office/drawing/2014/main" id="{829341B2-2CD3-2232-530B-7E8632346A41}"/>
              </a:ext>
            </a:extLst>
          </p:cNvPr>
          <p:cNvGrpSpPr/>
          <p:nvPr/>
        </p:nvGrpSpPr>
        <p:grpSpPr>
          <a:xfrm>
            <a:off x="7391400" y="1562100"/>
            <a:ext cx="9525000" cy="3429000"/>
            <a:chOff x="0" y="0"/>
            <a:chExt cx="13005989" cy="6149321"/>
          </a:xfrm>
          <a:solidFill>
            <a:srgbClr val="FFFF00"/>
          </a:solidFill>
        </p:grpSpPr>
        <p:sp>
          <p:nvSpPr>
            <p:cNvPr id="9" name="Freeform 4">
              <a:extLst>
                <a:ext uri="{FF2B5EF4-FFF2-40B4-BE49-F238E27FC236}">
                  <a16:creationId xmlns:a16="http://schemas.microsoft.com/office/drawing/2014/main" id="{2DA1BD46-87F3-C59E-AEC6-1E0BE90493CE}"/>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10" name="Freeform 5">
              <a:extLst>
                <a:ext uri="{FF2B5EF4-FFF2-40B4-BE49-F238E27FC236}">
                  <a16:creationId xmlns:a16="http://schemas.microsoft.com/office/drawing/2014/main" id="{90129DE8-A208-8198-6817-2158D99837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1" name="TextBox 6">
            <a:extLst>
              <a:ext uri="{FF2B5EF4-FFF2-40B4-BE49-F238E27FC236}">
                <a16:creationId xmlns:a16="http://schemas.microsoft.com/office/drawing/2014/main" id="{4F7FA806-41CC-6E3D-7E95-601DAAAE390A}"/>
              </a:ext>
            </a:extLst>
          </p:cNvPr>
          <p:cNvSpPr txBox="1"/>
          <p:nvPr/>
        </p:nvSpPr>
        <p:spPr>
          <a:xfrm>
            <a:off x="7620000" y="1943100"/>
            <a:ext cx="9154121" cy="2492990"/>
          </a:xfrm>
          <a:prstGeom prst="rect">
            <a:avLst/>
          </a:prstGeom>
        </p:spPr>
        <p:txBody>
          <a:bodyPr wrap="square" lIns="0" tIns="0" rIns="0" bIns="0" rtlCol="0" anchor="t">
            <a:spAutoFit/>
          </a:bodyPr>
          <a:lstStyle/>
          <a:p>
            <a:pPr lvl="0" algn="just"/>
            <a:r>
              <a:rPr lang="vi-VN" sz="5400" b="1" dirty="0">
                <a:solidFill>
                  <a:srgbClr val="000000"/>
                </a:solidFill>
                <a:latin typeface="Cambria" panose="02040503050406030204" pitchFamily="18" charset="0"/>
                <a:ea typeface="Cambria" panose="02040503050406030204" pitchFamily="18" charset="0"/>
              </a:rPr>
              <a:t>Hoạt động hình 9b</a:t>
            </a:r>
            <a:r>
              <a:rPr lang="en-US" sz="5400" b="1" dirty="0">
                <a:solidFill>
                  <a:srgbClr val="000000"/>
                </a:solidFill>
                <a:latin typeface="Cambria" panose="02040503050406030204" pitchFamily="18" charset="0"/>
                <a:ea typeface="Cambria" panose="02040503050406030204" pitchFamily="18" charset="0"/>
              </a:rPr>
              <a:t>:</a:t>
            </a:r>
            <a:r>
              <a:rPr lang="vi-VN" sz="5400" b="1" dirty="0">
                <a:solidFill>
                  <a:srgbClr val="000000"/>
                </a:solidFill>
                <a:latin typeface="Cambria" panose="02040503050406030204" pitchFamily="18" charset="0"/>
                <a:ea typeface="Cambria" panose="02040503050406030204" pitchFamily="18" charset="0"/>
              </a:rPr>
              <a:t> </a:t>
            </a:r>
            <a:r>
              <a:rPr lang="vi-VN" sz="5400" dirty="0">
                <a:solidFill>
                  <a:srgbClr val="000000"/>
                </a:solidFill>
                <a:latin typeface="Cambria" panose="02040503050406030204" pitchFamily="18" charset="0"/>
                <a:ea typeface="Cambria" panose="02040503050406030204" pitchFamily="18" charset="0"/>
              </a:rPr>
              <a:t>làm thay đổi chất dinh dưỡng làm tăng chất khoáng và mùn cho đất</a:t>
            </a:r>
            <a:r>
              <a:rPr lang="en-US" sz="5400" dirty="0">
                <a:solidFill>
                  <a:srgbClr val="000000"/>
                </a:solidFill>
                <a:latin typeface="Cambria" panose="02040503050406030204" pitchFamily="18" charset="0"/>
                <a:ea typeface="Cambria" panose="02040503050406030204" pitchFamily="18" charset="0"/>
              </a:rPr>
              <a:t>.</a:t>
            </a:r>
            <a:endParaRPr lang="vi-VN" sz="5400" dirty="0">
              <a:solidFill>
                <a:srgbClr val="00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6B7FFA2F-693E-F697-D59B-23B93C35FF63}"/>
              </a:ext>
            </a:extLst>
          </p:cNvPr>
          <p:cNvPicPr>
            <a:picLocks noChangeAspect="1"/>
          </p:cNvPicPr>
          <p:nvPr/>
        </p:nvPicPr>
        <p:blipFill>
          <a:blip r:embed="rId2"/>
          <a:stretch>
            <a:fillRect/>
          </a:stretch>
        </p:blipFill>
        <p:spPr>
          <a:xfrm>
            <a:off x="1066800" y="2324100"/>
            <a:ext cx="6019800" cy="5640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4" name="Group 3">
            <a:extLst>
              <a:ext uri="{FF2B5EF4-FFF2-40B4-BE49-F238E27FC236}">
                <a16:creationId xmlns:a16="http://schemas.microsoft.com/office/drawing/2014/main" id="{0CE0AB5F-302F-0907-843D-722E825955F8}"/>
              </a:ext>
            </a:extLst>
          </p:cNvPr>
          <p:cNvGrpSpPr/>
          <p:nvPr/>
        </p:nvGrpSpPr>
        <p:grpSpPr>
          <a:xfrm>
            <a:off x="7467600" y="5676900"/>
            <a:ext cx="9525000" cy="2590800"/>
            <a:chOff x="0" y="0"/>
            <a:chExt cx="13005989" cy="6149321"/>
          </a:xfrm>
          <a:solidFill>
            <a:srgbClr val="FFFF00"/>
          </a:solidFill>
        </p:grpSpPr>
        <p:sp>
          <p:nvSpPr>
            <p:cNvPr id="15" name="Freeform 4">
              <a:extLst>
                <a:ext uri="{FF2B5EF4-FFF2-40B4-BE49-F238E27FC236}">
                  <a16:creationId xmlns:a16="http://schemas.microsoft.com/office/drawing/2014/main" id="{A2038D19-8AC1-8BFD-8C68-EAFB1E8A034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16" name="Freeform 5">
              <a:extLst>
                <a:ext uri="{FF2B5EF4-FFF2-40B4-BE49-F238E27FC236}">
                  <a16:creationId xmlns:a16="http://schemas.microsoft.com/office/drawing/2014/main" id="{CAC9FE24-3F7C-793A-1621-305257FDE4DA}"/>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7" name="TextBox 6">
            <a:extLst>
              <a:ext uri="{FF2B5EF4-FFF2-40B4-BE49-F238E27FC236}">
                <a16:creationId xmlns:a16="http://schemas.microsoft.com/office/drawing/2014/main" id="{710F69F3-11A6-591E-DA06-5ED3A4AA2EB1}"/>
              </a:ext>
            </a:extLst>
          </p:cNvPr>
          <p:cNvSpPr txBox="1"/>
          <p:nvPr/>
        </p:nvSpPr>
        <p:spPr>
          <a:xfrm>
            <a:off x="7696200" y="6210300"/>
            <a:ext cx="9154121" cy="1846659"/>
          </a:xfrm>
          <a:prstGeom prst="rect">
            <a:avLst/>
          </a:prstGeom>
        </p:spPr>
        <p:txBody>
          <a:bodyPr wrap="square" lIns="0" tIns="0" rIns="0" bIns="0" rtlCol="0" anchor="t">
            <a:spAutoFit/>
          </a:bodyPr>
          <a:lstStyle/>
          <a:p>
            <a:pPr lvl="0" algn="just"/>
            <a:r>
              <a:rPr kumimoji="0" lang="en-US" sz="6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6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6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6000" dirty="0">
                <a:solidFill>
                  <a:srgbClr val="000000"/>
                </a:solidFill>
                <a:latin typeface="Cambria" panose="02040503050406030204" pitchFamily="18" charset="0"/>
                <a:ea typeface="Cambria" panose="02040503050406030204" pitchFamily="18" charset="0"/>
              </a:rPr>
              <a:t>giúp cây trồng có thể sống và phát triển.</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0581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id="{1EE1CB0C-77C7-548E-9B1E-D7AD6100C6BE}"/>
              </a:ext>
            </a:extLst>
          </p:cNvPr>
          <p:cNvSpPr txBox="1"/>
          <p:nvPr/>
        </p:nvSpPr>
        <p:spPr>
          <a:xfrm>
            <a:off x="3581400" y="3314700"/>
            <a:ext cx="10820400" cy="3416320"/>
          </a:xfrm>
          <a:prstGeom prst="rect">
            <a:avLst/>
          </a:prstGeom>
          <a:noFill/>
        </p:spPr>
        <p:txBody>
          <a:bodyPr wrap="square" rtlCol="0">
            <a:spAutoFit/>
          </a:bodyPr>
          <a:lstStyle/>
          <a:p>
            <a:pPr lvl="0" algn="ctr"/>
            <a:r>
              <a:rPr lang="en-US" sz="7200" b="1" dirty="0">
                <a:solidFill>
                  <a:srgbClr val="000000"/>
                </a:solidFill>
              </a:rPr>
              <a:t>3. </a:t>
            </a:r>
            <a:r>
              <a:rPr lang="en-US" sz="7200" b="1" dirty="0" err="1">
                <a:solidFill>
                  <a:srgbClr val="000000"/>
                </a:solidFill>
              </a:rPr>
              <a:t>Kể</a:t>
            </a:r>
            <a:r>
              <a:rPr lang="en-US" sz="7200" b="1" dirty="0">
                <a:solidFill>
                  <a:srgbClr val="000000"/>
                </a:solidFill>
              </a:rPr>
              <a:t> </a:t>
            </a:r>
            <a:r>
              <a:rPr lang="en-US" sz="7200" b="1" dirty="0" err="1">
                <a:solidFill>
                  <a:srgbClr val="000000"/>
                </a:solidFill>
              </a:rPr>
              <a:t>những</a:t>
            </a:r>
            <a:r>
              <a:rPr lang="en-US" sz="7200" b="1" dirty="0">
                <a:solidFill>
                  <a:srgbClr val="000000"/>
                </a:solidFill>
              </a:rPr>
              <a:t> </a:t>
            </a:r>
            <a:r>
              <a:rPr lang="en-US" sz="7200" b="1" dirty="0" err="1">
                <a:solidFill>
                  <a:srgbClr val="000000"/>
                </a:solidFill>
              </a:rPr>
              <a:t>hoạt</a:t>
            </a:r>
            <a:r>
              <a:rPr lang="en-US" sz="7200" b="1" dirty="0">
                <a:solidFill>
                  <a:srgbClr val="000000"/>
                </a:solidFill>
              </a:rPr>
              <a:t> </a:t>
            </a:r>
            <a:r>
              <a:rPr lang="en-US" sz="7200" b="1" dirty="0" err="1">
                <a:solidFill>
                  <a:srgbClr val="000000"/>
                </a:solidFill>
              </a:rPr>
              <a:t>động</a:t>
            </a:r>
            <a:r>
              <a:rPr lang="en-US" sz="7200" b="1" dirty="0">
                <a:solidFill>
                  <a:srgbClr val="000000"/>
                </a:solidFill>
              </a:rPr>
              <a:t> </a:t>
            </a:r>
            <a:r>
              <a:rPr lang="en-US" sz="7200" b="1" dirty="0" err="1">
                <a:solidFill>
                  <a:srgbClr val="000000"/>
                </a:solidFill>
              </a:rPr>
              <a:t>làm</a:t>
            </a:r>
            <a:r>
              <a:rPr lang="en-US" sz="7200" b="1" dirty="0">
                <a:solidFill>
                  <a:srgbClr val="000000"/>
                </a:solidFill>
              </a:rPr>
              <a:t> </a:t>
            </a:r>
            <a:r>
              <a:rPr lang="en-US" sz="7200" b="1" dirty="0" err="1">
                <a:solidFill>
                  <a:srgbClr val="000000"/>
                </a:solidFill>
              </a:rPr>
              <a:t>tăng</a:t>
            </a:r>
            <a:r>
              <a:rPr lang="en-US" sz="7200" b="1" dirty="0">
                <a:solidFill>
                  <a:srgbClr val="000000"/>
                </a:solidFill>
              </a:rPr>
              <a:t> </a:t>
            </a:r>
            <a:r>
              <a:rPr lang="en-US" sz="7200" b="1" dirty="0" err="1">
                <a:solidFill>
                  <a:srgbClr val="000000"/>
                </a:solidFill>
              </a:rPr>
              <a:t>vai</a:t>
            </a:r>
            <a:r>
              <a:rPr lang="en-US" sz="7200" b="1" dirty="0">
                <a:solidFill>
                  <a:srgbClr val="000000"/>
                </a:solidFill>
              </a:rPr>
              <a:t> </a:t>
            </a:r>
            <a:r>
              <a:rPr lang="en-US" sz="7200" b="1" dirty="0" err="1">
                <a:solidFill>
                  <a:srgbClr val="000000"/>
                </a:solidFill>
              </a:rPr>
              <a:t>trò</a:t>
            </a:r>
            <a:r>
              <a:rPr lang="en-US" sz="7200" b="1" dirty="0">
                <a:solidFill>
                  <a:srgbClr val="000000"/>
                </a:solidFill>
              </a:rPr>
              <a:t> </a:t>
            </a:r>
            <a:r>
              <a:rPr lang="en-US" sz="7200" b="1" dirty="0" err="1">
                <a:solidFill>
                  <a:srgbClr val="000000"/>
                </a:solidFill>
              </a:rPr>
              <a:t>của</a:t>
            </a:r>
            <a:r>
              <a:rPr lang="en-US" sz="7200" b="1" dirty="0">
                <a:solidFill>
                  <a:srgbClr val="000000"/>
                </a:solidFill>
              </a:rPr>
              <a:t> </a:t>
            </a:r>
            <a:r>
              <a:rPr lang="en-US" sz="7200" b="1" dirty="0" err="1">
                <a:solidFill>
                  <a:srgbClr val="000000"/>
                </a:solidFill>
              </a:rPr>
              <a:t>đất</a:t>
            </a:r>
            <a:r>
              <a:rPr lang="en-US" sz="7200" b="1" dirty="0">
                <a:solidFill>
                  <a:srgbClr val="000000"/>
                </a:solidFill>
              </a:rPr>
              <a:t> </a:t>
            </a:r>
            <a:r>
              <a:rPr lang="en-US" sz="7200" b="1" dirty="0" err="1">
                <a:solidFill>
                  <a:srgbClr val="000000"/>
                </a:solidFill>
              </a:rPr>
              <a:t>đối</a:t>
            </a:r>
            <a:r>
              <a:rPr lang="en-US" sz="7200" b="1" dirty="0">
                <a:solidFill>
                  <a:srgbClr val="000000"/>
                </a:solidFill>
              </a:rPr>
              <a:t> </a:t>
            </a:r>
            <a:r>
              <a:rPr lang="en-US" sz="7200" b="1" dirty="0" err="1">
                <a:solidFill>
                  <a:srgbClr val="000000"/>
                </a:solidFill>
              </a:rPr>
              <a:t>với</a:t>
            </a:r>
            <a:r>
              <a:rPr lang="en-US" sz="7200" b="1" dirty="0">
                <a:solidFill>
                  <a:srgbClr val="000000"/>
                </a:solidFill>
              </a:rPr>
              <a:t> </a:t>
            </a:r>
            <a:r>
              <a:rPr lang="en-US" sz="7200" b="1" dirty="0" err="1">
                <a:solidFill>
                  <a:srgbClr val="000000"/>
                </a:solidFill>
              </a:rPr>
              <a:t>cây</a:t>
            </a:r>
            <a:r>
              <a:rPr lang="en-US" sz="7200" b="1" dirty="0">
                <a:solidFill>
                  <a:srgbClr val="000000"/>
                </a:solidFill>
              </a:rPr>
              <a:t> </a:t>
            </a:r>
            <a:r>
              <a:rPr lang="en-US" sz="7200" b="1" dirty="0" err="1">
                <a:solidFill>
                  <a:srgbClr val="000000"/>
                </a:solidFill>
              </a:rPr>
              <a:t>trồng</a:t>
            </a:r>
            <a:r>
              <a:rPr lang="en-US" sz="7200" b="1" dirty="0">
                <a:solidFill>
                  <a:srgbClr val="000000"/>
                </a:solidFill>
              </a:rPr>
              <a:t> </a:t>
            </a:r>
            <a:r>
              <a:rPr lang="en-US" sz="7200" b="1" dirty="0" err="1">
                <a:solidFill>
                  <a:srgbClr val="000000"/>
                </a:solidFill>
              </a:rPr>
              <a:t>mà</a:t>
            </a:r>
            <a:r>
              <a:rPr lang="en-US" sz="7200" b="1" dirty="0">
                <a:solidFill>
                  <a:srgbClr val="000000"/>
                </a:solidFill>
              </a:rPr>
              <a:t> </a:t>
            </a:r>
            <a:r>
              <a:rPr lang="en-US" sz="7200" b="1" dirty="0" err="1">
                <a:solidFill>
                  <a:srgbClr val="000000"/>
                </a:solidFill>
              </a:rPr>
              <a:t>em</a:t>
            </a:r>
            <a:r>
              <a:rPr lang="en-US" sz="7200" b="1" dirty="0">
                <a:solidFill>
                  <a:srgbClr val="000000"/>
                </a:solidFill>
              </a:rPr>
              <a:t> </a:t>
            </a:r>
            <a:r>
              <a:rPr lang="en-US" sz="7200" b="1" dirty="0" err="1">
                <a:solidFill>
                  <a:srgbClr val="000000"/>
                </a:solidFill>
              </a:rPr>
              <a:t>biết</a:t>
            </a:r>
            <a:r>
              <a:rPr lang="en-US" sz="7200" b="1" dirty="0">
                <a:solidFill>
                  <a:srgbClr val="000000"/>
                </a:solidFill>
              </a:rPr>
              <a:t>.</a:t>
            </a:r>
            <a:endParaRPr kumimoji="0" lang="en-US" sz="72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16992039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3074" name="Picture 2" descr="Cày ải, phơi đất: Lợi ích lớn, nhưng chưa được quan tâm - Máy nông nghiệp  đa năng Hòa Phát">
            <a:extLst>
              <a:ext uri="{FF2B5EF4-FFF2-40B4-BE49-F238E27FC236}">
                <a16:creationId xmlns:a16="http://schemas.microsoft.com/office/drawing/2014/main" id="{EC8A4365-8B75-EFEC-BB63-B024A9BD2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52500"/>
            <a:ext cx="924560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Cày</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bừa</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7966581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5" name="Group 3">
            <a:extLst>
              <a:ext uri="{FF2B5EF4-FFF2-40B4-BE49-F238E27FC236}">
                <a16:creationId xmlns:a16="http://schemas.microsoft.com/office/drawing/2014/main"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lang="en-US" sz="8000" dirty="0" err="1">
                <a:solidFill>
                  <a:srgbClr val="000000"/>
                </a:solidFill>
                <a:latin typeface="Cambria" panose="02040503050406030204" pitchFamily="18" charset="0"/>
                <a:ea typeface="Cambria" panose="02040503050406030204" pitchFamily="18" charset="0"/>
              </a:rPr>
              <a:t>Đập</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đất</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9C32CFB-9616-CB52-5CFC-6252AC5511F0}"/>
              </a:ext>
            </a:extLst>
          </p:cNvPr>
          <p:cNvPicPr>
            <a:picLocks noChangeAspect="1"/>
          </p:cNvPicPr>
          <p:nvPr/>
        </p:nvPicPr>
        <p:blipFill>
          <a:blip r:embed="rId2"/>
          <a:stretch>
            <a:fillRect/>
          </a:stretch>
        </p:blipFill>
        <p:spPr>
          <a:xfrm>
            <a:off x="5181600" y="800100"/>
            <a:ext cx="8305800" cy="6780666"/>
          </a:xfrm>
          <a:prstGeom prst="rect">
            <a:avLst/>
          </a:prstGeom>
        </p:spPr>
      </p:pic>
    </p:spTree>
    <p:extLst>
      <p:ext uri="{BB962C8B-B14F-4D97-AF65-F5344CB8AC3E}">
        <p14:creationId xmlns:p14="http://schemas.microsoft.com/office/powerpoint/2010/main" val="328688739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795962" y="1333500"/>
            <a:ext cx="11548437" cy="6705600"/>
            <a:chOff x="0" y="0"/>
            <a:chExt cx="13032566" cy="5817070"/>
          </a:xfrm>
        </p:grpSpPr>
        <p:sp>
          <p:nvSpPr>
            <p:cNvPr id="3" name="Freeform 3"/>
            <p:cNvSpPr/>
            <p:nvPr/>
          </p:nvSpPr>
          <p:spPr>
            <a:xfrm>
              <a:off x="72390" y="72390"/>
              <a:ext cx="12887786" cy="5672290"/>
            </a:xfrm>
            <a:custGeom>
              <a:avLst/>
              <a:gdLst/>
              <a:ahLst/>
              <a:cxnLst/>
              <a:rect l="l" t="t" r="r" b="b"/>
              <a:pathLst>
                <a:path w="12887786" h="5672290">
                  <a:moveTo>
                    <a:pt x="0" y="0"/>
                  </a:moveTo>
                  <a:lnTo>
                    <a:pt x="12887786" y="0"/>
                  </a:lnTo>
                  <a:lnTo>
                    <a:pt x="12887786" y="5672290"/>
                  </a:lnTo>
                  <a:lnTo>
                    <a:pt x="0" y="5672290"/>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032566" cy="5817070"/>
            </a:xfrm>
            <a:custGeom>
              <a:avLst/>
              <a:gdLst/>
              <a:ahLst/>
              <a:cxnLst/>
              <a:rect l="l" t="t" r="r" b="b"/>
              <a:pathLst>
                <a:path w="13032566" h="5817070">
                  <a:moveTo>
                    <a:pt x="12887786" y="5672290"/>
                  </a:moveTo>
                  <a:lnTo>
                    <a:pt x="13032566" y="5672290"/>
                  </a:lnTo>
                  <a:lnTo>
                    <a:pt x="13032566" y="5817070"/>
                  </a:lnTo>
                  <a:lnTo>
                    <a:pt x="12887786" y="5817070"/>
                  </a:lnTo>
                  <a:lnTo>
                    <a:pt x="12887786" y="5672290"/>
                  </a:lnTo>
                  <a:close/>
                  <a:moveTo>
                    <a:pt x="0" y="144780"/>
                  </a:moveTo>
                  <a:lnTo>
                    <a:pt x="144780" y="144780"/>
                  </a:lnTo>
                  <a:lnTo>
                    <a:pt x="144780" y="5672290"/>
                  </a:lnTo>
                  <a:lnTo>
                    <a:pt x="0" y="5672290"/>
                  </a:lnTo>
                  <a:lnTo>
                    <a:pt x="0" y="144780"/>
                  </a:lnTo>
                  <a:close/>
                  <a:moveTo>
                    <a:pt x="0" y="5672290"/>
                  </a:moveTo>
                  <a:lnTo>
                    <a:pt x="144780" y="5672290"/>
                  </a:lnTo>
                  <a:lnTo>
                    <a:pt x="144780" y="5817070"/>
                  </a:lnTo>
                  <a:lnTo>
                    <a:pt x="0" y="5817070"/>
                  </a:lnTo>
                  <a:lnTo>
                    <a:pt x="0" y="5672290"/>
                  </a:lnTo>
                  <a:close/>
                  <a:moveTo>
                    <a:pt x="12887786" y="144780"/>
                  </a:moveTo>
                  <a:lnTo>
                    <a:pt x="13032566" y="144780"/>
                  </a:lnTo>
                  <a:lnTo>
                    <a:pt x="13032566" y="5672290"/>
                  </a:lnTo>
                  <a:lnTo>
                    <a:pt x="12887786" y="5672290"/>
                  </a:lnTo>
                  <a:lnTo>
                    <a:pt x="12887786" y="144780"/>
                  </a:lnTo>
                  <a:close/>
                  <a:moveTo>
                    <a:pt x="144780" y="5672290"/>
                  </a:moveTo>
                  <a:lnTo>
                    <a:pt x="12887786" y="5672290"/>
                  </a:lnTo>
                  <a:lnTo>
                    <a:pt x="12887786" y="5817070"/>
                  </a:lnTo>
                  <a:lnTo>
                    <a:pt x="144780" y="5817070"/>
                  </a:lnTo>
                  <a:lnTo>
                    <a:pt x="144780" y="5672290"/>
                  </a:lnTo>
                  <a:close/>
                  <a:moveTo>
                    <a:pt x="12887786" y="0"/>
                  </a:moveTo>
                  <a:lnTo>
                    <a:pt x="13032566" y="0"/>
                  </a:lnTo>
                  <a:lnTo>
                    <a:pt x="13032566" y="144780"/>
                  </a:lnTo>
                  <a:lnTo>
                    <a:pt x="12887786" y="144780"/>
                  </a:lnTo>
                  <a:lnTo>
                    <a:pt x="12887786" y="0"/>
                  </a:lnTo>
                  <a:close/>
                  <a:moveTo>
                    <a:pt x="0" y="0"/>
                  </a:moveTo>
                  <a:lnTo>
                    <a:pt x="144780" y="0"/>
                  </a:lnTo>
                  <a:lnTo>
                    <a:pt x="144780" y="144780"/>
                  </a:lnTo>
                  <a:lnTo>
                    <a:pt x="0" y="144780"/>
                  </a:lnTo>
                  <a:lnTo>
                    <a:pt x="0" y="0"/>
                  </a:lnTo>
                  <a:close/>
                  <a:moveTo>
                    <a:pt x="144780" y="0"/>
                  </a:moveTo>
                  <a:lnTo>
                    <a:pt x="12887786" y="0"/>
                  </a:lnTo>
                  <a:lnTo>
                    <a:pt x="12887786" y="144780"/>
                  </a:lnTo>
                  <a:lnTo>
                    <a:pt x="144780" y="144780"/>
                  </a:lnTo>
                  <a:lnTo>
                    <a:pt x="144780" y="0"/>
                  </a:lnTo>
                  <a:close/>
                </a:path>
              </a:pathLst>
            </a:custGeom>
            <a:solidFill>
              <a:srgbClr val="C37A63">
                <a:alpha val="83922"/>
              </a:srgbClr>
            </a:solidFill>
          </p:spPr>
          <p:txBody>
            <a:bodyPr/>
            <a:lstStyle/>
            <a:p>
              <a:endParaRPr lang="en-US"/>
            </a:p>
          </p:txBody>
        </p:sp>
      </p:grpSp>
      <p:sp>
        <p:nvSpPr>
          <p:cNvPr id="5" name="Freeform 5"/>
          <p:cNvSpPr/>
          <p:nvPr/>
        </p:nvSpPr>
        <p:spPr>
          <a:xfrm>
            <a:off x="8175554" y="6774300"/>
            <a:ext cx="9115670" cy="3817187"/>
          </a:xfrm>
          <a:custGeom>
            <a:avLst/>
            <a:gdLst/>
            <a:ahLst/>
            <a:cxnLst/>
            <a:rect l="l" t="t" r="r" b="b"/>
            <a:pathLst>
              <a:path w="9115670" h="3817187">
                <a:moveTo>
                  <a:pt x="0" y="0"/>
                </a:moveTo>
                <a:lnTo>
                  <a:pt x="9115670" y="0"/>
                </a:lnTo>
                <a:lnTo>
                  <a:pt x="9115670" y="3817186"/>
                </a:lnTo>
                <a:lnTo>
                  <a:pt x="0" y="38171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1509963" y="517358"/>
            <a:ext cx="1460031" cy="1467368"/>
          </a:xfrm>
          <a:prstGeom prst="rect">
            <a:avLst/>
          </a:prstGeom>
        </p:spPr>
      </p:pic>
      <p:pic>
        <p:nvPicPr>
          <p:cNvPr id="7" name="Picture 7"/>
          <p:cNvPicPr>
            <a:picLocks noChangeAspect="1"/>
          </p:cNvPicPr>
          <p:nvPr/>
        </p:nvPicPr>
        <p:blipFill>
          <a:blip r:embed="rId4"/>
          <a:srcRect/>
          <a:stretch>
            <a:fillRect/>
          </a:stretch>
        </p:blipFill>
        <p:spPr>
          <a:xfrm>
            <a:off x="10833454" y="295016"/>
            <a:ext cx="1460031" cy="1467368"/>
          </a:xfrm>
          <a:prstGeom prst="rect">
            <a:avLst/>
          </a:prstGeom>
        </p:spPr>
      </p:pic>
      <p:pic>
        <p:nvPicPr>
          <p:cNvPr id="8" name="Picture 8"/>
          <p:cNvPicPr>
            <a:picLocks noChangeAspect="1"/>
          </p:cNvPicPr>
          <p:nvPr/>
        </p:nvPicPr>
        <p:blipFill>
          <a:blip r:embed="rId4"/>
          <a:srcRect/>
          <a:stretch>
            <a:fillRect/>
          </a:stretch>
        </p:blipFill>
        <p:spPr>
          <a:xfrm>
            <a:off x="0" y="4204488"/>
            <a:ext cx="1460031" cy="1467368"/>
          </a:xfrm>
          <a:prstGeom prst="rect">
            <a:avLst/>
          </a:prstGeom>
        </p:spPr>
      </p:pic>
      <p:sp>
        <p:nvSpPr>
          <p:cNvPr id="9" name="Freeform 9"/>
          <p:cNvSpPr/>
          <p:nvPr/>
        </p:nvSpPr>
        <p:spPr>
          <a:xfrm>
            <a:off x="14646712" y="3098132"/>
            <a:ext cx="3657600" cy="139446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5">
              <a:alphaModFix amt="73000"/>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0" name="Picture 10"/>
          <p:cNvPicPr>
            <a:picLocks noChangeAspect="1"/>
          </p:cNvPicPr>
          <p:nvPr/>
        </p:nvPicPr>
        <p:blipFill>
          <a:blip r:embed="rId7"/>
          <a:srcRect/>
          <a:stretch>
            <a:fillRect/>
          </a:stretch>
        </p:blipFill>
        <p:spPr>
          <a:xfrm>
            <a:off x="12293485" y="2372097"/>
            <a:ext cx="3299758" cy="3299758"/>
          </a:xfrm>
          <a:prstGeom prst="rect">
            <a:avLst/>
          </a:prstGeom>
        </p:spPr>
      </p:pic>
      <p:sp>
        <p:nvSpPr>
          <p:cNvPr id="11" name="Freeform 11"/>
          <p:cNvSpPr/>
          <p:nvPr/>
        </p:nvSpPr>
        <p:spPr>
          <a:xfrm>
            <a:off x="13013124" y="5033238"/>
            <a:ext cx="4073001" cy="4974658"/>
          </a:xfrm>
          <a:custGeom>
            <a:avLst/>
            <a:gdLst/>
            <a:ahLst/>
            <a:cxnLst/>
            <a:rect l="l" t="t" r="r" b="b"/>
            <a:pathLst>
              <a:path w="4073001" h="4974658">
                <a:moveTo>
                  <a:pt x="0" y="0"/>
                </a:moveTo>
                <a:lnTo>
                  <a:pt x="4073002" y="0"/>
                </a:lnTo>
                <a:lnTo>
                  <a:pt x="4073002" y="4974658"/>
                </a:lnTo>
                <a:lnTo>
                  <a:pt x="0" y="4974658"/>
                </a:lnTo>
                <a:lnTo>
                  <a:pt x="0" y="0"/>
                </a:lnTo>
                <a:close/>
              </a:path>
            </a:pathLst>
          </a:custGeom>
          <a:blipFill>
            <a:blip r:embed="rId8"/>
            <a:stretch>
              <a:fillRect/>
            </a:stretch>
          </a:blipFill>
        </p:spPr>
        <p:txBody>
          <a:bodyPr/>
          <a:lstStyle/>
          <a:p>
            <a:endParaRPr lang="en-US"/>
          </a:p>
        </p:txBody>
      </p:sp>
      <p:sp>
        <p:nvSpPr>
          <p:cNvPr id="12" name="Freeform 12"/>
          <p:cNvSpPr/>
          <p:nvPr/>
        </p:nvSpPr>
        <p:spPr>
          <a:xfrm>
            <a:off x="14023206" y="9258300"/>
            <a:ext cx="2452305" cy="1145895"/>
          </a:xfrm>
          <a:custGeom>
            <a:avLst/>
            <a:gdLst/>
            <a:ahLst/>
            <a:cxnLst/>
            <a:rect l="l" t="t" r="r" b="b"/>
            <a:pathLst>
              <a:path w="2452305" h="1145895">
                <a:moveTo>
                  <a:pt x="0" y="0"/>
                </a:moveTo>
                <a:lnTo>
                  <a:pt x="2452306" y="0"/>
                </a:lnTo>
                <a:lnTo>
                  <a:pt x="2452306" y="1145895"/>
                </a:lnTo>
                <a:lnTo>
                  <a:pt x="0" y="114589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5123831" y="3478298"/>
            <a:ext cx="4747027" cy="7247370"/>
          </a:xfrm>
          <a:custGeom>
            <a:avLst/>
            <a:gdLst/>
            <a:ahLst/>
            <a:cxnLst/>
            <a:rect l="l" t="t" r="r" b="b"/>
            <a:pathLst>
              <a:path w="4747027" h="7247370">
                <a:moveTo>
                  <a:pt x="0" y="0"/>
                </a:moveTo>
                <a:lnTo>
                  <a:pt x="4747027" y="0"/>
                </a:lnTo>
                <a:lnTo>
                  <a:pt x="4747027" y="7247370"/>
                </a:lnTo>
                <a:lnTo>
                  <a:pt x="0" y="72473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14"/>
          <p:cNvSpPr/>
          <p:nvPr/>
        </p:nvSpPr>
        <p:spPr>
          <a:xfrm>
            <a:off x="16033147" y="9141105"/>
            <a:ext cx="2452305" cy="1145895"/>
          </a:xfrm>
          <a:custGeom>
            <a:avLst/>
            <a:gdLst/>
            <a:ahLst/>
            <a:cxnLst/>
            <a:rect l="l" t="t" r="r" b="b"/>
            <a:pathLst>
              <a:path w="2452305" h="1145895">
                <a:moveTo>
                  <a:pt x="0" y="0"/>
                </a:moveTo>
                <a:lnTo>
                  <a:pt x="2452306" y="0"/>
                </a:lnTo>
                <a:lnTo>
                  <a:pt x="2452306" y="1145895"/>
                </a:lnTo>
                <a:lnTo>
                  <a:pt x="0" y="114589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6"/>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7" name="Freeform 17"/>
          <p:cNvSpPr/>
          <p:nvPr/>
        </p:nvSpPr>
        <p:spPr>
          <a:xfrm>
            <a:off x="14646712" y="-3799456"/>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5CE34018-8D0A-34BD-B2AA-530A83D6289E}"/>
              </a:ext>
            </a:extLst>
          </p:cNvPr>
          <p:cNvPicPr>
            <a:picLocks noChangeAspect="1"/>
          </p:cNvPicPr>
          <p:nvPr/>
        </p:nvPicPr>
        <p:blipFill>
          <a:blip r:embed="rId15"/>
          <a:stretch>
            <a:fillRect/>
          </a:stretch>
        </p:blipFill>
        <p:spPr>
          <a:xfrm>
            <a:off x="4724400" y="571500"/>
            <a:ext cx="4255377" cy="1993565"/>
          </a:xfrm>
          <a:prstGeom prst="rect">
            <a:avLst/>
          </a:prstGeom>
        </p:spPr>
      </p:pic>
      <p:pic>
        <p:nvPicPr>
          <p:cNvPr id="23" name="Picture 22">
            <a:extLst>
              <a:ext uri="{FF2B5EF4-FFF2-40B4-BE49-F238E27FC236}">
                <a16:creationId xmlns:a16="http://schemas.microsoft.com/office/drawing/2014/main" id="{C8DE8F2E-2A92-ADEC-84B0-BF09A1CED447}"/>
              </a:ext>
            </a:extLst>
          </p:cNvPr>
          <p:cNvPicPr>
            <a:picLocks noChangeAspect="1"/>
          </p:cNvPicPr>
          <p:nvPr/>
        </p:nvPicPr>
        <p:blipFill>
          <a:blip r:embed="rId16"/>
          <a:stretch>
            <a:fillRect/>
          </a:stretch>
        </p:blipFill>
        <p:spPr>
          <a:xfrm>
            <a:off x="1143000" y="3619500"/>
            <a:ext cx="11241998" cy="3176291"/>
          </a:xfrm>
          <a:prstGeom prst="rect">
            <a:avLst/>
          </a:prstGeom>
        </p:spPr>
      </p:pic>
      <p:pic>
        <p:nvPicPr>
          <p:cNvPr id="25" name="Picture 24">
            <a:extLst>
              <a:ext uri="{FF2B5EF4-FFF2-40B4-BE49-F238E27FC236}">
                <a16:creationId xmlns:a16="http://schemas.microsoft.com/office/drawing/2014/main" id="{14F7928A-3C08-6FBB-04CF-25715055CED8}"/>
              </a:ext>
            </a:extLst>
          </p:cNvPr>
          <p:cNvPicPr>
            <a:picLocks noChangeAspect="1"/>
          </p:cNvPicPr>
          <p:nvPr/>
        </p:nvPicPr>
        <p:blipFill>
          <a:blip r:embed="rId17"/>
          <a:stretch>
            <a:fillRect/>
          </a:stretch>
        </p:blipFill>
        <p:spPr>
          <a:xfrm>
            <a:off x="4876800" y="2552700"/>
            <a:ext cx="4365114" cy="1182727"/>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5" name="Group 3">
            <a:extLst>
              <a:ext uri="{FF2B5EF4-FFF2-40B4-BE49-F238E27FC236}">
                <a16:creationId xmlns:a16="http://schemas.microsoft.com/office/drawing/2014/main"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Lên</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luống</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5122" name="Picture 2" descr="HƯỚNG DẪN CÁCH SỬ DỤNG MÁY LÊN LUỐNG – smomedia hưng yên">
            <a:extLst>
              <a:ext uri="{FF2B5EF4-FFF2-40B4-BE49-F238E27FC236}">
                <a16:creationId xmlns:a16="http://schemas.microsoft.com/office/drawing/2014/main" id="{3ED85D0D-0CFF-FAA7-7F3B-E95CEC640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5250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878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5" name="Group 3">
            <a:extLst>
              <a:ext uri="{FF2B5EF4-FFF2-40B4-BE49-F238E27FC236}">
                <a16:creationId xmlns:a16="http://schemas.microsoft.com/office/drawing/2014/main" id="{5D7359A1-12C3-2A60-8251-84C29704F046}"/>
              </a:ext>
            </a:extLst>
          </p:cNvPr>
          <p:cNvGrpSpPr/>
          <p:nvPr/>
        </p:nvGrpSpPr>
        <p:grpSpPr>
          <a:xfrm>
            <a:off x="5334000" y="8039100"/>
            <a:ext cx="79248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Vun</a:t>
            </a:r>
            <a:r>
              <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gốc</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150" name="Picture 6" descr="Đất trồng là gì? Đặc điểm và phân loại chúng như thế nào?">
            <a:extLst>
              <a:ext uri="{FF2B5EF4-FFF2-40B4-BE49-F238E27FC236}">
                <a16:creationId xmlns:a16="http://schemas.microsoft.com/office/drawing/2014/main" id="{4C5388EE-BE0F-56A5-0CDE-8143D4EED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800100"/>
            <a:ext cx="10668000" cy="682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83531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833454" y="295016"/>
            <a:ext cx="1460031" cy="1467368"/>
          </a:xfrm>
          <a:prstGeom prst="rect">
            <a:avLst/>
          </a:prstGeom>
        </p:spPr>
      </p:pic>
      <p:pic>
        <p:nvPicPr>
          <p:cNvPr id="3" name="Picture 3"/>
          <p:cNvPicPr>
            <a:picLocks noChangeAspect="1"/>
          </p:cNvPicPr>
          <p:nvPr/>
        </p:nvPicPr>
        <p:blipFill>
          <a:blip r:embed="rId2"/>
          <a:srcRect/>
          <a:stretch>
            <a:fillRect/>
          </a:stretch>
        </p:blipFill>
        <p:spPr>
          <a:xfrm>
            <a:off x="15354101" y="3125511"/>
            <a:ext cx="1460031" cy="1467368"/>
          </a:xfrm>
          <a:prstGeom prst="rect">
            <a:avLst/>
          </a:prstGeom>
        </p:spPr>
      </p:pic>
      <p:grpSp>
        <p:nvGrpSpPr>
          <p:cNvPr id="4" name="Group 4"/>
          <p:cNvGrpSpPr/>
          <p:nvPr/>
        </p:nvGrpSpPr>
        <p:grpSpPr>
          <a:xfrm>
            <a:off x="304800" y="1790700"/>
            <a:ext cx="9906000" cy="6705600"/>
            <a:chOff x="0" y="0"/>
            <a:chExt cx="13370053" cy="6149321"/>
          </a:xfrm>
        </p:grpSpPr>
        <p:sp>
          <p:nvSpPr>
            <p:cNvPr id="5" name="Freeform 5"/>
            <p:cNvSpPr/>
            <p:nvPr/>
          </p:nvSpPr>
          <p:spPr>
            <a:xfrm>
              <a:off x="72390" y="72390"/>
              <a:ext cx="13225273" cy="6004541"/>
            </a:xfrm>
            <a:custGeom>
              <a:avLst/>
              <a:gdLst/>
              <a:ahLst/>
              <a:cxnLst/>
              <a:rect l="l" t="t" r="r" b="b"/>
              <a:pathLst>
                <a:path w="13225273" h="6004541">
                  <a:moveTo>
                    <a:pt x="0" y="0"/>
                  </a:moveTo>
                  <a:lnTo>
                    <a:pt x="13225273" y="0"/>
                  </a:lnTo>
                  <a:lnTo>
                    <a:pt x="13225273" y="6004541"/>
                  </a:lnTo>
                  <a:lnTo>
                    <a:pt x="0" y="6004541"/>
                  </a:lnTo>
                  <a:lnTo>
                    <a:pt x="0" y="0"/>
                  </a:lnTo>
                  <a:close/>
                </a:path>
              </a:pathLst>
            </a:custGeom>
            <a:solidFill>
              <a:srgbClr val="EBF094">
                <a:alpha val="83922"/>
              </a:srgbClr>
            </a:solidFill>
          </p:spPr>
          <p:txBody>
            <a:bodyPr/>
            <a:lstStyle/>
            <a:p>
              <a:endParaRPr lang="en-US"/>
            </a:p>
          </p:txBody>
        </p:sp>
        <p:sp>
          <p:nvSpPr>
            <p:cNvPr id="6" name="Freeform 6"/>
            <p:cNvSpPr/>
            <p:nvPr/>
          </p:nvSpPr>
          <p:spPr>
            <a:xfrm>
              <a:off x="0" y="0"/>
              <a:ext cx="13370052" cy="6149321"/>
            </a:xfrm>
            <a:custGeom>
              <a:avLst/>
              <a:gdLst/>
              <a:ahLst/>
              <a:cxnLst/>
              <a:rect l="l" t="t" r="r" b="b"/>
              <a:pathLst>
                <a:path w="13370052" h="6149321">
                  <a:moveTo>
                    <a:pt x="13225273" y="6004541"/>
                  </a:moveTo>
                  <a:lnTo>
                    <a:pt x="13370052" y="6004541"/>
                  </a:lnTo>
                  <a:lnTo>
                    <a:pt x="13370052" y="6149321"/>
                  </a:lnTo>
                  <a:lnTo>
                    <a:pt x="13225273" y="6149321"/>
                  </a:lnTo>
                  <a:lnTo>
                    <a:pt x="13225273"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225273" y="144780"/>
                  </a:moveTo>
                  <a:lnTo>
                    <a:pt x="13370052" y="144780"/>
                  </a:lnTo>
                  <a:lnTo>
                    <a:pt x="13370052" y="6004541"/>
                  </a:lnTo>
                  <a:lnTo>
                    <a:pt x="13225273" y="6004541"/>
                  </a:lnTo>
                  <a:lnTo>
                    <a:pt x="13225273" y="144780"/>
                  </a:lnTo>
                  <a:close/>
                  <a:moveTo>
                    <a:pt x="144780" y="6004541"/>
                  </a:moveTo>
                  <a:lnTo>
                    <a:pt x="13225273" y="6004541"/>
                  </a:lnTo>
                  <a:lnTo>
                    <a:pt x="13225273" y="6149321"/>
                  </a:lnTo>
                  <a:lnTo>
                    <a:pt x="144780" y="6149321"/>
                  </a:lnTo>
                  <a:lnTo>
                    <a:pt x="144780" y="6004541"/>
                  </a:lnTo>
                  <a:close/>
                  <a:moveTo>
                    <a:pt x="13225273" y="0"/>
                  </a:moveTo>
                  <a:lnTo>
                    <a:pt x="13370052" y="0"/>
                  </a:lnTo>
                  <a:lnTo>
                    <a:pt x="13370052" y="144780"/>
                  </a:lnTo>
                  <a:lnTo>
                    <a:pt x="13225273" y="144780"/>
                  </a:lnTo>
                  <a:lnTo>
                    <a:pt x="13225273" y="0"/>
                  </a:lnTo>
                  <a:close/>
                  <a:moveTo>
                    <a:pt x="0" y="0"/>
                  </a:moveTo>
                  <a:lnTo>
                    <a:pt x="144780" y="0"/>
                  </a:lnTo>
                  <a:lnTo>
                    <a:pt x="144780" y="144780"/>
                  </a:lnTo>
                  <a:lnTo>
                    <a:pt x="0" y="144780"/>
                  </a:lnTo>
                  <a:lnTo>
                    <a:pt x="0" y="0"/>
                  </a:lnTo>
                  <a:close/>
                  <a:moveTo>
                    <a:pt x="144780" y="0"/>
                  </a:moveTo>
                  <a:lnTo>
                    <a:pt x="13225273" y="0"/>
                  </a:lnTo>
                  <a:lnTo>
                    <a:pt x="13225273" y="144780"/>
                  </a:lnTo>
                  <a:lnTo>
                    <a:pt x="144780" y="144780"/>
                  </a:lnTo>
                  <a:lnTo>
                    <a:pt x="144780" y="0"/>
                  </a:lnTo>
                  <a:close/>
                </a:path>
              </a:pathLst>
            </a:custGeom>
            <a:solidFill>
              <a:srgbClr val="C37A63">
                <a:alpha val="83922"/>
              </a:srgbClr>
            </a:solidFill>
          </p:spPr>
          <p:txBody>
            <a:bodyPr/>
            <a:lstStyle/>
            <a:p>
              <a:endParaRPr lang="en-US"/>
            </a:p>
          </p:txBody>
        </p:sp>
      </p:grpSp>
      <p:sp>
        <p:nvSpPr>
          <p:cNvPr id="8" name="TextBox 8"/>
          <p:cNvSpPr txBox="1"/>
          <p:nvPr/>
        </p:nvSpPr>
        <p:spPr>
          <a:xfrm>
            <a:off x="533400" y="2476500"/>
            <a:ext cx="9448800" cy="5170646"/>
          </a:xfrm>
          <a:prstGeom prst="rect">
            <a:avLst/>
          </a:prstGeom>
        </p:spPr>
        <p:txBody>
          <a:bodyPr wrap="square" lIns="0" tIns="0" rIns="0" bIns="0" rtlCol="0" anchor="t">
            <a:spAutoFit/>
          </a:bodyPr>
          <a:lstStyle/>
          <a:p>
            <a:pPr lvl="0" algn="just"/>
            <a:r>
              <a:rPr lang="vi-VN" sz="4800" dirty="0">
                <a:solidFill>
                  <a:srgbClr val="000000"/>
                </a:solidFill>
                <a:latin typeface="Cambria" panose="02040503050406030204" pitchFamily="18" charset="0"/>
                <a:ea typeface="Cambria" panose="02040503050406030204" pitchFamily="18" charset="0"/>
              </a:rPr>
              <a:t>Nông nghiệp thông minh và bền vững ứng dụng công nghệ cao để tưới nước, bón phân tự động theo nhu cầu của cây trồng nhằm bảo vệ môi trường, đảm bảo sức khoẻ cộng đồng và gìn giữ tài nguyên cho thế hệ tương lai.</a:t>
            </a:r>
          </a:p>
        </p:txBody>
      </p:sp>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3F9AE9E6-9B2D-C9D3-EE30-BE3AD61173DE}"/>
              </a:ext>
            </a:extLst>
          </p:cNvPr>
          <p:cNvPicPr>
            <a:picLocks noChangeAspect="1"/>
          </p:cNvPicPr>
          <p:nvPr/>
        </p:nvPicPr>
        <p:blipFill>
          <a:blip r:embed="rId5"/>
          <a:stretch>
            <a:fillRect/>
          </a:stretch>
        </p:blipFill>
        <p:spPr>
          <a:xfrm>
            <a:off x="5943600" y="419100"/>
            <a:ext cx="7565792" cy="1182727"/>
          </a:xfrm>
          <a:prstGeom prst="rect">
            <a:avLst/>
          </a:prstGeom>
        </p:spPr>
      </p:pic>
      <p:pic>
        <p:nvPicPr>
          <p:cNvPr id="7170" name="Picture 2" descr="Các giải pháp hỗ trợ nông dân, phát triển nông nghiệp">
            <a:extLst>
              <a:ext uri="{FF2B5EF4-FFF2-40B4-BE49-F238E27FC236}">
                <a16:creationId xmlns:a16="http://schemas.microsoft.com/office/drawing/2014/main" id="{860B50B1-9B6E-38FD-1E86-C24BBE09D1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1800" y="2400300"/>
            <a:ext cx="7286625"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78461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6" name="Group 3">
            <a:extLst>
              <a:ext uri="{FF2B5EF4-FFF2-40B4-BE49-F238E27FC236}">
                <a16:creationId xmlns:a16="http://schemas.microsoft.com/office/drawing/2014/main" id="{6045F4D6-F409-2486-6FAA-2791DFE7D6D9}"/>
              </a:ext>
            </a:extLst>
          </p:cNvPr>
          <p:cNvGrpSpPr/>
          <p:nvPr/>
        </p:nvGrpSpPr>
        <p:grpSpPr>
          <a:xfrm>
            <a:off x="7086600" y="723900"/>
            <a:ext cx="3657600" cy="1066800"/>
            <a:chOff x="0" y="0"/>
            <a:chExt cx="13005989" cy="2412933"/>
          </a:xfrm>
          <a:solidFill>
            <a:schemeClr val="accent5">
              <a:lumMod val="20000"/>
              <a:lumOff val="80000"/>
            </a:schemeClr>
          </a:solidFill>
        </p:grpSpPr>
        <p:sp>
          <p:nvSpPr>
            <p:cNvPr id="10" name="Freeform 4">
              <a:extLst>
                <a:ext uri="{FF2B5EF4-FFF2-40B4-BE49-F238E27FC236}">
                  <a16:creationId xmlns:a16="http://schemas.microsoft.com/office/drawing/2014/main" id="{91445CA8-4C4F-1B4A-BD83-62D3015B74B0}"/>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pPr algn="ctr"/>
              <a:r>
                <a:rPr lang="en-US" sz="6600" b="1" dirty="0" err="1">
                  <a:latin typeface="Cambria" panose="02040503050406030204" pitchFamily="18" charset="0"/>
                  <a:ea typeface="Cambria" panose="02040503050406030204" pitchFamily="18" charset="0"/>
                </a:rPr>
                <a:t>Đất</a:t>
              </a:r>
              <a:endParaRPr lang="en-US" sz="6600" b="1" dirty="0">
                <a:latin typeface="Cambria" panose="02040503050406030204" pitchFamily="18" charset="0"/>
                <a:ea typeface="Cambria" panose="02040503050406030204" pitchFamily="18" charset="0"/>
              </a:endParaRPr>
            </a:p>
          </p:txBody>
        </p:sp>
        <p:sp>
          <p:nvSpPr>
            <p:cNvPr id="11" name="Freeform 5">
              <a:extLst>
                <a:ext uri="{FF2B5EF4-FFF2-40B4-BE49-F238E27FC236}">
                  <a16:creationId xmlns:a16="http://schemas.microsoft.com/office/drawing/2014/main" id="{EF85B04A-CECB-E7D7-DBED-094B0EA3A11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cxnSp>
        <p:nvCxnSpPr>
          <p:cNvPr id="13" name="Straight Arrow Connector 12">
            <a:extLst>
              <a:ext uri="{FF2B5EF4-FFF2-40B4-BE49-F238E27FC236}">
                <a16:creationId xmlns:a16="http://schemas.microsoft.com/office/drawing/2014/main" id="{83C3C833-CD0F-7F94-7289-934CAC4A85D5}"/>
              </a:ext>
            </a:extLst>
          </p:cNvPr>
          <p:cNvCxnSpPr/>
          <p:nvPr/>
        </p:nvCxnSpPr>
        <p:spPr>
          <a:xfrm flipH="1">
            <a:off x="3733800" y="1790700"/>
            <a:ext cx="5257800" cy="9144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D908621-60CD-AEBB-D306-20EB1EE2C067}"/>
              </a:ext>
            </a:extLst>
          </p:cNvPr>
          <p:cNvCxnSpPr>
            <a:cxnSpLocks/>
          </p:cNvCxnSpPr>
          <p:nvPr/>
        </p:nvCxnSpPr>
        <p:spPr>
          <a:xfrm>
            <a:off x="8991600" y="1790700"/>
            <a:ext cx="4953000" cy="9144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3">
            <a:extLst>
              <a:ext uri="{FF2B5EF4-FFF2-40B4-BE49-F238E27FC236}">
                <a16:creationId xmlns:a16="http://schemas.microsoft.com/office/drawing/2014/main" id="{E1B36B7C-78AB-CF48-2B33-4B2A9493CCBC}"/>
              </a:ext>
            </a:extLst>
          </p:cNvPr>
          <p:cNvGrpSpPr/>
          <p:nvPr/>
        </p:nvGrpSpPr>
        <p:grpSpPr>
          <a:xfrm>
            <a:off x="1905000" y="2781300"/>
            <a:ext cx="3810000" cy="990600"/>
            <a:chOff x="0" y="0"/>
            <a:chExt cx="13005989" cy="6149321"/>
          </a:xfrm>
          <a:solidFill>
            <a:srgbClr val="FFFF00"/>
          </a:solidFill>
        </p:grpSpPr>
        <p:sp>
          <p:nvSpPr>
            <p:cNvPr id="18" name="Freeform 4">
              <a:extLst>
                <a:ext uri="{FF2B5EF4-FFF2-40B4-BE49-F238E27FC236}">
                  <a16:creationId xmlns:a16="http://schemas.microsoft.com/office/drawing/2014/main" id="{1496BA96-F1CE-1D8A-12F6-5B599BEBF4F1}"/>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Thành </a:t>
              </a:r>
              <a:r>
                <a:rPr lang="en-US" sz="4800" b="1" dirty="0" err="1">
                  <a:latin typeface="Cambria" panose="02040503050406030204" pitchFamily="18" charset="0"/>
                  <a:ea typeface="Cambria" panose="02040503050406030204" pitchFamily="18" charset="0"/>
                </a:rPr>
                <a:t>phần</a:t>
              </a:r>
              <a:endParaRPr lang="en-US" sz="4800" b="1" dirty="0">
                <a:latin typeface="Cambria" panose="02040503050406030204" pitchFamily="18" charset="0"/>
                <a:ea typeface="Cambria" panose="02040503050406030204" pitchFamily="18" charset="0"/>
              </a:endParaRPr>
            </a:p>
          </p:txBody>
        </p:sp>
        <p:sp>
          <p:nvSpPr>
            <p:cNvPr id="19" name="Freeform 5">
              <a:extLst>
                <a:ext uri="{FF2B5EF4-FFF2-40B4-BE49-F238E27FC236}">
                  <a16:creationId xmlns:a16="http://schemas.microsoft.com/office/drawing/2014/main" id="{44EF28E8-ACF1-BE48-2910-64CF5016E1F5}"/>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grpSp>
        <p:nvGrpSpPr>
          <p:cNvPr id="23" name="Group 3">
            <a:extLst>
              <a:ext uri="{FF2B5EF4-FFF2-40B4-BE49-F238E27FC236}">
                <a16:creationId xmlns:a16="http://schemas.microsoft.com/office/drawing/2014/main" id="{5B76136F-3414-837B-210E-E92463EE588D}"/>
              </a:ext>
            </a:extLst>
          </p:cNvPr>
          <p:cNvGrpSpPr/>
          <p:nvPr/>
        </p:nvGrpSpPr>
        <p:grpSpPr>
          <a:xfrm>
            <a:off x="11811000" y="2781300"/>
            <a:ext cx="3810000" cy="990600"/>
            <a:chOff x="0" y="0"/>
            <a:chExt cx="13005989" cy="6149321"/>
          </a:xfrm>
          <a:solidFill>
            <a:srgbClr val="FFFF00"/>
          </a:solidFill>
        </p:grpSpPr>
        <p:sp>
          <p:nvSpPr>
            <p:cNvPr id="24" name="Freeform 4">
              <a:extLst>
                <a:ext uri="{FF2B5EF4-FFF2-40B4-BE49-F238E27FC236}">
                  <a16:creationId xmlns:a16="http://schemas.microsoft.com/office/drawing/2014/main" id="{537198F2-ADD9-68A3-66E8-9454E6E5A4F6}"/>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Vai </a:t>
              </a:r>
              <a:r>
                <a:rPr lang="en-US" sz="4800" b="1" dirty="0" err="1">
                  <a:latin typeface="Cambria" panose="02040503050406030204" pitchFamily="18" charset="0"/>
                  <a:ea typeface="Cambria" panose="02040503050406030204" pitchFamily="18" charset="0"/>
                </a:rPr>
                <a:t>trò</a:t>
              </a:r>
              <a:endParaRPr lang="en-US" sz="4800" b="1" dirty="0">
                <a:latin typeface="Cambria" panose="02040503050406030204" pitchFamily="18" charset="0"/>
                <a:ea typeface="Cambria" panose="02040503050406030204" pitchFamily="18" charset="0"/>
              </a:endParaRPr>
            </a:p>
          </p:txBody>
        </p:sp>
        <p:sp>
          <p:nvSpPr>
            <p:cNvPr id="25" name="Freeform 5">
              <a:extLst>
                <a:ext uri="{FF2B5EF4-FFF2-40B4-BE49-F238E27FC236}">
                  <a16:creationId xmlns:a16="http://schemas.microsoft.com/office/drawing/2014/main" id="{54EBB7B1-5B2A-B725-3F1F-38F35943F97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cxnSp>
        <p:nvCxnSpPr>
          <p:cNvPr id="26" name="Straight Arrow Connector 25">
            <a:extLst>
              <a:ext uri="{FF2B5EF4-FFF2-40B4-BE49-F238E27FC236}">
                <a16:creationId xmlns:a16="http://schemas.microsoft.com/office/drawing/2014/main" id="{21B72E60-908C-D904-6D18-6405A5B37288}"/>
              </a:ext>
            </a:extLst>
          </p:cNvPr>
          <p:cNvCxnSpPr>
            <a:cxnSpLocks/>
          </p:cNvCxnSpPr>
          <p:nvPr/>
        </p:nvCxnSpPr>
        <p:spPr>
          <a:xfrm>
            <a:off x="3657600" y="3771900"/>
            <a:ext cx="0" cy="12192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121" name="Group 3">
            <a:extLst>
              <a:ext uri="{FF2B5EF4-FFF2-40B4-BE49-F238E27FC236}">
                <a16:creationId xmlns:a16="http://schemas.microsoft.com/office/drawing/2014/main" id="{83CBD70D-25BF-6D15-3EB7-7017C8193769}"/>
              </a:ext>
            </a:extLst>
          </p:cNvPr>
          <p:cNvGrpSpPr/>
          <p:nvPr/>
        </p:nvGrpSpPr>
        <p:grpSpPr>
          <a:xfrm>
            <a:off x="1371600" y="4991100"/>
            <a:ext cx="4648200" cy="2590800"/>
            <a:chOff x="0" y="0"/>
            <a:chExt cx="13005989" cy="6149321"/>
          </a:xfrm>
          <a:solidFill>
            <a:srgbClr val="FFFF00"/>
          </a:solidFill>
        </p:grpSpPr>
        <p:sp>
          <p:nvSpPr>
            <p:cNvPr id="5123" name="Freeform 4">
              <a:extLst>
                <a:ext uri="{FF2B5EF4-FFF2-40B4-BE49-F238E27FC236}">
                  <a16:creationId xmlns:a16="http://schemas.microsoft.com/office/drawing/2014/main" id="{04A24AAB-5472-F699-1686-8A37B284868A}"/>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C</a:t>
              </a:r>
              <a:r>
                <a:rPr lang="vi-VN" sz="4800" b="1" dirty="0">
                  <a:latin typeface="Cambria" panose="02040503050406030204" pitchFamily="18" charset="0"/>
                  <a:ea typeface="Cambria" panose="02040503050406030204" pitchFamily="18" charset="0"/>
                </a:rPr>
                <a:t>hất kho</a:t>
              </a:r>
              <a:r>
                <a:rPr lang="en-US" sz="4800" b="1" dirty="0">
                  <a:latin typeface="Cambria" panose="02040503050406030204" pitchFamily="18" charset="0"/>
                  <a:ea typeface="Cambria" panose="02040503050406030204" pitchFamily="18" charset="0"/>
                </a:rPr>
                <a:t>á</a:t>
              </a:r>
              <a:r>
                <a:rPr lang="vi-VN" sz="4800" b="1" dirty="0">
                  <a:latin typeface="Cambria" panose="02040503050406030204" pitchFamily="18" charset="0"/>
                  <a:ea typeface="Cambria" panose="02040503050406030204" pitchFamily="18" charset="0"/>
                </a:rPr>
                <a:t>ng, mùn, nước, không khí,...</a:t>
              </a:r>
            </a:p>
          </p:txBody>
        </p:sp>
        <p:sp>
          <p:nvSpPr>
            <p:cNvPr id="5124" name="Freeform 5">
              <a:extLst>
                <a:ext uri="{FF2B5EF4-FFF2-40B4-BE49-F238E27FC236}">
                  <a16:creationId xmlns:a16="http://schemas.microsoft.com/office/drawing/2014/main" id="{4690C663-C7E8-348D-FCBC-357CB77E94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cxnSp>
        <p:nvCxnSpPr>
          <p:cNvPr id="5128" name="Straight Arrow Connector 5127">
            <a:extLst>
              <a:ext uri="{FF2B5EF4-FFF2-40B4-BE49-F238E27FC236}">
                <a16:creationId xmlns:a16="http://schemas.microsoft.com/office/drawing/2014/main" id="{F76F1D32-955E-DD6A-6826-6F0BCE86CE15}"/>
              </a:ext>
            </a:extLst>
          </p:cNvPr>
          <p:cNvCxnSpPr>
            <a:cxnSpLocks/>
          </p:cNvCxnSpPr>
          <p:nvPr/>
        </p:nvCxnSpPr>
        <p:spPr>
          <a:xfrm>
            <a:off x="14020800" y="3771900"/>
            <a:ext cx="0" cy="12192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129" name="Group 3">
            <a:extLst>
              <a:ext uri="{FF2B5EF4-FFF2-40B4-BE49-F238E27FC236}">
                <a16:creationId xmlns:a16="http://schemas.microsoft.com/office/drawing/2014/main" id="{41A6A114-3E5B-6CD3-CFAD-F46D7BB78A94}"/>
              </a:ext>
            </a:extLst>
          </p:cNvPr>
          <p:cNvGrpSpPr/>
          <p:nvPr/>
        </p:nvGrpSpPr>
        <p:grpSpPr>
          <a:xfrm>
            <a:off x="10210800" y="4991100"/>
            <a:ext cx="6705600" cy="4648200"/>
            <a:chOff x="0" y="0"/>
            <a:chExt cx="13005989" cy="6149321"/>
          </a:xfrm>
          <a:solidFill>
            <a:srgbClr val="FFFF00"/>
          </a:solidFill>
        </p:grpSpPr>
        <p:sp>
          <p:nvSpPr>
            <p:cNvPr id="5130" name="Freeform 4">
              <a:extLst>
                <a:ext uri="{FF2B5EF4-FFF2-40B4-BE49-F238E27FC236}">
                  <a16:creationId xmlns:a16="http://schemas.microsoft.com/office/drawing/2014/main" id="{C4D37402-EEBB-1636-0157-FE53C14E5AA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just"/>
              <a:r>
                <a:rPr lang="vi-VN" sz="4800" b="1" dirty="0">
                  <a:latin typeface="Cambria" panose="02040503050406030204" pitchFamily="18" charset="0"/>
                  <a:ea typeface="Cambria" panose="02040503050406030204" pitchFamily="18" charset="0"/>
                </a:rPr>
                <a:t>Đất giữ cho cây đứng vững, cung cấp dinh dưỡng (chất khoáng, mùn), không khí, nước đảm bảo cho cây sống và phát triển.</a:t>
              </a:r>
            </a:p>
          </p:txBody>
        </p:sp>
        <p:sp>
          <p:nvSpPr>
            <p:cNvPr id="5131" name="Freeform 5">
              <a:extLst>
                <a:ext uri="{FF2B5EF4-FFF2-40B4-BE49-F238E27FC236}">
                  <a16:creationId xmlns:a16="http://schemas.microsoft.com/office/drawing/2014/main" id="{C89E4F5C-16EF-7C5B-5993-F72990BBC8F7}"/>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Tree>
    <p:extLst>
      <p:ext uri="{BB962C8B-B14F-4D97-AF65-F5344CB8AC3E}">
        <p14:creationId xmlns:p14="http://schemas.microsoft.com/office/powerpoint/2010/main" val="4083817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21"/>
                                        </p:tgtEl>
                                        <p:attrNameLst>
                                          <p:attrName>style.visibility</p:attrName>
                                        </p:attrNameLst>
                                      </p:cBhvr>
                                      <p:to>
                                        <p:strVal val="visible"/>
                                      </p:to>
                                    </p:set>
                                    <p:animEffect transition="in" filter="wipe(down)">
                                      <p:cBhvr>
                                        <p:cTn id="31" dur="500"/>
                                        <p:tgtEl>
                                          <p:spTgt spid="5121"/>
                                        </p:tgtEl>
                                      </p:cBhvr>
                                    </p:animEffect>
                                  </p:childTnLst>
                                </p:cTn>
                              </p:par>
                              <p:par>
                                <p:cTn id="32" presetID="22" presetClass="entr" presetSubtype="4" fill="hold" nodeType="withEffect">
                                  <p:stCondLst>
                                    <p:cond delay="0"/>
                                  </p:stCondLst>
                                  <p:childTnLst>
                                    <p:set>
                                      <p:cBhvr>
                                        <p:cTn id="33" dur="1" fill="hold">
                                          <p:stCondLst>
                                            <p:cond delay="0"/>
                                          </p:stCondLst>
                                        </p:cTn>
                                        <p:tgtEl>
                                          <p:spTgt spid="5128"/>
                                        </p:tgtEl>
                                        <p:attrNameLst>
                                          <p:attrName>style.visibility</p:attrName>
                                        </p:attrNameLst>
                                      </p:cBhvr>
                                      <p:to>
                                        <p:strVal val="visible"/>
                                      </p:to>
                                    </p:set>
                                    <p:animEffect transition="in" filter="wipe(down)">
                                      <p:cBhvr>
                                        <p:cTn id="34" dur="500"/>
                                        <p:tgtEl>
                                          <p:spTgt spid="51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129"/>
                                        </p:tgtEl>
                                        <p:attrNameLst>
                                          <p:attrName>style.visibility</p:attrName>
                                        </p:attrNameLst>
                                      </p:cBhvr>
                                      <p:to>
                                        <p:strVal val="visible"/>
                                      </p:to>
                                    </p:set>
                                    <p:animEffect transition="in" filter="wipe(down)">
                                      <p:cBhvr>
                                        <p:cTn id="39"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id="{1EE1CB0C-77C7-548E-9B1E-D7AD6100C6BE}"/>
              </a:ext>
            </a:extLst>
          </p:cNvPr>
          <p:cNvSpPr txBox="1"/>
          <p:nvPr/>
        </p:nvSpPr>
        <p:spPr>
          <a:xfrm>
            <a:off x="3581400" y="2400300"/>
            <a:ext cx="10820400" cy="4893647"/>
          </a:xfrm>
          <a:prstGeom prst="rect">
            <a:avLst/>
          </a:prstGeom>
          <a:noFill/>
        </p:spPr>
        <p:txBody>
          <a:bodyPr wrap="square" rtlCol="0">
            <a:spAutoFit/>
          </a:bodyPr>
          <a:lstStyle/>
          <a:p>
            <a:pPr lvl="0" algn="ctr"/>
            <a:r>
              <a:rPr lang="vi-VN" sz="7200" b="1" dirty="0">
                <a:solidFill>
                  <a:srgbClr val="FF0000"/>
                </a:solidFill>
                <a:latin typeface="Calibri"/>
              </a:rPr>
              <a:t>Về nhà: </a:t>
            </a:r>
            <a:endParaRPr lang="en-US" sz="7200" b="1" dirty="0">
              <a:solidFill>
                <a:srgbClr val="FF0000"/>
              </a:solidFill>
              <a:latin typeface="Calibri"/>
            </a:endParaRPr>
          </a:p>
          <a:p>
            <a:pPr marL="685800" lvl="0" indent="-685800" algn="just">
              <a:buFont typeface="Arial" panose="020B0604020202020204" pitchFamily="34" charset="0"/>
              <a:buChar char="•"/>
            </a:pPr>
            <a:r>
              <a:rPr lang="en-US" sz="4800" b="1" dirty="0">
                <a:solidFill>
                  <a:srgbClr val="000000"/>
                </a:solidFill>
                <a:latin typeface="Calibri"/>
              </a:rPr>
              <a:t>T</a:t>
            </a:r>
            <a:r>
              <a:rPr lang="vi-VN" sz="4800" b="1" dirty="0">
                <a:solidFill>
                  <a:srgbClr val="000000"/>
                </a:solidFill>
                <a:latin typeface="Calibri"/>
              </a:rPr>
              <a:t>hực hiện xới đất và vun đất vào gốc cho cây trồng trong gia đình (nếu có thể);</a:t>
            </a:r>
            <a:endParaRPr lang="en-US" sz="4800" b="1" dirty="0">
              <a:solidFill>
                <a:srgbClr val="000000"/>
              </a:solidFill>
              <a:latin typeface="Calibri"/>
            </a:endParaRPr>
          </a:p>
          <a:p>
            <a:pPr marL="685800" lvl="0" indent="-685800" algn="just">
              <a:buFont typeface="Arial" panose="020B0604020202020204" pitchFamily="34" charset="0"/>
              <a:buChar char="•"/>
            </a:pPr>
            <a:r>
              <a:rPr lang="en-US" sz="4800" b="1" dirty="0">
                <a:solidFill>
                  <a:srgbClr val="000000"/>
                </a:solidFill>
                <a:latin typeface="Calibri"/>
              </a:rPr>
              <a:t>T</a:t>
            </a:r>
            <a:r>
              <a:rPr lang="vi-VN" sz="4800" b="1" dirty="0">
                <a:solidFill>
                  <a:srgbClr val="000000"/>
                </a:solidFill>
                <a:latin typeface="Calibri"/>
              </a:rPr>
              <a:t>ìm hiểu thông tin cho bài 2: Ô nhiễm, xói mòn đất và bảo vệ môi trường đất.</a:t>
            </a:r>
          </a:p>
        </p:txBody>
      </p:sp>
    </p:spTree>
    <p:extLst>
      <p:ext uri="{BB962C8B-B14F-4D97-AF65-F5344CB8AC3E}">
        <p14:creationId xmlns:p14="http://schemas.microsoft.com/office/powerpoint/2010/main" val="8759665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432645" y="1341148"/>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9">
            <a:extLst>
              <a:ext uri="{FF2B5EF4-FFF2-40B4-BE49-F238E27FC236}">
                <a16:creationId xmlns:a16="http://schemas.microsoft.com/office/drawing/2014/main" id="{8F0C862D-C2DC-643E-0A2F-7505416DE32C}"/>
              </a:ext>
            </a:extLst>
          </p:cNvPr>
          <p:cNvSpPr txBox="1"/>
          <p:nvPr/>
        </p:nvSpPr>
        <p:spPr>
          <a:xfrm>
            <a:off x="1828800" y="1473163"/>
            <a:ext cx="1089535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F497D">
                    <a:lumMod val="75000"/>
                  </a:srgbClr>
                </a:solidFill>
                <a:effectLst/>
                <a:uLnTx/>
                <a:uFillTx/>
                <a:latin typeface="Cambria" panose="02040503050406030204" pitchFamily="18" charset="0"/>
                <a:ea typeface="Cambria" panose="02040503050406030204" pitchFamily="18" charset="0"/>
                <a:cs typeface="+mn-cs"/>
              </a:rPr>
              <a:t>Yêu cầu cần đạt</a:t>
            </a:r>
            <a:endPar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endParaRPr>
          </a:p>
        </p:txBody>
      </p:sp>
      <p:sp>
        <p:nvSpPr>
          <p:cNvPr id="10" name="Freeform 4">
            <a:extLst>
              <a:ext uri="{FF2B5EF4-FFF2-40B4-BE49-F238E27FC236}">
                <a16:creationId xmlns:a16="http://schemas.microsoft.com/office/drawing/2014/main" id="{0EB98A08-CEEE-59E5-FB99-1DBAF68C2775}"/>
              </a:ext>
            </a:extLst>
          </p:cNvPr>
          <p:cNvSpPr/>
          <p:nvPr/>
        </p:nvSpPr>
        <p:spPr>
          <a:xfrm>
            <a:off x="12333156" y="38481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D1984776-617D-CDB4-8948-C117C9C45D30}"/>
              </a:ext>
            </a:extLst>
          </p:cNvPr>
          <p:cNvSpPr txBox="1"/>
          <p:nvPr/>
        </p:nvSpPr>
        <p:spPr>
          <a:xfrm>
            <a:off x="1432645" y="2804411"/>
            <a:ext cx="13106400" cy="1138517"/>
          </a:xfrm>
          <a:prstGeom prst="rect">
            <a:avLst/>
          </a:prstGeom>
        </p:spPr>
        <p:txBody>
          <a:bodyPr wrap="square" lIns="0" tIns="0" rIns="0" bIns="0" rtlCol="0" anchor="t">
            <a:spAutoFit/>
          </a:bodyPr>
          <a:lstStyle/>
          <a:p>
            <a:pPr marL="0" marR="0" lvl="0" indent="0" algn="ctr" defTabSz="914400" rtl="0" eaLnBrk="1" fontAlgn="auto" latinLnBrk="0" hangingPunct="1">
              <a:lnSpc>
                <a:spcPts val="10199"/>
              </a:lnSpc>
              <a:spcBef>
                <a:spcPts val="0"/>
              </a:spcBef>
              <a:spcAft>
                <a:spcPts val="0"/>
              </a:spcAft>
              <a:buClrTx/>
              <a:buSzTx/>
              <a:buFontTx/>
              <a:buNone/>
              <a:tabLst/>
              <a:defRPr/>
            </a:pPr>
            <a:r>
              <a:rPr kumimoji="0" lang="en-US" sz="5400" b="1" i="0" u="none" strike="noStrike" kern="1200" cap="none" spc="0" normalizeH="0" baseline="0" noProof="0">
                <a:ln>
                  <a:noFill/>
                </a:ln>
                <a:solidFill>
                  <a:srgbClr val="5D2E1D"/>
                </a:solidFill>
                <a:effectLst/>
                <a:uLnTx/>
                <a:uFillTx/>
                <a:latin typeface="Cambria" panose="02040503050406030204" pitchFamily="18" charset="0"/>
                <a:ea typeface="Cambria" panose="02040503050406030204" pitchFamily="18" charset="0"/>
                <a:cs typeface="+mn-cs"/>
              </a:rPr>
              <a:t>1. Nêu được một số thành phần của đất</a:t>
            </a:r>
            <a:endParaRPr kumimoji="0" lang="en-US" sz="54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
        <p:nvSpPr>
          <p:cNvPr id="14" name="TextBox 9">
            <a:extLst>
              <a:ext uri="{FF2B5EF4-FFF2-40B4-BE49-F238E27FC236}">
                <a16:creationId xmlns:a16="http://schemas.microsoft.com/office/drawing/2014/main" id="{40596B5D-BFE7-D63A-5D71-B617342907F9}"/>
              </a:ext>
            </a:extLst>
          </p:cNvPr>
          <p:cNvSpPr txBox="1"/>
          <p:nvPr/>
        </p:nvSpPr>
        <p:spPr>
          <a:xfrm>
            <a:off x="2590800" y="4467981"/>
            <a:ext cx="12862645" cy="166199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5D2E1D"/>
                </a:solidFill>
                <a:effectLst/>
                <a:uLnTx/>
                <a:uFillTx/>
                <a:latin typeface="Cambria" panose="02040503050406030204" pitchFamily="18" charset="0"/>
                <a:ea typeface="Cambria" panose="02040503050406030204" pitchFamily="18" charset="0"/>
                <a:cs typeface="+mn-cs"/>
              </a:rPr>
              <a:t>Trình bày được vai trò của đất đối với </a:t>
            </a:r>
            <a:r>
              <a:rPr kumimoji="0" lang="en-US" sz="5400" b="1" i="0" u="none" strike="noStrike" kern="1200" cap="none" spc="0" normalizeH="0" baseline="0" noProof="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a:ln>
                  <a:noFill/>
                </a:ln>
                <a:solidFill>
                  <a:srgbClr val="5D2E1D"/>
                </a:solidFill>
                <a:effectLst/>
                <a:uLnTx/>
                <a:uFillTx/>
                <a:latin typeface="Cambria" panose="02040503050406030204" pitchFamily="18" charset="0"/>
                <a:ea typeface="Cambria" panose="02040503050406030204" pitchFamily="18" charset="0"/>
                <a:cs typeface="+mn-cs"/>
              </a:rPr>
              <a:t>cây trồng.</a:t>
            </a:r>
            <a:endParaRPr kumimoji="0" lang="en-US" sz="54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
        <p:nvSpPr>
          <p:cNvPr id="15" name="TextBox 9">
            <a:extLst>
              <a:ext uri="{FF2B5EF4-FFF2-40B4-BE49-F238E27FC236}">
                <a16:creationId xmlns:a16="http://schemas.microsoft.com/office/drawing/2014/main" id="{E929CFF3-A312-FCB4-8A8E-04E480F97854}"/>
              </a:ext>
            </a:extLst>
          </p:cNvPr>
          <p:cNvSpPr txBox="1"/>
          <p:nvPr/>
        </p:nvSpPr>
        <p:spPr>
          <a:xfrm>
            <a:off x="1249958" y="4160460"/>
            <a:ext cx="1737275" cy="1138517"/>
          </a:xfrm>
          <a:prstGeom prst="rect">
            <a:avLst/>
          </a:prstGeom>
        </p:spPr>
        <p:txBody>
          <a:bodyPr wrap="square" lIns="0" tIns="0" rIns="0" bIns="0" rtlCol="0" anchor="t">
            <a:spAutoFit/>
          </a:bodyPr>
          <a:lstStyle/>
          <a:p>
            <a:pPr marL="0" marR="0" lvl="0" indent="0" algn="ctr" defTabSz="914400" rtl="0" eaLnBrk="1" fontAlgn="auto" latinLnBrk="0" hangingPunct="1">
              <a:lnSpc>
                <a:spcPts val="10199"/>
              </a:lnSpc>
              <a:spcBef>
                <a:spcPts val="0"/>
              </a:spcBef>
              <a:spcAft>
                <a:spcPts val="0"/>
              </a:spcAft>
              <a:buClrTx/>
              <a:buSzTx/>
              <a:buFontTx/>
              <a:buNone/>
              <a:tabLst/>
              <a:defRPr/>
            </a:pPr>
            <a:r>
              <a:rPr kumimoji="0" lang="en-US" sz="5400" b="1" i="0" u="none" strike="noStrike" kern="1200" cap="none" spc="0" normalizeH="0" baseline="0" noProof="0">
                <a:ln>
                  <a:noFill/>
                </a:ln>
                <a:solidFill>
                  <a:srgbClr val="5D2E1D"/>
                </a:solidFill>
                <a:effectLst/>
                <a:uLnTx/>
                <a:uFillTx/>
                <a:latin typeface="Cambria" panose="02040503050406030204" pitchFamily="18" charset="0"/>
                <a:ea typeface="Cambria" panose="02040503050406030204" pitchFamily="18" charset="0"/>
                <a:cs typeface="+mn-cs"/>
              </a:rPr>
              <a:t>2.</a:t>
            </a:r>
            <a:endParaRPr kumimoji="0" lang="en-US" sz="54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2895600" y="1562100"/>
            <a:ext cx="11226811" cy="5080569"/>
            <a:chOff x="0" y="0"/>
            <a:chExt cx="13588491" cy="6149321"/>
          </a:xfrm>
        </p:grpSpPr>
        <p:sp>
          <p:nvSpPr>
            <p:cNvPr id="3" name="Freeform 3"/>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txBody>
            <a:bodyPr/>
            <a:lstStyle/>
            <a:p>
              <a:endParaRPr lang="en-US"/>
            </a:p>
          </p:txBody>
        </p:sp>
      </p:grpSp>
      <p:sp>
        <p:nvSpPr>
          <p:cNvPr id="5" name="TextBox 5"/>
          <p:cNvSpPr txBox="1"/>
          <p:nvPr/>
        </p:nvSpPr>
        <p:spPr>
          <a:xfrm>
            <a:off x="3352800" y="2400300"/>
            <a:ext cx="10373465" cy="3539430"/>
          </a:xfrm>
          <a:prstGeom prst="rect">
            <a:avLst/>
          </a:prstGeom>
        </p:spPr>
        <p:txBody>
          <a:bodyPr lIns="0" tIns="0" rIns="0" bIns="0" rtlCol="0" anchor="t">
            <a:spAutoFit/>
          </a:bodyPr>
          <a:lstStyle/>
          <a:p>
            <a:pPr algn="ctr"/>
            <a:r>
              <a:rPr lang="en-US" sz="11500" b="1" dirty="0">
                <a:solidFill>
                  <a:srgbClr val="000000"/>
                </a:solidFill>
                <a:latin typeface="+mj-lt"/>
              </a:rPr>
              <a:t>2. Vai </a:t>
            </a:r>
            <a:r>
              <a:rPr lang="en-US" sz="11500" b="1" dirty="0" err="1">
                <a:solidFill>
                  <a:srgbClr val="000000"/>
                </a:solidFill>
                <a:latin typeface="+mj-lt"/>
              </a:rPr>
              <a:t>trò</a:t>
            </a:r>
            <a:r>
              <a:rPr lang="en-US" sz="11500" b="1" dirty="0">
                <a:solidFill>
                  <a:srgbClr val="000000"/>
                </a:solidFill>
                <a:latin typeface="+mj-lt"/>
              </a:rPr>
              <a:t> </a:t>
            </a:r>
            <a:r>
              <a:rPr lang="en-US" sz="11500" b="1" dirty="0" err="1">
                <a:solidFill>
                  <a:srgbClr val="000000"/>
                </a:solidFill>
                <a:latin typeface="+mj-lt"/>
              </a:rPr>
              <a:t>của</a:t>
            </a:r>
            <a:r>
              <a:rPr lang="en-US" sz="11500" b="1" dirty="0">
                <a:solidFill>
                  <a:srgbClr val="000000"/>
                </a:solidFill>
                <a:latin typeface="+mj-lt"/>
              </a:rPr>
              <a:t> </a:t>
            </a:r>
            <a:r>
              <a:rPr lang="en-US" sz="11500" b="1" dirty="0" err="1">
                <a:solidFill>
                  <a:srgbClr val="000000"/>
                </a:solidFill>
                <a:latin typeface="+mj-lt"/>
              </a:rPr>
              <a:t>đất</a:t>
            </a:r>
            <a:r>
              <a:rPr lang="en-US" sz="11500" b="1" dirty="0">
                <a:solidFill>
                  <a:srgbClr val="000000"/>
                </a:solidFill>
                <a:latin typeface="+mj-lt"/>
              </a:rPr>
              <a:t> </a:t>
            </a:r>
            <a:r>
              <a:rPr lang="en-US" sz="11500" b="1" dirty="0" err="1">
                <a:solidFill>
                  <a:srgbClr val="000000"/>
                </a:solidFill>
                <a:latin typeface="+mj-lt"/>
              </a:rPr>
              <a:t>đối</a:t>
            </a:r>
            <a:r>
              <a:rPr lang="en-US" sz="11500" b="1" dirty="0">
                <a:solidFill>
                  <a:srgbClr val="000000"/>
                </a:solidFill>
                <a:latin typeface="+mj-lt"/>
              </a:rPr>
              <a:t> </a:t>
            </a:r>
            <a:r>
              <a:rPr lang="en-US" sz="11500" b="1" dirty="0" err="1">
                <a:solidFill>
                  <a:srgbClr val="000000"/>
                </a:solidFill>
                <a:latin typeface="+mj-lt"/>
              </a:rPr>
              <a:t>với</a:t>
            </a:r>
            <a:r>
              <a:rPr lang="en-US" sz="11500" b="1" dirty="0">
                <a:solidFill>
                  <a:srgbClr val="000000"/>
                </a:solidFill>
                <a:latin typeface="+mj-lt"/>
              </a:rPr>
              <a:t> </a:t>
            </a:r>
            <a:r>
              <a:rPr lang="en-US" sz="11500" b="1" dirty="0" err="1">
                <a:solidFill>
                  <a:srgbClr val="000000"/>
                </a:solidFill>
                <a:latin typeface="+mj-lt"/>
              </a:rPr>
              <a:t>cây</a:t>
            </a:r>
            <a:r>
              <a:rPr lang="en-US" sz="11500" b="1" dirty="0">
                <a:solidFill>
                  <a:srgbClr val="000000"/>
                </a:solidFill>
                <a:latin typeface="+mj-lt"/>
              </a:rPr>
              <a:t> </a:t>
            </a:r>
            <a:r>
              <a:rPr lang="en-US" sz="11500" b="1" dirty="0" err="1">
                <a:solidFill>
                  <a:srgbClr val="000000"/>
                </a:solidFill>
                <a:latin typeface="+mj-lt"/>
              </a:rPr>
              <a:t>trồng</a:t>
            </a:r>
            <a:endParaRPr lang="en-US" sz="11500" b="1" dirty="0">
              <a:solidFill>
                <a:srgbClr val="000000"/>
              </a:solidFill>
              <a:latin typeface="+mj-lt"/>
            </a:endParaRPr>
          </a:p>
        </p:txBody>
      </p:sp>
      <p:sp>
        <p:nvSpPr>
          <p:cNvPr id="6" name="Freeform 6"/>
          <p:cNvSpPr/>
          <p:nvPr/>
        </p:nvSpPr>
        <p:spPr>
          <a:xfrm>
            <a:off x="10308274" y="6166382"/>
            <a:ext cx="7762226" cy="3832599"/>
          </a:xfrm>
          <a:custGeom>
            <a:avLst/>
            <a:gdLst/>
            <a:ahLst/>
            <a:cxnLst/>
            <a:rect l="l" t="t" r="r" b="b"/>
            <a:pathLst>
              <a:path w="7762226" h="3832599">
                <a:moveTo>
                  <a:pt x="0" y="0"/>
                </a:moveTo>
                <a:lnTo>
                  <a:pt x="7762226" y="0"/>
                </a:lnTo>
                <a:lnTo>
                  <a:pt x="7762226" y="3832599"/>
                </a:lnTo>
                <a:lnTo>
                  <a:pt x="0" y="38325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15354101" y="3125511"/>
            <a:ext cx="1460031" cy="1467368"/>
          </a:xfrm>
          <a:prstGeom prst="rect">
            <a:avLst/>
          </a:prstGeom>
        </p:spPr>
      </p:pic>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5" name="图片 32">
            <a:extLst>
              <a:ext uri="{FF2B5EF4-FFF2-40B4-BE49-F238E27FC236}">
                <a16:creationId xmlns:a16="http://schemas.microsoft.com/office/drawing/2014/main" id="{41A9006F-5C31-56BE-A387-B182A74F9C1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81000" y="5170373"/>
            <a:ext cx="4038600" cy="5333227"/>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sp>
        <p:nvSpPr>
          <p:cNvPr id="2" name="Freeform 2"/>
          <p:cNvSpPr/>
          <p:nvPr/>
        </p:nvSpPr>
        <p:spPr>
          <a:xfrm>
            <a:off x="11563469" y="3468169"/>
            <a:ext cx="6427805" cy="6427805"/>
          </a:xfrm>
          <a:custGeom>
            <a:avLst/>
            <a:gdLst/>
            <a:ahLst/>
            <a:cxnLst/>
            <a:rect l="l" t="t" r="r" b="b"/>
            <a:pathLst>
              <a:path w="6427805" h="6427805">
                <a:moveTo>
                  <a:pt x="0" y="0"/>
                </a:moveTo>
                <a:lnTo>
                  <a:pt x="6427805" y="0"/>
                </a:lnTo>
                <a:lnTo>
                  <a:pt x="6427805" y="6427805"/>
                </a:lnTo>
                <a:lnTo>
                  <a:pt x="0" y="6427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3" name="Group 3"/>
          <p:cNvGrpSpPr/>
          <p:nvPr/>
        </p:nvGrpSpPr>
        <p:grpSpPr>
          <a:xfrm>
            <a:off x="1600200" y="2171700"/>
            <a:ext cx="10745548" cy="5410200"/>
            <a:chOff x="0" y="0"/>
            <a:chExt cx="13005989" cy="6149321"/>
          </a:xfrm>
        </p:grpSpPr>
        <p:sp>
          <p:nvSpPr>
            <p:cNvPr id="4" name="Freeform 4"/>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solidFill>
              <a:srgbClr val="EBF094">
                <a:alpha val="83922"/>
              </a:srgbClr>
            </a:solidFill>
          </p:spPr>
          <p:txBody>
            <a:bodyPr/>
            <a:lstStyle/>
            <a:p>
              <a:endParaRPr lang="en-US"/>
            </a:p>
          </p:txBody>
        </p:sp>
        <p:sp>
          <p:nvSpPr>
            <p:cNvPr id="5" name="Freeform 5"/>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txBody>
            <a:bodyPr/>
            <a:lstStyle/>
            <a:p>
              <a:endParaRPr lang="en-US"/>
            </a:p>
          </p:txBody>
        </p:sp>
      </p:grpSp>
      <p:sp>
        <p:nvSpPr>
          <p:cNvPr id="6" name="TextBox 6"/>
          <p:cNvSpPr txBox="1"/>
          <p:nvPr/>
        </p:nvSpPr>
        <p:spPr>
          <a:xfrm>
            <a:off x="1905000" y="2324100"/>
            <a:ext cx="10327144" cy="4924425"/>
          </a:xfrm>
          <a:prstGeom prst="rect">
            <a:avLst/>
          </a:prstGeom>
        </p:spPr>
        <p:txBody>
          <a:bodyPr lIns="0" tIns="0" rIns="0" bIns="0" rtlCol="0" anchor="t">
            <a:spAutoFit/>
          </a:bodyPr>
          <a:lstStyle/>
          <a:p>
            <a:pPr algn="ctr"/>
            <a:r>
              <a:rPr lang="en-US" sz="8000" dirty="0" err="1">
                <a:solidFill>
                  <a:srgbClr val="000000"/>
                </a:solidFill>
                <a:latin typeface="+mj-lt"/>
              </a:rPr>
              <a:t>Chất</a:t>
            </a:r>
            <a:r>
              <a:rPr lang="en-US" sz="8000" dirty="0">
                <a:solidFill>
                  <a:srgbClr val="000000"/>
                </a:solidFill>
                <a:latin typeface="+mj-lt"/>
              </a:rPr>
              <a:t> </a:t>
            </a:r>
            <a:r>
              <a:rPr lang="en-US" sz="8000" dirty="0" err="1">
                <a:solidFill>
                  <a:srgbClr val="000000"/>
                </a:solidFill>
                <a:latin typeface="+mj-lt"/>
              </a:rPr>
              <a:t>khoáng</a:t>
            </a:r>
            <a:r>
              <a:rPr lang="en-US" sz="8000" dirty="0">
                <a:solidFill>
                  <a:srgbClr val="000000"/>
                </a:solidFill>
                <a:latin typeface="+mj-lt"/>
              </a:rPr>
              <a:t>, </a:t>
            </a:r>
            <a:r>
              <a:rPr lang="en-US" sz="8000" dirty="0" err="1">
                <a:solidFill>
                  <a:srgbClr val="000000"/>
                </a:solidFill>
                <a:latin typeface="+mj-lt"/>
              </a:rPr>
              <a:t>mùn</a:t>
            </a:r>
            <a:r>
              <a:rPr lang="en-US" sz="8000" dirty="0">
                <a:solidFill>
                  <a:srgbClr val="000000"/>
                </a:solidFill>
                <a:latin typeface="+mj-lt"/>
              </a:rPr>
              <a:t> </a:t>
            </a:r>
            <a:r>
              <a:rPr lang="en-US" sz="8000" dirty="0" err="1">
                <a:solidFill>
                  <a:srgbClr val="000000"/>
                </a:solidFill>
                <a:latin typeface="+mj-lt"/>
              </a:rPr>
              <a:t>cung</a:t>
            </a:r>
            <a:r>
              <a:rPr lang="en-US" sz="8000" dirty="0">
                <a:solidFill>
                  <a:srgbClr val="000000"/>
                </a:solidFill>
                <a:latin typeface="+mj-lt"/>
              </a:rPr>
              <a:t> </a:t>
            </a:r>
            <a:r>
              <a:rPr lang="en-US" sz="8000" dirty="0" err="1">
                <a:solidFill>
                  <a:srgbClr val="000000"/>
                </a:solidFill>
                <a:latin typeface="+mj-lt"/>
              </a:rPr>
              <a:t>cấp</a:t>
            </a:r>
            <a:r>
              <a:rPr lang="en-US" sz="8000" dirty="0">
                <a:solidFill>
                  <a:srgbClr val="000000"/>
                </a:solidFill>
                <a:latin typeface="+mj-lt"/>
              </a:rPr>
              <a:t> </a:t>
            </a:r>
            <a:r>
              <a:rPr lang="en-US" sz="8000" dirty="0" err="1">
                <a:solidFill>
                  <a:srgbClr val="000000"/>
                </a:solidFill>
                <a:latin typeface="+mj-lt"/>
              </a:rPr>
              <a:t>dinh</a:t>
            </a:r>
            <a:r>
              <a:rPr lang="en-US" sz="8000" dirty="0">
                <a:solidFill>
                  <a:srgbClr val="000000"/>
                </a:solidFill>
                <a:latin typeface="+mj-lt"/>
              </a:rPr>
              <a:t> </a:t>
            </a:r>
            <a:r>
              <a:rPr lang="en-US" sz="8000" dirty="0" err="1">
                <a:solidFill>
                  <a:srgbClr val="000000"/>
                </a:solidFill>
                <a:latin typeface="+mj-lt"/>
              </a:rPr>
              <a:t>dưỡng</a:t>
            </a:r>
            <a:r>
              <a:rPr lang="en-US" sz="8000" dirty="0">
                <a:solidFill>
                  <a:srgbClr val="000000"/>
                </a:solidFill>
                <a:latin typeface="+mj-lt"/>
              </a:rPr>
              <a:t> </a:t>
            </a:r>
            <a:r>
              <a:rPr lang="en-US" sz="8000" dirty="0" err="1">
                <a:solidFill>
                  <a:srgbClr val="000000"/>
                </a:solidFill>
                <a:latin typeface="+mj-lt"/>
              </a:rPr>
              <a:t>cho</a:t>
            </a:r>
            <a:r>
              <a:rPr lang="en-US" sz="8000" dirty="0">
                <a:solidFill>
                  <a:srgbClr val="000000"/>
                </a:solidFill>
                <a:latin typeface="+mj-lt"/>
              </a:rPr>
              <a:t> </a:t>
            </a:r>
            <a:r>
              <a:rPr lang="en-US" sz="8000" dirty="0" err="1">
                <a:solidFill>
                  <a:srgbClr val="000000"/>
                </a:solidFill>
                <a:latin typeface="+mj-lt"/>
              </a:rPr>
              <a:t>cây</a:t>
            </a:r>
            <a:r>
              <a:rPr lang="en-US" sz="8000" dirty="0">
                <a:solidFill>
                  <a:srgbClr val="000000"/>
                </a:solidFill>
                <a:latin typeface="+mj-lt"/>
              </a:rPr>
              <a:t> </a:t>
            </a:r>
            <a:r>
              <a:rPr lang="en-US" sz="8000" dirty="0" err="1">
                <a:solidFill>
                  <a:srgbClr val="000000"/>
                </a:solidFill>
                <a:latin typeface="+mj-lt"/>
              </a:rPr>
              <a:t>trồng</a:t>
            </a:r>
            <a:r>
              <a:rPr lang="en-US" sz="8000" dirty="0">
                <a:solidFill>
                  <a:srgbClr val="000000"/>
                </a:solidFill>
                <a:latin typeface="+mj-lt"/>
              </a:rPr>
              <a:t>, </a:t>
            </a:r>
            <a:r>
              <a:rPr lang="en-US" sz="8000" dirty="0" err="1">
                <a:solidFill>
                  <a:srgbClr val="000000"/>
                </a:solidFill>
                <a:latin typeface="+mj-lt"/>
              </a:rPr>
              <a:t>giúp</a:t>
            </a:r>
            <a:r>
              <a:rPr lang="en-US" sz="8000" dirty="0">
                <a:solidFill>
                  <a:srgbClr val="000000"/>
                </a:solidFill>
                <a:latin typeface="+mj-lt"/>
              </a:rPr>
              <a:t> </a:t>
            </a:r>
            <a:r>
              <a:rPr lang="en-US" sz="8000" dirty="0" err="1">
                <a:solidFill>
                  <a:srgbClr val="000000"/>
                </a:solidFill>
                <a:latin typeface="+mj-lt"/>
              </a:rPr>
              <a:t>cây</a:t>
            </a:r>
            <a:r>
              <a:rPr lang="en-US" sz="8000" dirty="0">
                <a:solidFill>
                  <a:srgbClr val="000000"/>
                </a:solidFill>
                <a:latin typeface="+mj-lt"/>
              </a:rPr>
              <a:t> </a:t>
            </a:r>
            <a:r>
              <a:rPr lang="en-US" sz="8000" dirty="0" err="1">
                <a:solidFill>
                  <a:srgbClr val="000000"/>
                </a:solidFill>
                <a:latin typeface="+mj-lt"/>
              </a:rPr>
              <a:t>trồng</a:t>
            </a:r>
            <a:r>
              <a:rPr lang="en-US" sz="8000" dirty="0">
                <a:solidFill>
                  <a:srgbClr val="000000"/>
                </a:solidFill>
                <a:latin typeface="+mj-lt"/>
              </a:rPr>
              <a:t> </a:t>
            </a:r>
            <a:r>
              <a:rPr lang="en-US" sz="8000" dirty="0" err="1">
                <a:solidFill>
                  <a:srgbClr val="000000"/>
                </a:solidFill>
                <a:latin typeface="+mj-lt"/>
              </a:rPr>
              <a:t>sống</a:t>
            </a:r>
            <a:r>
              <a:rPr lang="en-US" sz="8000" dirty="0">
                <a:solidFill>
                  <a:srgbClr val="000000"/>
                </a:solidFill>
                <a:latin typeface="+mj-lt"/>
              </a:rPr>
              <a:t> </a:t>
            </a:r>
            <a:r>
              <a:rPr lang="en-US" sz="8000" dirty="0" err="1">
                <a:solidFill>
                  <a:srgbClr val="000000"/>
                </a:solidFill>
                <a:latin typeface="+mj-lt"/>
              </a:rPr>
              <a:t>và</a:t>
            </a:r>
            <a:r>
              <a:rPr lang="en-US" sz="8000" dirty="0">
                <a:solidFill>
                  <a:srgbClr val="000000"/>
                </a:solidFill>
                <a:latin typeface="+mj-lt"/>
              </a:rPr>
              <a:t> </a:t>
            </a:r>
            <a:r>
              <a:rPr lang="en-US" sz="8000" dirty="0" err="1">
                <a:solidFill>
                  <a:srgbClr val="000000"/>
                </a:solidFill>
                <a:latin typeface="+mj-lt"/>
              </a:rPr>
              <a:t>phát</a:t>
            </a:r>
            <a:r>
              <a:rPr lang="en-US" sz="8000" dirty="0">
                <a:solidFill>
                  <a:srgbClr val="000000"/>
                </a:solidFill>
                <a:latin typeface="+mj-lt"/>
              </a:rPr>
              <a:t> </a:t>
            </a:r>
            <a:r>
              <a:rPr lang="en-US" sz="8000" dirty="0" err="1">
                <a:solidFill>
                  <a:srgbClr val="000000"/>
                </a:solidFill>
                <a:latin typeface="+mj-lt"/>
              </a:rPr>
              <a:t>triển</a:t>
            </a:r>
            <a:r>
              <a:rPr lang="en-US" sz="8000" dirty="0">
                <a:solidFill>
                  <a:srgbClr val="000000"/>
                </a:solidFill>
                <a:latin typeface="+mj-lt"/>
              </a:rPr>
              <a:t>.</a:t>
            </a:r>
          </a:p>
        </p:txBody>
      </p:sp>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15354101" y="3125511"/>
            <a:ext cx="1460031" cy="1467368"/>
          </a:xfrm>
          <a:prstGeom prst="rect">
            <a:avLst/>
          </a:prstGeom>
        </p:spPr>
      </p:pic>
      <p:pic>
        <p:nvPicPr>
          <p:cNvPr id="13" name="Picture 13"/>
          <p:cNvPicPr>
            <a:picLocks noChangeAspect="1"/>
          </p:cNvPicPr>
          <p:nvPr/>
        </p:nvPicPr>
        <p:blipFill>
          <a:blip r:embed="rId6"/>
          <a:srcRect/>
          <a:stretch>
            <a:fillRect/>
          </a:stretch>
        </p:blipFill>
        <p:spPr>
          <a:xfrm>
            <a:off x="-142374" y="7847368"/>
            <a:ext cx="2342147" cy="2821864"/>
          </a:xfrm>
          <a:prstGeom prst="rect">
            <a:avLst/>
          </a:prstGeom>
        </p:spPr>
      </p:pic>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18" name="Group 17">
            <a:extLst>
              <a:ext uri="{FF2B5EF4-FFF2-40B4-BE49-F238E27FC236}">
                <a16:creationId xmlns:a16="http://schemas.microsoft.com/office/drawing/2014/main" id="{F3B23CED-F0A1-776D-CC95-14C187E660DD}"/>
              </a:ext>
            </a:extLst>
          </p:cNvPr>
          <p:cNvGrpSpPr/>
          <p:nvPr/>
        </p:nvGrpSpPr>
        <p:grpSpPr>
          <a:xfrm>
            <a:off x="990600" y="0"/>
            <a:ext cx="16383001" cy="2171700"/>
            <a:chOff x="1005030" y="2497824"/>
            <a:chExt cx="11389860" cy="1182915"/>
          </a:xfrm>
        </p:grpSpPr>
        <p:sp>
          <p:nvSpPr>
            <p:cNvPr id="19" name="Rounded Rectangle 36">
              <a:extLst>
                <a:ext uri="{FF2B5EF4-FFF2-40B4-BE49-F238E27FC236}">
                  <a16:creationId xmlns:a16="http://schemas.microsoft.com/office/drawing/2014/main" id="{DB19700E-D776-23F5-0BB6-338D0F58A7B2}"/>
                </a:ext>
              </a:extLst>
            </p:cNvPr>
            <p:cNvSpPr/>
            <p:nvPr/>
          </p:nvSpPr>
          <p:spPr>
            <a:xfrm>
              <a:off x="1990939" y="2658795"/>
              <a:ext cx="10403951" cy="10219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b="1" i="0" dirty="0">
                  <a:solidFill>
                    <a:srgbClr val="000000"/>
                  </a:solidFill>
                  <a:effectLst/>
                  <a:latin typeface="Cambria" panose="02040503050406030204" pitchFamily="18" charset="0"/>
                  <a:ea typeface="Cambria" panose="02040503050406030204" pitchFamily="18" charset="0"/>
                </a:rPr>
                <a:t>Quan </a:t>
              </a:r>
              <a:r>
                <a:rPr lang="en-US" sz="4000" b="1" i="0" dirty="0" err="1">
                  <a:solidFill>
                    <a:srgbClr val="000000"/>
                  </a:solidFill>
                  <a:effectLst/>
                  <a:latin typeface="Cambria" panose="02040503050406030204" pitchFamily="18" charset="0"/>
                  <a:ea typeface="Cambria" panose="02040503050406030204" pitchFamily="18" charset="0"/>
                </a:rPr>
                <a:t>sát</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hình</a:t>
              </a:r>
              <a:r>
                <a:rPr lang="en-US" sz="4000" b="1" i="0" dirty="0">
                  <a:solidFill>
                    <a:srgbClr val="000000"/>
                  </a:solidFill>
                  <a:effectLst/>
                  <a:latin typeface="Cambria" panose="02040503050406030204" pitchFamily="18" charset="0"/>
                  <a:ea typeface="Cambria" panose="02040503050406030204" pitchFamily="18" charset="0"/>
                </a:rPr>
                <a:t> 6 </a:t>
              </a:r>
              <a:r>
                <a:rPr lang="en-US" sz="4000" b="1" i="0" dirty="0" err="1">
                  <a:solidFill>
                    <a:srgbClr val="000000"/>
                  </a:solidFill>
                  <a:effectLst/>
                  <a:latin typeface="Cambria" panose="02040503050406030204" pitchFamily="18" charset="0"/>
                  <a:ea typeface="Cambria" panose="02040503050406030204" pitchFamily="18" charset="0"/>
                </a:rPr>
                <a:t>và</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cho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biết</a:t>
              </a:r>
              <a:r>
                <a:rPr lang="en-US" sz="4000" b="1" i="0" dirty="0">
                  <a:solidFill>
                    <a:srgbClr val="000000"/>
                  </a:solidFill>
                  <a:effectLst/>
                  <a:latin typeface="Cambria" panose="02040503050406030204" pitchFamily="18" charset="0"/>
                  <a:ea typeface="Cambria" panose="02040503050406030204" pitchFamily="18" charset="0"/>
                </a:rPr>
                <a:t>:</a:t>
              </a:r>
            </a:p>
            <a:p>
              <a:pPr algn="just"/>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Rễ</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cây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lấy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những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gì</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đất</a:t>
              </a:r>
              <a:r>
                <a:rPr lang="en-US" sz="4000" b="1" i="0" dirty="0">
                  <a:solidFill>
                    <a:srgbClr val="000000"/>
                  </a:solidFill>
                  <a:effectLst/>
                  <a:latin typeface="Cambria" panose="02040503050406030204" pitchFamily="18" charset="0"/>
                  <a:ea typeface="Cambria" panose="02040503050406030204" pitchFamily="18" charset="0"/>
                </a:rPr>
                <a:t>?</a:t>
              </a:r>
            </a:p>
            <a:p>
              <a:pPr algn="just"/>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Vì</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sao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cây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có</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thể</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đứng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vững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không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bị</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đổ</a:t>
              </a:r>
              <a:r>
                <a:rPr lang="en-US" sz="4000" b="1" i="0" dirty="0">
                  <a:solidFill>
                    <a:srgbClr val="000000"/>
                  </a:solidFill>
                  <a:effectLst/>
                  <a:latin typeface="Cambria" panose="02040503050406030204" pitchFamily="18" charset="0"/>
                  <a:ea typeface="Cambria" panose="02040503050406030204" pitchFamily="18" charset="0"/>
                </a:rPr>
                <a:t>?</a:t>
              </a:r>
            </a:p>
          </p:txBody>
        </p:sp>
        <p:pic>
          <p:nvPicPr>
            <p:cNvPr id="20" name="Picture 19">
              <a:extLst>
                <a:ext uri="{FF2B5EF4-FFF2-40B4-BE49-F238E27FC236}">
                  <a16:creationId xmlns:a16="http://schemas.microsoft.com/office/drawing/2014/main" id="{4FEBB668-628F-855A-FD44-5CA8FEA73C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pic>
        <p:nvPicPr>
          <p:cNvPr id="24" name="Picture 23">
            <a:extLst>
              <a:ext uri="{FF2B5EF4-FFF2-40B4-BE49-F238E27FC236}">
                <a16:creationId xmlns:a16="http://schemas.microsoft.com/office/drawing/2014/main" id="{2B6CB9DD-D64B-11EF-C4CD-079D4B49BDB3}"/>
              </a:ext>
            </a:extLst>
          </p:cNvPr>
          <p:cNvPicPr>
            <a:picLocks noChangeAspect="1"/>
          </p:cNvPicPr>
          <p:nvPr/>
        </p:nvPicPr>
        <p:blipFill>
          <a:blip r:embed="rId5"/>
          <a:stretch>
            <a:fillRect/>
          </a:stretch>
        </p:blipFill>
        <p:spPr>
          <a:xfrm>
            <a:off x="4724400" y="2476500"/>
            <a:ext cx="8305800" cy="6786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1828800" y="800100"/>
            <a:ext cx="11226811" cy="2514600"/>
            <a:chOff x="0" y="0"/>
            <a:chExt cx="13588491" cy="6149321"/>
          </a:xfrm>
        </p:grpSpPr>
        <p:sp>
          <p:nvSpPr>
            <p:cNvPr id="3" name="Freeform 3"/>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txBody>
            <a:bodyPr/>
            <a:lstStyle/>
            <a:p>
              <a:endParaRPr lang="en-US"/>
            </a:p>
          </p:txBody>
        </p:sp>
      </p:grpSp>
      <p:sp>
        <p:nvSpPr>
          <p:cNvPr id="5" name="TextBox 5"/>
          <p:cNvSpPr txBox="1"/>
          <p:nvPr/>
        </p:nvSpPr>
        <p:spPr>
          <a:xfrm>
            <a:off x="2209800" y="1104900"/>
            <a:ext cx="10572789" cy="1813253"/>
          </a:xfrm>
          <a:prstGeom prst="rect">
            <a:avLst/>
          </a:prstGeom>
        </p:spPr>
        <p:txBody>
          <a:bodyPr lIns="0" tIns="0" rIns="0" bIns="0" rtlCol="0" anchor="t">
            <a:spAutoFit/>
          </a:bodyPr>
          <a:lstStyle/>
          <a:p>
            <a:pPr algn="ctr">
              <a:lnSpc>
                <a:spcPts val="7279"/>
              </a:lnSpc>
            </a:pPr>
            <a:r>
              <a:rPr lang="vi-VN" sz="6000" b="1" dirty="0">
                <a:solidFill>
                  <a:srgbClr val="000000"/>
                </a:solidFill>
                <a:latin typeface="Cambria" panose="02040503050406030204" pitchFamily="18" charset="0"/>
                <a:ea typeface="Cambria" panose="02040503050406030204" pitchFamily="18" charset="0"/>
              </a:rPr>
              <a:t>Rễ cây lấy nước, chất khoáng, không khí,… từ đất.</a:t>
            </a:r>
            <a:endParaRPr lang="en-US" sz="6000" b="1" dirty="0">
              <a:solidFill>
                <a:srgbClr val="000000"/>
              </a:solidFill>
              <a:latin typeface="Cambria" panose="02040503050406030204" pitchFamily="18" charset="0"/>
              <a:ea typeface="Cambria" panose="02040503050406030204" pitchFamily="18" charset="0"/>
            </a:endParaRPr>
          </a:p>
        </p:txBody>
      </p:sp>
      <p:pic>
        <p:nvPicPr>
          <p:cNvPr id="15" name="Picture 15"/>
          <p:cNvPicPr>
            <a:picLocks noChangeAspect="1"/>
          </p:cNvPicPr>
          <p:nvPr/>
        </p:nvPicPr>
        <p:blipFill>
          <a:blip r:embed="rId2"/>
          <a:srcRect/>
          <a:stretch>
            <a:fillRect/>
          </a:stretch>
        </p:blipFill>
        <p:spPr>
          <a:xfrm>
            <a:off x="10833454" y="295016"/>
            <a:ext cx="1460031" cy="1467368"/>
          </a:xfrm>
          <a:prstGeom prst="rect">
            <a:avLst/>
          </a:prstGeom>
        </p:spPr>
      </p:pic>
      <p:pic>
        <p:nvPicPr>
          <p:cNvPr id="16" name="Picture 16"/>
          <p:cNvPicPr>
            <a:picLocks noChangeAspect="1"/>
          </p:cNvPicPr>
          <p:nvPr/>
        </p:nvPicPr>
        <p:blipFill>
          <a:blip r:embed="rId2"/>
          <a:srcRect/>
          <a:stretch>
            <a:fillRect/>
          </a:stretch>
        </p:blipFill>
        <p:spPr>
          <a:xfrm>
            <a:off x="16529284" y="1762384"/>
            <a:ext cx="1460031" cy="1467368"/>
          </a:xfrm>
          <a:prstGeom prst="rect">
            <a:avLst/>
          </a:prstGeom>
        </p:spPr>
      </p:pic>
      <p:pic>
        <p:nvPicPr>
          <p:cNvPr id="17" name="Picture 17"/>
          <p:cNvPicPr>
            <a:picLocks noChangeAspect="1"/>
          </p:cNvPicPr>
          <p:nvPr/>
        </p:nvPicPr>
        <p:blipFill>
          <a:blip r:embed="rId3"/>
          <a:srcRect/>
          <a:stretch>
            <a:fillRect/>
          </a:stretch>
        </p:blipFill>
        <p:spPr>
          <a:xfrm>
            <a:off x="240632" y="7847368"/>
            <a:ext cx="2342147" cy="2821864"/>
          </a:xfrm>
          <a:prstGeom prst="rect">
            <a:avLst/>
          </a:prstGeom>
        </p:spPr>
      </p:pic>
      <p:sp>
        <p:nvSpPr>
          <p:cNvPr id="18" name="Freeform 18"/>
          <p:cNvSpPr/>
          <p:nvPr/>
        </p:nvSpPr>
        <p:spPr>
          <a:xfrm>
            <a:off x="13334598" y="-443976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3">
            <a:extLst>
              <a:ext uri="{FF2B5EF4-FFF2-40B4-BE49-F238E27FC236}">
                <a16:creationId xmlns:a16="http://schemas.microsoft.com/office/drawing/2014/main" id="{D10958CC-0E93-C799-8A0C-415C4849F4D0}"/>
              </a:ext>
            </a:extLst>
          </p:cNvPr>
          <p:cNvSpPr/>
          <p:nvPr/>
        </p:nvSpPr>
        <p:spPr>
          <a:xfrm>
            <a:off x="13258800" y="2324100"/>
            <a:ext cx="4195382" cy="6477000"/>
          </a:xfrm>
          <a:custGeom>
            <a:avLst/>
            <a:gdLst/>
            <a:ahLst/>
            <a:cxnLst/>
            <a:rect l="l" t="t" r="r" b="b"/>
            <a:pathLst>
              <a:path w="2823782" h="4114800">
                <a:moveTo>
                  <a:pt x="0" y="0"/>
                </a:moveTo>
                <a:lnTo>
                  <a:pt x="2823782" y="0"/>
                </a:lnTo>
                <a:lnTo>
                  <a:pt x="282378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20" name="Group 2">
            <a:extLst>
              <a:ext uri="{FF2B5EF4-FFF2-40B4-BE49-F238E27FC236}">
                <a16:creationId xmlns:a16="http://schemas.microsoft.com/office/drawing/2014/main" id="{998F8E31-0B5A-13B1-1D3B-6968557C7225}"/>
              </a:ext>
            </a:extLst>
          </p:cNvPr>
          <p:cNvGrpSpPr/>
          <p:nvPr/>
        </p:nvGrpSpPr>
        <p:grpSpPr>
          <a:xfrm>
            <a:off x="1600200" y="4152900"/>
            <a:ext cx="11226811" cy="3276600"/>
            <a:chOff x="0" y="0"/>
            <a:chExt cx="13588491" cy="6149321"/>
          </a:xfrm>
        </p:grpSpPr>
        <p:sp>
          <p:nvSpPr>
            <p:cNvPr id="21" name="Freeform 3">
              <a:extLst>
                <a:ext uri="{FF2B5EF4-FFF2-40B4-BE49-F238E27FC236}">
                  <a16:creationId xmlns:a16="http://schemas.microsoft.com/office/drawing/2014/main" id="{181493C4-C231-C399-61D1-052DE3D19841}"/>
                </a:ext>
              </a:extLst>
            </p:cNvPr>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txBody>
            <a:bodyPr/>
            <a:lstStyle/>
            <a:p>
              <a:endParaRPr lang="en-US"/>
            </a:p>
          </p:txBody>
        </p:sp>
        <p:sp>
          <p:nvSpPr>
            <p:cNvPr id="22" name="Freeform 4">
              <a:extLst>
                <a:ext uri="{FF2B5EF4-FFF2-40B4-BE49-F238E27FC236}">
                  <a16:creationId xmlns:a16="http://schemas.microsoft.com/office/drawing/2014/main" id="{2F125F74-33BC-F8A4-BCAF-9EAD8DD4D4EB}"/>
                </a:ext>
              </a:extLst>
            </p:cNvPr>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txBody>
            <a:bodyPr/>
            <a:lstStyle/>
            <a:p>
              <a:endParaRPr lang="en-US"/>
            </a:p>
          </p:txBody>
        </p:sp>
      </p:grpSp>
      <p:sp>
        <p:nvSpPr>
          <p:cNvPr id="23" name="TextBox 5">
            <a:extLst>
              <a:ext uri="{FF2B5EF4-FFF2-40B4-BE49-F238E27FC236}">
                <a16:creationId xmlns:a16="http://schemas.microsoft.com/office/drawing/2014/main" id="{89135C76-3CE1-FD32-AC1A-9F923EFC5C0F}"/>
              </a:ext>
            </a:extLst>
          </p:cNvPr>
          <p:cNvSpPr txBox="1"/>
          <p:nvPr/>
        </p:nvSpPr>
        <p:spPr>
          <a:xfrm>
            <a:off x="1981200" y="4457700"/>
            <a:ext cx="10572789" cy="2749407"/>
          </a:xfrm>
          <a:prstGeom prst="rect">
            <a:avLst/>
          </a:prstGeom>
        </p:spPr>
        <p:txBody>
          <a:bodyPr lIns="0" tIns="0" rIns="0" bIns="0" rtlCol="0" anchor="t">
            <a:spAutoFit/>
          </a:bodyPr>
          <a:lstStyle/>
          <a:p>
            <a:pPr algn="ctr">
              <a:lnSpc>
                <a:spcPts val="7279"/>
              </a:lnSpc>
            </a:pPr>
            <a:r>
              <a:rPr lang="vi-VN" sz="6000" b="1" dirty="0">
                <a:solidFill>
                  <a:srgbClr val="000000"/>
                </a:solidFill>
                <a:latin typeface="Cambria" panose="02040503050406030204" pitchFamily="18" charset="0"/>
                <a:ea typeface="Cambria" panose="02040503050406030204" pitchFamily="18" charset="0"/>
              </a:rPr>
              <a:t>Cây có thể đứng vững, không bị đổ nhờ bộ rễ cây phát triển cắm rễ sâu trong lòng đất.</a:t>
            </a:r>
            <a:endParaRPr lang="en-US" sz="6000" b="1" dirty="0">
              <a:solidFill>
                <a:srgbClr val="00000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833454" y="295016"/>
            <a:ext cx="1460031" cy="1467368"/>
          </a:xfrm>
          <a:prstGeom prst="rect">
            <a:avLst/>
          </a:prstGeom>
        </p:spPr>
      </p:pic>
      <p:pic>
        <p:nvPicPr>
          <p:cNvPr id="3" name="Picture 3"/>
          <p:cNvPicPr>
            <a:picLocks noChangeAspect="1"/>
          </p:cNvPicPr>
          <p:nvPr/>
        </p:nvPicPr>
        <p:blipFill>
          <a:blip r:embed="rId2"/>
          <a:srcRect/>
          <a:stretch>
            <a:fillRect/>
          </a:stretch>
        </p:blipFill>
        <p:spPr>
          <a:xfrm>
            <a:off x="15354101" y="3125511"/>
            <a:ext cx="1460031" cy="1467368"/>
          </a:xfrm>
          <a:prstGeom prst="rect">
            <a:avLst/>
          </a:prstGeom>
        </p:spPr>
      </p:pic>
      <p:grpSp>
        <p:nvGrpSpPr>
          <p:cNvPr id="4" name="Group 4"/>
          <p:cNvGrpSpPr/>
          <p:nvPr/>
        </p:nvGrpSpPr>
        <p:grpSpPr>
          <a:xfrm>
            <a:off x="304800" y="1790700"/>
            <a:ext cx="9906000" cy="6705600"/>
            <a:chOff x="0" y="0"/>
            <a:chExt cx="13370053" cy="6149321"/>
          </a:xfrm>
        </p:grpSpPr>
        <p:sp>
          <p:nvSpPr>
            <p:cNvPr id="5" name="Freeform 5"/>
            <p:cNvSpPr/>
            <p:nvPr/>
          </p:nvSpPr>
          <p:spPr>
            <a:xfrm>
              <a:off x="72390" y="72390"/>
              <a:ext cx="13225273" cy="6004541"/>
            </a:xfrm>
            <a:custGeom>
              <a:avLst/>
              <a:gdLst/>
              <a:ahLst/>
              <a:cxnLst/>
              <a:rect l="l" t="t" r="r" b="b"/>
              <a:pathLst>
                <a:path w="13225273" h="6004541">
                  <a:moveTo>
                    <a:pt x="0" y="0"/>
                  </a:moveTo>
                  <a:lnTo>
                    <a:pt x="13225273" y="0"/>
                  </a:lnTo>
                  <a:lnTo>
                    <a:pt x="13225273" y="6004541"/>
                  </a:lnTo>
                  <a:lnTo>
                    <a:pt x="0" y="6004541"/>
                  </a:lnTo>
                  <a:lnTo>
                    <a:pt x="0" y="0"/>
                  </a:lnTo>
                  <a:close/>
                </a:path>
              </a:pathLst>
            </a:custGeom>
            <a:solidFill>
              <a:srgbClr val="EBF094">
                <a:alpha val="83922"/>
              </a:srgbClr>
            </a:solidFill>
          </p:spPr>
          <p:txBody>
            <a:bodyPr/>
            <a:lstStyle/>
            <a:p>
              <a:endParaRPr lang="en-US"/>
            </a:p>
          </p:txBody>
        </p:sp>
        <p:sp>
          <p:nvSpPr>
            <p:cNvPr id="6" name="Freeform 6"/>
            <p:cNvSpPr/>
            <p:nvPr/>
          </p:nvSpPr>
          <p:spPr>
            <a:xfrm>
              <a:off x="0" y="0"/>
              <a:ext cx="13370052" cy="6149321"/>
            </a:xfrm>
            <a:custGeom>
              <a:avLst/>
              <a:gdLst/>
              <a:ahLst/>
              <a:cxnLst/>
              <a:rect l="l" t="t" r="r" b="b"/>
              <a:pathLst>
                <a:path w="13370052" h="6149321">
                  <a:moveTo>
                    <a:pt x="13225273" y="6004541"/>
                  </a:moveTo>
                  <a:lnTo>
                    <a:pt x="13370052" y="6004541"/>
                  </a:lnTo>
                  <a:lnTo>
                    <a:pt x="13370052" y="6149321"/>
                  </a:lnTo>
                  <a:lnTo>
                    <a:pt x="13225273" y="6149321"/>
                  </a:lnTo>
                  <a:lnTo>
                    <a:pt x="13225273"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225273" y="144780"/>
                  </a:moveTo>
                  <a:lnTo>
                    <a:pt x="13370052" y="144780"/>
                  </a:lnTo>
                  <a:lnTo>
                    <a:pt x="13370052" y="6004541"/>
                  </a:lnTo>
                  <a:lnTo>
                    <a:pt x="13225273" y="6004541"/>
                  </a:lnTo>
                  <a:lnTo>
                    <a:pt x="13225273" y="144780"/>
                  </a:lnTo>
                  <a:close/>
                  <a:moveTo>
                    <a:pt x="144780" y="6004541"/>
                  </a:moveTo>
                  <a:lnTo>
                    <a:pt x="13225273" y="6004541"/>
                  </a:lnTo>
                  <a:lnTo>
                    <a:pt x="13225273" y="6149321"/>
                  </a:lnTo>
                  <a:lnTo>
                    <a:pt x="144780" y="6149321"/>
                  </a:lnTo>
                  <a:lnTo>
                    <a:pt x="144780" y="6004541"/>
                  </a:lnTo>
                  <a:close/>
                  <a:moveTo>
                    <a:pt x="13225273" y="0"/>
                  </a:moveTo>
                  <a:lnTo>
                    <a:pt x="13370052" y="0"/>
                  </a:lnTo>
                  <a:lnTo>
                    <a:pt x="13370052" y="144780"/>
                  </a:lnTo>
                  <a:lnTo>
                    <a:pt x="13225273" y="144780"/>
                  </a:lnTo>
                  <a:lnTo>
                    <a:pt x="13225273" y="0"/>
                  </a:lnTo>
                  <a:close/>
                  <a:moveTo>
                    <a:pt x="0" y="0"/>
                  </a:moveTo>
                  <a:lnTo>
                    <a:pt x="144780" y="0"/>
                  </a:lnTo>
                  <a:lnTo>
                    <a:pt x="144780" y="144780"/>
                  </a:lnTo>
                  <a:lnTo>
                    <a:pt x="0" y="144780"/>
                  </a:lnTo>
                  <a:lnTo>
                    <a:pt x="0" y="0"/>
                  </a:lnTo>
                  <a:close/>
                  <a:moveTo>
                    <a:pt x="144780" y="0"/>
                  </a:moveTo>
                  <a:lnTo>
                    <a:pt x="13225273" y="0"/>
                  </a:lnTo>
                  <a:lnTo>
                    <a:pt x="13225273" y="144780"/>
                  </a:lnTo>
                  <a:lnTo>
                    <a:pt x="144780" y="144780"/>
                  </a:lnTo>
                  <a:lnTo>
                    <a:pt x="144780" y="0"/>
                  </a:lnTo>
                  <a:close/>
                </a:path>
              </a:pathLst>
            </a:custGeom>
            <a:solidFill>
              <a:srgbClr val="C37A63">
                <a:alpha val="83922"/>
              </a:srgbClr>
            </a:solidFill>
          </p:spPr>
          <p:txBody>
            <a:bodyPr/>
            <a:lstStyle/>
            <a:p>
              <a:endParaRPr lang="en-US"/>
            </a:p>
          </p:txBody>
        </p:sp>
      </p:grpSp>
      <p:sp>
        <p:nvSpPr>
          <p:cNvPr id="8" name="TextBox 8"/>
          <p:cNvSpPr txBox="1"/>
          <p:nvPr/>
        </p:nvSpPr>
        <p:spPr>
          <a:xfrm>
            <a:off x="533400" y="2324100"/>
            <a:ext cx="9448800" cy="5539978"/>
          </a:xfrm>
          <a:prstGeom prst="rect">
            <a:avLst/>
          </a:prstGeom>
        </p:spPr>
        <p:txBody>
          <a:bodyPr wrap="square" lIns="0" tIns="0" rIns="0" bIns="0" rtlCol="0" anchor="t">
            <a:spAutoFit/>
          </a:bodyPr>
          <a:lstStyle/>
          <a:p>
            <a:pPr algn="just"/>
            <a:r>
              <a:rPr lang="vi-VN" sz="4000" dirty="0">
                <a:solidFill>
                  <a:srgbClr val="000000"/>
                </a:solidFill>
                <a:latin typeface="Cambria" panose="02040503050406030204" pitchFamily="18" charset="0"/>
                <a:ea typeface="Cambria" panose="02040503050406030204" pitchFamily="18" charset="0"/>
              </a:rPr>
              <a:t>Mỗi vùng miền ở Việt Nam có các loại đất khác nhau, phù hợp với từng loại cây trồng. Đất bazan ở Tây Nguyên (hình 7) có thể trồng các loại cây công nghiệp như cao su, cà phê, hồ tiêu,... Đất phù sa phổ biến ở vùng đồng bằng (hình 8), nơi có các con sông lớn chảy qua như sông Hồng, sông Đáy, sông Cửu Long,... có thể trồng cây nông nghiệp như lúa, ngô, khoai,...</a:t>
            </a:r>
            <a:endParaRPr lang="en-US" sz="4000" dirty="0">
              <a:solidFill>
                <a:srgbClr val="000000"/>
              </a:solidFill>
              <a:latin typeface="Cambria" panose="02040503050406030204" pitchFamily="18" charset="0"/>
              <a:ea typeface="Cambria" panose="02040503050406030204" pitchFamily="18" charset="0"/>
            </a:endParaRPr>
          </a:p>
        </p:txBody>
      </p:sp>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615C69D2-F2A6-EE43-6174-9F300BA60943}"/>
              </a:ext>
            </a:extLst>
          </p:cNvPr>
          <p:cNvPicPr>
            <a:picLocks noChangeAspect="1"/>
          </p:cNvPicPr>
          <p:nvPr/>
        </p:nvPicPr>
        <p:blipFill>
          <a:blip r:embed="rId5"/>
          <a:stretch>
            <a:fillRect/>
          </a:stretch>
        </p:blipFill>
        <p:spPr>
          <a:xfrm rot="333019">
            <a:off x="10439400" y="2628900"/>
            <a:ext cx="7573108" cy="579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3F9AE9E6-9B2D-C9D3-EE30-BE3AD61173DE}"/>
              </a:ext>
            </a:extLst>
          </p:cNvPr>
          <p:cNvPicPr>
            <a:picLocks noChangeAspect="1"/>
          </p:cNvPicPr>
          <p:nvPr/>
        </p:nvPicPr>
        <p:blipFill>
          <a:blip r:embed="rId6"/>
          <a:stretch>
            <a:fillRect/>
          </a:stretch>
        </p:blipFill>
        <p:spPr>
          <a:xfrm>
            <a:off x="5943600" y="419100"/>
            <a:ext cx="7565792" cy="1182727"/>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1026" name="Picture 2" descr="Đất đỏ bazan là gì? Tìm hiểu nguồn gốc, đặc điểm đất đỏ bazan ở nước ta">
            <a:extLst>
              <a:ext uri="{FF2B5EF4-FFF2-40B4-BE49-F238E27FC236}">
                <a16:creationId xmlns:a16="http://schemas.microsoft.com/office/drawing/2014/main" id="{C9759034-EA6A-D2F8-175D-623163E4C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
            <a:ext cx="15226018" cy="75438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3">
            <a:extLst>
              <a:ext uri="{FF2B5EF4-FFF2-40B4-BE49-F238E27FC236}">
                <a16:creationId xmlns:a16="http://schemas.microsoft.com/office/drawing/2014/main" id="{E244B8B6-2627-AFE4-B8FC-2718A04ED776}"/>
              </a:ext>
            </a:extLst>
          </p:cNvPr>
          <p:cNvGrpSpPr/>
          <p:nvPr/>
        </p:nvGrpSpPr>
        <p:grpSpPr>
          <a:xfrm>
            <a:off x="5867400" y="8267700"/>
            <a:ext cx="6858000" cy="1524000"/>
            <a:chOff x="0" y="0"/>
            <a:chExt cx="13005989" cy="2412933"/>
          </a:xfrm>
        </p:grpSpPr>
        <p:sp>
          <p:nvSpPr>
            <p:cNvPr id="16" name="Freeform 4">
              <a:extLst>
                <a:ext uri="{FF2B5EF4-FFF2-40B4-BE49-F238E27FC236}">
                  <a16:creationId xmlns:a16="http://schemas.microsoft.com/office/drawing/2014/main"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solidFill>
              <a:srgbClr val="AD795B">
                <a:alpha val="83922"/>
              </a:srgbClr>
            </a:solidFill>
          </p:spPr>
          <p:txBody>
            <a:bodyPr/>
            <a:lstStyle/>
            <a:p>
              <a:endParaRPr lang="en-US"/>
            </a:p>
          </p:txBody>
        </p:sp>
        <p:sp>
          <p:nvSpPr>
            <p:cNvPr id="17" name="Freeform 5">
              <a:extLst>
                <a:ext uri="{FF2B5EF4-FFF2-40B4-BE49-F238E27FC236}">
                  <a16:creationId xmlns:a16="http://schemas.microsoft.com/office/drawing/2014/main"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txBody>
            <a:bodyPr/>
            <a:lstStyle/>
            <a:p>
              <a:endParaRPr lang="en-US"/>
            </a:p>
          </p:txBody>
        </p:sp>
      </p:grpSp>
      <p:sp>
        <p:nvSpPr>
          <p:cNvPr id="18" name="TextBox 13">
            <a:extLst>
              <a:ext uri="{FF2B5EF4-FFF2-40B4-BE49-F238E27FC236}">
                <a16:creationId xmlns:a16="http://schemas.microsoft.com/office/drawing/2014/main" id="{E5151D48-89A1-3DFC-BCC0-F7AD3A51BB41}"/>
              </a:ext>
            </a:extLst>
          </p:cNvPr>
          <p:cNvSpPr txBox="1"/>
          <p:nvPr/>
        </p:nvSpPr>
        <p:spPr>
          <a:xfrm>
            <a:off x="4267200" y="8191500"/>
            <a:ext cx="10327144" cy="1416350"/>
          </a:xfrm>
          <a:prstGeom prst="rect">
            <a:avLst/>
          </a:prstGeom>
        </p:spPr>
        <p:txBody>
          <a:bodyPr lIns="0" tIns="0" rIns="0" bIns="0" rtlCol="0" anchor="t">
            <a:spAutoFit/>
          </a:bodyPr>
          <a:lstStyle/>
          <a:p>
            <a:pPr algn="ctr">
              <a:lnSpc>
                <a:spcPts val="12320"/>
              </a:lnSpc>
            </a:pPr>
            <a:r>
              <a:rPr lang="en-US" sz="8000" dirty="0" err="1">
                <a:solidFill>
                  <a:srgbClr val="000000"/>
                </a:solidFill>
                <a:latin typeface="Cambria" panose="02040503050406030204" pitchFamily="18" charset="0"/>
                <a:ea typeface="Cambria" panose="02040503050406030204" pitchFamily="18" charset="0"/>
              </a:rPr>
              <a:t>Đất</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đỏ</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bazan</a:t>
            </a:r>
            <a:r>
              <a:rPr lang="en-US" sz="8000" dirty="0">
                <a:solidFill>
                  <a:srgbClr val="000000"/>
                </a:solidFill>
                <a:latin typeface="Cambria" panose="02040503050406030204" pitchFamily="18" charset="0"/>
                <a:ea typeface="Cambria" panose="02040503050406030204" pitchFamily="18" charset="0"/>
              </a:rPr>
              <a:t> </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196</TotalTime>
  <Words>586</Words>
  <Application>Microsoft Office PowerPoint</Application>
  <PresentationFormat>Custom</PresentationFormat>
  <Paragraphs>50</Paragraphs>
  <Slides>24</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Cambria</vt:lpstr>
      <vt:lpstr>SVN-Gretoon</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Admin</cp:lastModifiedBy>
  <cp:revision>30</cp:revision>
  <dcterms:created xsi:type="dcterms:W3CDTF">2006-08-16T00:00:00Z</dcterms:created>
  <dcterms:modified xsi:type="dcterms:W3CDTF">2025-09-18T02:05:56Z</dcterms:modified>
  <cp:category>9Slide.vn</cp:category>
  <dc:identifier>DAGGBMTwqNQ</dc:identifier>
</cp:coreProperties>
</file>