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9" r:id="rId3"/>
  </p:sldMasterIdLst>
  <p:notesMasterIdLst>
    <p:notesMasterId r:id="rId22"/>
  </p:notesMasterIdLst>
  <p:sldIdLst>
    <p:sldId id="256" r:id="rId4"/>
    <p:sldId id="266" r:id="rId5"/>
    <p:sldId id="321" r:id="rId6"/>
    <p:sldId id="259" r:id="rId7"/>
    <p:sldId id="322" r:id="rId8"/>
    <p:sldId id="323" r:id="rId9"/>
    <p:sldId id="324" r:id="rId10"/>
    <p:sldId id="286" r:id="rId11"/>
    <p:sldId id="288" r:id="rId12"/>
    <p:sldId id="327" r:id="rId13"/>
    <p:sldId id="326" r:id="rId14"/>
    <p:sldId id="291" r:id="rId15"/>
    <p:sldId id="329" r:id="rId16"/>
    <p:sldId id="328" r:id="rId17"/>
    <p:sldId id="292" r:id="rId18"/>
    <p:sldId id="325" r:id="rId19"/>
    <p:sldId id="283" r:id="rId20"/>
    <p:sldId id="29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5E4F6-A956-462B-B393-AFE023FF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41636-659C-4804-856A-F1CFBA42F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5D98AE97-067C-C74E-9CD7-FD120C325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67158-2EF5-4B08-8864-9362A4A65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2A14-CC82-4694-8E72-111A1ABBB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6E47E45B-CAA4-A7ED-606A-0A6C7E7EE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727" r:id="rId5"/>
    <p:sldLayoutId id="2147483683" r:id="rId6"/>
    <p:sldLayoutId id="2147483726" r:id="rId7"/>
    <p:sldLayoutId id="2147483725" r:id="rId8"/>
    <p:sldLayoutId id="2147483724" r:id="rId9"/>
    <p:sldLayoutId id="2147483686" r:id="rId10"/>
    <p:sldLayoutId id="2147483723" r:id="rId11"/>
    <p:sldLayoutId id="2147483722" r:id="rId12"/>
    <p:sldLayoutId id="2147483721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7" Type="http://schemas.openxmlformats.org/officeDocument/2006/relationships/image" Target="../media/image25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C3CF-D8DD-E43C-7C92-23ABFF4D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16CD9D-23D1-9785-39CE-1029AFEB0754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8511DF-BF95-4B34-7416-5C5ECF152FBE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1C444-520E-FA20-CA05-E942BDFD526D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74653-C973-3B7B-C79B-FBBB292061E3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7A057-AC82-F9D2-78BD-91C7EF9E271F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E687A-B441-CE19-7AAA-5DB2197C4366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        m</a:t>
            </a:r>
            <a:r>
              <a:rPr lang="en-US" sz="4000" b="0" i="0" baseline="30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59D99-8868-4B3F-51D5-23590F9C17F4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E04EAE-A835-4576-9E6B-7A13BF1477AB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        dm</a:t>
            </a:r>
            <a:r>
              <a:rPr lang="en-US" sz="4000" b="0" i="0" baseline="30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1104840" imgH="581040"/>
        </mc:Choice>
        <mc:Fallback>
          <p:control name="TextBox1" r:id="rId2" imgW="1104840" imgH="58104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44F0971E-3188-B1B0-FE44-50B6534B02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2200" y="2021067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1104840" imgH="581040"/>
        </mc:Choice>
        <mc:Fallback>
          <p:control name="TextBox2" r:id="rId3" imgW="1104840" imgH="58104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6308C461-EC7F-9EE2-143A-000B7C0544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64212" y="1870415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3" r:id="rId4" imgW="1104840" imgH="581040"/>
        </mc:Choice>
        <mc:Fallback>
          <p:control name="TextBox3" r:id="rId4" imgW="1104840" imgH="58104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6F84AA44-17E7-4E21-56B9-D8D898240A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6000" y="2879409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4" r:id="rId5" imgW="1104840" imgH="581040"/>
        </mc:Choice>
        <mc:Fallback>
          <p:control name="TextBox4" r:id="rId5" imgW="1104840" imgH="581040">
            <p:pic>
              <p:nvPicPr>
                <p:cNvPr id="9" name="TextBox4">
                  <a:extLst>
                    <a:ext uri="{FF2B5EF4-FFF2-40B4-BE49-F238E27FC236}">
                      <a16:creationId xmlns:a16="http://schemas.microsoft.com/office/drawing/2014/main" id="{046415E4-2F78-3244-6C28-12B7D0D83FD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27400" y="3982994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TextBox5" r:id="rId6" imgW="1104840" imgH="581040"/>
        </mc:Choice>
        <mc:Fallback>
          <p:control name="TextBox5" r:id="rId6" imgW="1104840" imgH="581040">
            <p:pic>
              <p:nvPicPr>
                <p:cNvPr id="10" name="TextBox5">
                  <a:extLst>
                    <a:ext uri="{FF2B5EF4-FFF2-40B4-BE49-F238E27FC236}">
                      <a16:creationId xmlns:a16="http://schemas.microsoft.com/office/drawing/2014/main" id="{C59D0A41-6195-2E69-3533-5E9E2F21F4C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6800" y="3982993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6" r:id="rId7" imgW="1104840" imgH="581040"/>
        </mc:Choice>
        <mc:Fallback>
          <p:control name="TextBox6" r:id="rId7" imgW="1104840" imgH="581040">
            <p:pic>
              <p:nvPicPr>
                <p:cNvPr id="11" name="TextBox6">
                  <a:extLst>
                    <a:ext uri="{FF2B5EF4-FFF2-40B4-BE49-F238E27FC236}">
                      <a16:creationId xmlns:a16="http://schemas.microsoft.com/office/drawing/2014/main" id="{C4921A8D-8FDB-85ED-D600-6042D259633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10" y="4865864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52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5E504-00E5-EBEB-EE0F-58A9FA5E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7FF0796-3FD2-AB2C-9C11-756FD16314B0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80190C-3080-E0FA-CD7A-F4853523C44F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42692-CDE3-2039-5208-B19490355E49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173 cm =          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5550-EA7A-CF84-7CCE-01987A257603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82 dm =         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154EC-1051-72E8-9752-BA1BD10478EF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800 kg =    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AE225-1218-BB53-D256-D47A506A4CDA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3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=         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03C28-0181-F29A-2E69-A1657867CFE9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5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         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4B8460-1CDF-029C-8BB0-C8A19D7DE5D4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75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=         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B9DCEEA-7413-ABB1-FCF9-CAF1057F54F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DE4E6E6-EF5B-30DF-00BC-EB14267CB0ED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A6EC01-F20C-91B9-D13F-55D5C61B43FE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A2E1452-4B33-9AB4-0E58-E9F265F19E50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F8D4C89-9263-7835-216D-8D90838EE307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8E5E3-0CD2-DE3A-A098-EFDCC5156772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B9593B-B261-6EB0-A344-39A84BF3DFC9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7B5181-3A3A-B59D-B11C-4ABBCC56919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2A3EE0-D48E-8A2A-6D0C-CC21D92E1263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4601B9-AD37-5261-F4C5-D45782C681DB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C0732F-7B9E-A8C6-83D0-7FE3B763751D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017FF5-3839-7AA3-7C8B-1572695562CB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32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C7D7-569B-F657-7AE5-D3FE76BF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4CC3DBA-49A1-A9D7-752F-9DAB034A9BDB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CAC14D-5D14-22AC-4A56-8FD724CDA4F6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6DB19-A16E-87D0-65A1-35BEC7822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1DEDA9-43E9-321B-6083-60101F862029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FC9E2-11FF-8992-F963-BFD534E4CB3D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TextBox1" r:id="rId2" imgW="923760" imgH="581040"/>
        </mc:Choice>
        <mc:Fallback>
          <p:control name="TextBox1" r:id="rId2" imgW="923760" imgH="58104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C6535E40-4700-0EFA-56E5-EB0681460E8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2800" y="5225805"/>
                  <a:ext cx="9271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2" r:id="rId3" imgW="923760" imgH="581040"/>
        </mc:Choice>
        <mc:Fallback>
          <p:control name="TextBox2" r:id="rId3" imgW="923760" imgH="581040">
            <p:pic>
              <p:nvPicPr>
                <p:cNvPr id="5" name="TextBox2">
                  <a:extLst>
                    <a:ext uri="{FF2B5EF4-FFF2-40B4-BE49-F238E27FC236}">
                      <a16:creationId xmlns:a16="http://schemas.microsoft.com/office/drawing/2014/main" id="{84B9D9A8-0D3E-ADBE-B96F-62B9FC01CC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19104" y="5202621"/>
                  <a:ext cx="927100" cy="5826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909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3360E-63C6-05C6-22B7-B64288824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4A1F0A3-9FBE-BA68-F92E-35C22FC2B4B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A508F0-AA96-7578-249A-44C1114513AB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C267E4-BDCA-FCE7-554A-A62CC6144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731ED7-55D2-22B3-D580-80D17255CBB0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1A4C1F-4D0B-9787-E3F2-AEC634F7DB14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422E8D-C9F7-84DF-B1FF-886464B85A64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620C566-5E3B-74AC-A33D-72E497B8CE7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15FFB-8D06-5468-7701-64335EFF9C45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C2A5A3-088F-C3EE-BBA9-17B0C5A1CA5B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extLst>
      <p:ext uri="{BB962C8B-B14F-4D97-AF65-F5344CB8AC3E}">
        <p14:creationId xmlns:p14="http://schemas.microsoft.com/office/powerpoint/2010/main" val="11127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EF50D3-556A-E54D-6EB4-435E2DE570A8}"/>
              </a:ext>
            </a:extLst>
          </p:cNvPr>
          <p:cNvSpPr/>
          <p:nvPr/>
        </p:nvSpPr>
        <p:spPr>
          <a:xfrm>
            <a:off x="1198179" y="3283170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FEBF90-B4D6-84E5-C0BF-D33FDDE12247}"/>
              </a:ext>
            </a:extLst>
          </p:cNvPr>
          <p:cNvSpPr/>
          <p:nvPr/>
        </p:nvSpPr>
        <p:spPr>
          <a:xfrm>
            <a:off x="3815255" y="3304191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52A4AD-9290-F846-9DCA-58E69C336FE8}"/>
              </a:ext>
            </a:extLst>
          </p:cNvPr>
          <p:cNvSpPr/>
          <p:nvPr/>
        </p:nvSpPr>
        <p:spPr>
          <a:xfrm>
            <a:off x="6421821" y="3314702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59D534-28B5-DEE8-F2CC-E5D5595AED7F}"/>
              </a:ext>
            </a:extLst>
          </p:cNvPr>
          <p:cNvSpPr/>
          <p:nvPr/>
        </p:nvSpPr>
        <p:spPr>
          <a:xfrm>
            <a:off x="9228083" y="3304191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5339254" y="4529959"/>
            <a:ext cx="2541041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 </a:t>
            </a:r>
            <a:r>
              <a:rPr lang="en-US" sz="4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6148550" y="5370787"/>
            <a:ext cx="2188625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4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8505332" y="4529959"/>
            <a:ext cx="2413679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19,2 </a:t>
            </a:r>
            <a:r>
              <a:rPr lang="en-US" sz="4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8630228" y="5393968"/>
            <a:ext cx="2379029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4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5091304" y="1836935"/>
            <a:ext cx="2409552" cy="31994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5DD1EA-058F-16FD-8C9B-2B773C74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 rot="340777">
            <a:off x="6510760" y="3587367"/>
            <a:ext cx="3339865" cy="281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2762367" y="3310411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471921" y="1808786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0" y="3660443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488" y="5206231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322" y="4015799"/>
            <a:ext cx="3283775" cy="1576968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  <a:extLst>
              <a:ext uri="{FF2B5EF4-FFF2-40B4-BE49-F238E27FC236}">
                <a16:creationId xmlns:a16="http://schemas.microsoft.com/office/drawing/2014/main" id="{2FC7F476-0465-D684-09F2-146E4A700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53" y="5555606"/>
            <a:ext cx="3495343" cy="15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5871" y="-17795"/>
            <a:ext cx="6578155" cy="1694835"/>
          </a:xfrm>
          <a:prstGeom prst="rect">
            <a:avLst/>
          </a:prstGeom>
        </p:spPr>
      </p:pic>
      <p:sp>
        <p:nvSpPr>
          <p:cNvPr id="2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EAE0B3C8-EC48-B9B0-94D2-FAA1810FAB13}"/>
              </a:ext>
            </a:extLst>
          </p:cNvPr>
          <p:cNvSpPr/>
          <p:nvPr/>
        </p:nvSpPr>
        <p:spPr>
          <a:xfrm>
            <a:off x="325120" y="182880"/>
            <a:ext cx="110744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&lt;</a:t>
                </a:r>
              </a:p>
            </p:txBody>
          </p:sp>
        </p:grpSp>
        <p:grpSp>
          <p:nvGrpSpPr>
            <p:cNvPr id="25" name="Google Shape;3605;p43">
              <a:extLst>
                <a:ext uri="{FF2B5EF4-FFF2-40B4-BE49-F238E27FC236}">
                  <a16:creationId xmlns:a16="http://schemas.microsoft.com/office/drawing/2014/main" id="{1A79BDE6-FF95-8A61-F6A6-0FFB84DFAA5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26" name="Google Shape;3606;p43">
                <a:extLst>
                  <a:ext uri="{FF2B5EF4-FFF2-40B4-BE49-F238E27FC236}">
                    <a16:creationId xmlns:a16="http://schemas.microsoft.com/office/drawing/2014/main" id="{4EF2A05F-A485-2DAF-A280-390BCB03F30F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07;p43">
                <a:extLst>
                  <a:ext uri="{FF2B5EF4-FFF2-40B4-BE49-F238E27FC236}">
                    <a16:creationId xmlns:a16="http://schemas.microsoft.com/office/drawing/2014/main" id="{371D978E-AEC3-AA4E-45AB-1CE35E5C1567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17,98 …?... 19,76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8F996378-1F71-21AE-C2D6-6D3E7FD319C2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38279-7BF9-9FD4-3675-6C5E86DE5E85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2910DD-CB33-8FD9-0E95-0999CD936C18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F99FBCFE-F059-02F9-6394-D12C2F2F817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9B06E4CF-8AEE-C545-BC95-F468B381E36A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2C6A7F52-2E9D-E059-A189-8D0D599372F0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EAA56832-9DE9-5FFF-3C98-D70064B9F748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0E8CDEC0-7C40-297B-261E-25FFB1E47946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31310100-617F-AD0A-2A4F-384AE97F3B8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C538A8EC-D816-6C8C-7E28-027D90193B2C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3BD1E9E-8B40-7845-AE85-6EC826E6883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4FFD1FE9-5E98-30D7-0AD8-A2D2AA56D13C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6ED6DED1-564A-B36A-50B1-4DFC103563B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356D8CA8-8A8D-6309-BA62-46E77737A30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30B1620C-BBF1-D569-D148-DBA65E04132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3A1268DF-D640-8B19-BD4C-9E49D609887D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532964C-F6C5-625B-C847-CD8914CC220B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99,98 …?... 99,98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5A9866F6-CDF0-A856-BCE7-AEE2955F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060B5D26-4935-5553-DF57-A4EAB11C5DCD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2949F8-16F4-97EE-7924-EAF1A63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D37818BE-BE82-D16B-2F46-E64D19E7C1C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5592DFE1-20CD-8ADC-C218-CFC9895F1930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5F03D-45F7-93C8-76AA-5155D010C72D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FCBD1-8364-9D30-0093-20852F3B386C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45CB2208-93AD-0756-59CC-1611B369625C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A4F747CB-9C8C-E363-D252-735277CFCA6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FB3B166B-3BB0-45BA-75ED-BA0F13952E1D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3F7CEA30-F9CD-6C48-B996-5B5F3DD31FFE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C824B65C-6D96-652B-7EDB-A4E7E2E15B01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94C27B06-8871-91EA-9ECC-CDE0EA1C3A3F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83E0A0B2-040C-276D-49BB-B364FBEA2F5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DD9A618-8410-3B4E-9AE0-F6C1B90EECC7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3D8A4573-E545-CAF2-71BE-33F4F92055A7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2BE4355B-3F62-DB5C-1C5B-5F59332B70C0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D0714EA0-BBAE-DFF9-A402-71C44AF90E2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27B1CFF3-760E-224A-0324-DEF6304C1F71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0A1645F1-DF66-0570-AE23-84A73364D61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A67C7EC-862F-D2E3-67FE-07E248C942BC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120,10 …?... 120,1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4B915892-F54E-B26C-ED06-892326A5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7883D786-FF32-D51F-24F5-13D31A02FC05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14CB37-AD49-1171-457D-5E4436649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60846761-9ED8-06F2-0FCA-6BA037CD2BE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E80DC240-094E-2118-5DC4-C2730B8C64FC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9CDBD-4175-0CD2-289A-C0E212A0A1E0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B0F26-2D94-2B37-8EA1-9A93678A47FE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09B079D5-605B-75A7-CE31-4EAE2634BBB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0BCD9132-FD80-6DAD-CFC7-828BC1C8D6D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&gt;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7DA6B976-DC11-961E-EA45-3F93167C4A3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ABE1BDEC-ABE2-80AC-47FE-85B7D36F4C8A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A6AC6AD8-F41D-B359-7B8D-736932EA5538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C0C13EBF-3AC3-F47B-BEAD-F46D2C57838D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0708259E-7820-2379-2B00-478CF45042D6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16F1B699-98CD-DDCA-6071-B621A525D38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66004679-042C-4A44-B754-9406A9C36746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FEE6413F-F1F8-8FDD-E1C1-9FF758DB041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003B2E0E-1DE7-0870-317C-717609CA016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074CB903-1547-B79D-5326-083BCA078797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1C3C9000-70E4-A31A-A424-1E64ED70842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7A289B97-4FEC-2CC0-6420-7751F112C6EE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76,70 …?... 76,07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3CE804CA-0AFA-F8E3-A843-2971D243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E30CFFF9-27AB-7BF6-2744-C8DC3E48C5BB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BB73006-30B2-CFBF-6E87-B0F0CD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8E942503-7208-ED15-7980-B2CCE417168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B372C8-DE78-6DDB-E07E-88CC1232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4" y="5148600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290</Words>
  <Application>Microsoft Office PowerPoint</Application>
  <PresentationFormat>Widescreen</PresentationFormat>
  <Paragraphs>98</Paragraphs>
  <Slides>18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Fredoka One</vt:lpstr>
      <vt:lpstr>SVN-Newton</vt:lpstr>
      <vt:lpstr>Times New Roman</vt:lpstr>
      <vt:lpstr>UTM Avo</vt:lpstr>
      <vt:lpstr>Office Theme</vt:lpstr>
      <vt:lpstr>Cute Pastel Interface Style for Coding &amp; Programming Learning Center by Slidesgo</vt:lpstr>
      <vt:lpstr>Awesome Teachers Meeting by Slidesgo</vt:lpstr>
      <vt:lpstr>PowerPoint Presentation</vt:lpstr>
      <vt:lpstr>PowerPoint Presentation</vt:lpstr>
      <vt:lpstr>PowerPoint Presentation</vt:lpstr>
      <vt:lpstr>Meeting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Admin</cp:lastModifiedBy>
  <cp:revision>33</cp:revision>
  <dcterms:created xsi:type="dcterms:W3CDTF">2022-08-23T00:34:32Z</dcterms:created>
  <dcterms:modified xsi:type="dcterms:W3CDTF">2024-12-20T07:33:23Z</dcterms:modified>
  <cp:category>HTTA2</cp:category>
  <cp:version>HTTA2</cp:version>
</cp:coreProperties>
</file>