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  <p:sldMasterId id="2147483706" r:id="rId2"/>
  </p:sldMasterIdLst>
  <p:notesMasterIdLst>
    <p:notesMasterId r:id="rId20"/>
  </p:notesMasterIdLst>
  <p:handoutMasterIdLst>
    <p:handoutMasterId r:id="rId21"/>
  </p:handoutMasterIdLst>
  <p:sldIdLst>
    <p:sldId id="367" r:id="rId3"/>
    <p:sldId id="335" r:id="rId4"/>
    <p:sldId id="313" r:id="rId5"/>
    <p:sldId id="314" r:id="rId6"/>
    <p:sldId id="315" r:id="rId7"/>
    <p:sldId id="316" r:id="rId8"/>
    <p:sldId id="342" r:id="rId9"/>
    <p:sldId id="336" r:id="rId10"/>
    <p:sldId id="303" r:id="rId11"/>
    <p:sldId id="310" r:id="rId12"/>
    <p:sldId id="362" r:id="rId13"/>
    <p:sldId id="354" r:id="rId14"/>
    <p:sldId id="318" r:id="rId15"/>
    <p:sldId id="363" r:id="rId16"/>
    <p:sldId id="364" r:id="rId17"/>
    <p:sldId id="365" r:id="rId18"/>
    <p:sldId id="366" r:id="rId19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0000FF"/>
    <a:srgbClr val="292929"/>
    <a:srgbClr val="FFFFCC"/>
    <a:srgbClr val="FF9999"/>
    <a:srgbClr val="FFFF00"/>
    <a:srgbClr val="FFFF99"/>
    <a:srgbClr val="B6C808"/>
    <a:srgbClr val="0066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87" autoAdjust="0"/>
    <p:restoredTop sz="93506" autoAdjust="0"/>
  </p:normalViewPr>
  <p:slideViewPr>
    <p:cSldViewPr>
      <p:cViewPr varScale="1">
        <p:scale>
          <a:sx n="85" d="100"/>
          <a:sy n="85" d="100"/>
        </p:scale>
        <p:origin x="768" y="90"/>
      </p:cViewPr>
      <p:guideLst>
        <p:guide orient="horz" pos="2112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202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46F18CD-4EC1-4C9B-8D92-FA38DF5287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3A9EBD-D509-4A1D-8030-EA2748BED6F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85A44C-E6A2-4B11-9E73-F2D0912AA966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7896F8-C354-4080-8144-8D1628B2C2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746A94-6C4E-41FA-89A5-7213E8FAC0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A4D9D-72BD-4FD9-9A61-45E4A7164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494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2547863B-7C50-419D-BB3A-31AE1483DD9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F21E92DC-AF19-4E52-9756-0145B385F64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1250A6E2-B16C-4568-9FB4-F5375204F89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>
            <a:extLst>
              <a:ext uri="{FF2B5EF4-FFF2-40B4-BE49-F238E27FC236}">
                <a16:creationId xmlns:a16="http://schemas.microsoft.com/office/drawing/2014/main" id="{22BE36E6-B7E8-4453-ACBA-197983DED0A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1750" name="Rectangle 6">
            <a:extLst>
              <a:ext uri="{FF2B5EF4-FFF2-40B4-BE49-F238E27FC236}">
                <a16:creationId xmlns:a16="http://schemas.microsoft.com/office/drawing/2014/main" id="{FBDD3C97-D5DE-4134-95CA-8FF48E7D49A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1" name="Rectangle 7">
            <a:extLst>
              <a:ext uri="{FF2B5EF4-FFF2-40B4-BE49-F238E27FC236}">
                <a16:creationId xmlns:a16="http://schemas.microsoft.com/office/drawing/2014/main" id="{53D76448-CBAE-466E-AC5F-F2B240F9B8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9E848BF7-7064-49C6-8798-1519750F2B6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990e07aeec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990e07aeec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990e07aeec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990e07aeec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990e07aeec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990e07aeec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990e07aeec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990e07aeec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DD6F2859-B0D9-4F98-B636-72740C8695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529B1835-A286-45EE-BF16-CFA95F3D2AE6}" type="slidenum">
              <a:rPr lang="en-US" altLang="en-US">
                <a:latin typeface="Arial" panose="020B0604020202020204" pitchFamily="34" charset="0"/>
              </a:rPr>
              <a:pPr/>
              <a:t>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A2085BBC-005C-4A17-95C0-7A1D4562B6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5D1D4F8B-4BFA-4A54-9C14-63654836A3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FD23DCBC-B7D4-4AE0-BF9E-2454E3BE31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A27678A8-1AAE-4A87-AEDB-9980AF29D52A}" type="slidenum">
              <a:rPr lang="en-US" altLang="en-US">
                <a:latin typeface="Arial" panose="020B0604020202020204" pitchFamily="34" charset="0"/>
              </a:rPr>
              <a:pPr/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A6187216-94C6-4E93-9BE6-D7794CE4E2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EDC2D93D-15B0-46B0-8846-300C79D4C1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1250C38B-5C7C-48BB-A8E1-B47E9E8854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AEA220A2-A142-41E5-A577-A4FE2F38BEBB}" type="slidenum">
              <a:rPr lang="en-US" altLang="en-US">
                <a:latin typeface="Arial" panose="020B0604020202020204" pitchFamily="34" charset="0"/>
              </a:rPr>
              <a:pPr/>
              <a:t>13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37A1002C-FA8E-4C56-93D3-CF75F9AE4E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D93FD9F4-0E78-4B06-BDE7-FFCEEFA0F1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1250C38B-5C7C-48BB-A8E1-B47E9E8854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A220A2-A142-41E5-A577-A4FE2F38BEB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37A1002C-FA8E-4C56-93D3-CF75F9AE4E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D93FD9F4-0E78-4B06-BDE7-FFCEEFA0F1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935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52321-3584-4023-9D14-35771787D69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6738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69E29-9A3C-42D9-834D-C6241D7F9CB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7144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A15CE-4CA0-40A0-83BB-3097C7AF52C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8563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-4169147">
            <a:off x="3450368" y="-3743273"/>
            <a:ext cx="7530585" cy="11441165"/>
          </a:xfrm>
          <a:custGeom>
            <a:avLst/>
            <a:gdLst/>
            <a:ahLst/>
            <a:cxnLst/>
            <a:rect l="l" t="t" r="r" b="b"/>
            <a:pathLst>
              <a:path w="23104" h="35102" extrusionOk="0">
                <a:moveTo>
                  <a:pt x="10974" y="1"/>
                </a:moveTo>
                <a:cubicBezTo>
                  <a:pt x="8879" y="1"/>
                  <a:pt x="6722" y="747"/>
                  <a:pt x="5151" y="1961"/>
                </a:cubicBezTo>
                <a:cubicBezTo>
                  <a:pt x="3714" y="3072"/>
                  <a:pt x="2832" y="4652"/>
                  <a:pt x="2132" y="6304"/>
                </a:cubicBezTo>
                <a:cubicBezTo>
                  <a:pt x="1358" y="8136"/>
                  <a:pt x="959" y="10149"/>
                  <a:pt x="1433" y="12115"/>
                </a:cubicBezTo>
                <a:cubicBezTo>
                  <a:pt x="1675" y="13117"/>
                  <a:pt x="2159" y="13987"/>
                  <a:pt x="2675" y="14870"/>
                </a:cubicBezTo>
                <a:cubicBezTo>
                  <a:pt x="3194" y="15757"/>
                  <a:pt x="3732" y="16703"/>
                  <a:pt x="3830" y="17748"/>
                </a:cubicBezTo>
                <a:cubicBezTo>
                  <a:pt x="4020" y="19788"/>
                  <a:pt x="2420" y="21307"/>
                  <a:pt x="1381" y="22871"/>
                </a:cubicBezTo>
                <a:cubicBezTo>
                  <a:pt x="488" y="24218"/>
                  <a:pt x="1" y="25812"/>
                  <a:pt x="260" y="27430"/>
                </a:cubicBezTo>
                <a:cubicBezTo>
                  <a:pt x="492" y="28879"/>
                  <a:pt x="1335" y="30155"/>
                  <a:pt x="2522" y="31002"/>
                </a:cubicBezTo>
                <a:cubicBezTo>
                  <a:pt x="4075" y="32113"/>
                  <a:pt x="5983" y="32151"/>
                  <a:pt x="7776" y="32592"/>
                </a:cubicBezTo>
                <a:cubicBezTo>
                  <a:pt x="8842" y="32854"/>
                  <a:pt x="9811" y="33288"/>
                  <a:pt x="10781" y="33793"/>
                </a:cubicBezTo>
                <a:cubicBezTo>
                  <a:pt x="11645" y="34243"/>
                  <a:pt x="12521" y="34712"/>
                  <a:pt x="13471" y="34955"/>
                </a:cubicBezTo>
                <a:cubicBezTo>
                  <a:pt x="13862" y="35055"/>
                  <a:pt x="14239" y="35101"/>
                  <a:pt x="14601" y="35101"/>
                </a:cubicBezTo>
                <a:cubicBezTo>
                  <a:pt x="17110" y="35101"/>
                  <a:pt x="18927" y="32866"/>
                  <a:pt x="20020" y="30681"/>
                </a:cubicBezTo>
                <a:cubicBezTo>
                  <a:pt x="20777" y="29168"/>
                  <a:pt x="21257" y="27567"/>
                  <a:pt x="21717" y="25944"/>
                </a:cubicBezTo>
                <a:cubicBezTo>
                  <a:pt x="22028" y="24842"/>
                  <a:pt x="22467" y="23782"/>
                  <a:pt x="22770" y="22681"/>
                </a:cubicBezTo>
                <a:cubicBezTo>
                  <a:pt x="23019" y="21772"/>
                  <a:pt x="23104" y="20802"/>
                  <a:pt x="22821" y="19884"/>
                </a:cubicBezTo>
                <a:cubicBezTo>
                  <a:pt x="22364" y="18403"/>
                  <a:pt x="21225" y="17383"/>
                  <a:pt x="19988" y="16530"/>
                </a:cubicBezTo>
                <a:cubicBezTo>
                  <a:pt x="19597" y="16261"/>
                  <a:pt x="19194" y="15997"/>
                  <a:pt x="18806" y="15717"/>
                </a:cubicBezTo>
                <a:cubicBezTo>
                  <a:pt x="18719" y="15606"/>
                  <a:pt x="18634" y="15494"/>
                  <a:pt x="18552" y="15379"/>
                </a:cubicBezTo>
                <a:cubicBezTo>
                  <a:pt x="18168" y="14629"/>
                  <a:pt x="17880" y="13825"/>
                  <a:pt x="17679" y="13018"/>
                </a:cubicBezTo>
                <a:cubicBezTo>
                  <a:pt x="17254" y="11321"/>
                  <a:pt x="17274" y="9653"/>
                  <a:pt x="17365" y="7924"/>
                </a:cubicBezTo>
                <a:cubicBezTo>
                  <a:pt x="17506" y="5227"/>
                  <a:pt x="16889" y="1992"/>
                  <a:pt x="14215" y="699"/>
                </a:cubicBezTo>
                <a:cubicBezTo>
                  <a:pt x="13221" y="219"/>
                  <a:pt x="12107" y="1"/>
                  <a:pt x="10974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0" name="Google Shape;10;p2"/>
          <p:cNvGrpSpPr/>
          <p:nvPr/>
        </p:nvGrpSpPr>
        <p:grpSpPr>
          <a:xfrm>
            <a:off x="860400" y="870001"/>
            <a:ext cx="10471725" cy="5118000"/>
            <a:chOff x="645300" y="652501"/>
            <a:chExt cx="7853794" cy="3838500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645300" y="652501"/>
              <a:ext cx="7853794" cy="3838500"/>
              <a:chOff x="645300" y="428626"/>
              <a:chExt cx="7853794" cy="3838500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645300" y="428626"/>
                <a:ext cx="7853700" cy="38385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3" name="Google Shape;13;p2"/>
              <p:cNvGrpSpPr/>
              <p:nvPr/>
            </p:nvGrpSpPr>
            <p:grpSpPr>
              <a:xfrm>
                <a:off x="645450" y="428635"/>
                <a:ext cx="7853645" cy="392406"/>
                <a:chOff x="300225" y="238125"/>
                <a:chExt cx="8544000" cy="426900"/>
              </a:xfrm>
            </p:grpSpPr>
            <p:sp>
              <p:nvSpPr>
                <p:cNvPr id="14" name="Google Shape;14;p2"/>
                <p:cNvSpPr/>
                <p:nvPr/>
              </p:nvSpPr>
              <p:spPr>
                <a:xfrm>
                  <a:off x="300225" y="238125"/>
                  <a:ext cx="8544000" cy="426900"/>
                </a:xfrm>
                <a:prstGeom prst="round2SameRect">
                  <a:avLst>
                    <a:gd name="adj1" fmla="val 39549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" name="Google Shape;15;p2"/>
                <p:cNvSpPr/>
                <p:nvPr/>
              </p:nvSpPr>
              <p:spPr>
                <a:xfrm>
                  <a:off x="300241" y="590551"/>
                  <a:ext cx="8543946" cy="74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6" name="Google Shape;16;p2"/>
                <p:cNvGrpSpPr/>
                <p:nvPr/>
              </p:nvGrpSpPr>
              <p:grpSpPr>
                <a:xfrm>
                  <a:off x="7951566" y="363126"/>
                  <a:ext cx="655694" cy="176896"/>
                  <a:chOff x="13042611" y="1021317"/>
                  <a:chExt cx="495013" cy="133547"/>
                </a:xfrm>
              </p:grpSpPr>
              <p:sp>
                <p:nvSpPr>
                  <p:cNvPr id="17" name="Google Shape;17;p2"/>
                  <p:cNvSpPr/>
                  <p:nvPr/>
                </p:nvSpPr>
                <p:spPr>
                  <a:xfrm>
                    <a:off x="13050093" y="102865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" name="Google Shape;18;p2"/>
                  <p:cNvSpPr/>
                  <p:nvPr/>
                </p:nvSpPr>
                <p:spPr>
                  <a:xfrm>
                    <a:off x="13042611" y="1021317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" name="Google Shape;19;p2"/>
                  <p:cNvSpPr/>
                  <p:nvPr/>
                </p:nvSpPr>
                <p:spPr>
                  <a:xfrm>
                    <a:off x="13230932" y="102865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" name="Google Shape;20;p2"/>
                  <p:cNvSpPr/>
                  <p:nvPr/>
                </p:nvSpPr>
                <p:spPr>
                  <a:xfrm>
                    <a:off x="13223591" y="1021317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" name="Google Shape;21;p2"/>
                  <p:cNvSpPr/>
                  <p:nvPr/>
                </p:nvSpPr>
                <p:spPr>
                  <a:xfrm>
                    <a:off x="13411418" y="102865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" name="Google Shape;22;p2"/>
                  <p:cNvSpPr/>
                  <p:nvPr/>
                </p:nvSpPr>
                <p:spPr>
                  <a:xfrm>
                    <a:off x="13404077" y="1021317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3" name="Google Shape;23;p2"/>
            <p:cNvSpPr/>
            <p:nvPr/>
          </p:nvSpPr>
          <p:spPr>
            <a:xfrm>
              <a:off x="720001" y="706550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4" name="Google Shape;24;p2"/>
          <p:cNvSpPr txBox="1">
            <a:spLocks noGrp="1"/>
          </p:cNvSpPr>
          <p:nvPr>
            <p:ph type="subTitle" idx="1"/>
          </p:nvPr>
        </p:nvSpPr>
        <p:spPr>
          <a:xfrm rot="-546">
            <a:off x="3578457" y="4779484"/>
            <a:ext cx="5035600" cy="5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 pitchFamily="18" charset="0"/>
                <a:cs typeface="Times New Roman" pitchFamily="18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ctrTitle"/>
          </p:nvPr>
        </p:nvSpPr>
        <p:spPr>
          <a:xfrm>
            <a:off x="2186851" y="1509700"/>
            <a:ext cx="7818800" cy="32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267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 dirty="0"/>
          </a:p>
        </p:txBody>
      </p:sp>
      <p:sp>
        <p:nvSpPr>
          <p:cNvPr id="26" name="Google Shape;26;p2"/>
          <p:cNvSpPr/>
          <p:nvPr/>
        </p:nvSpPr>
        <p:spPr>
          <a:xfrm>
            <a:off x="538300" y="588601"/>
            <a:ext cx="222536" cy="262799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" name="Google Shape;27;p2"/>
          <p:cNvSpPr/>
          <p:nvPr/>
        </p:nvSpPr>
        <p:spPr>
          <a:xfrm rot="618260">
            <a:off x="11650801" y="2201499"/>
            <a:ext cx="222535" cy="262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4336614"/>
      </p:ext>
    </p:extLst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/>
          <p:nvPr/>
        </p:nvSpPr>
        <p:spPr>
          <a:xfrm rot="-1299936">
            <a:off x="-3249780" y="-2937622"/>
            <a:ext cx="10884395" cy="8650435"/>
          </a:xfrm>
          <a:custGeom>
            <a:avLst/>
            <a:gdLst/>
            <a:ahLst/>
            <a:cxnLst/>
            <a:rect l="l" t="t" r="r" b="b"/>
            <a:pathLst>
              <a:path w="67997" h="54041" extrusionOk="0">
                <a:moveTo>
                  <a:pt x="50677" y="1"/>
                </a:moveTo>
                <a:cubicBezTo>
                  <a:pt x="48942" y="1"/>
                  <a:pt x="47056" y="896"/>
                  <a:pt x="45175" y="2991"/>
                </a:cubicBezTo>
                <a:cubicBezTo>
                  <a:pt x="41850" y="6693"/>
                  <a:pt x="41080" y="11825"/>
                  <a:pt x="39774" y="16444"/>
                </a:cubicBezTo>
                <a:cubicBezTo>
                  <a:pt x="38870" y="19635"/>
                  <a:pt x="37615" y="22845"/>
                  <a:pt x="35270" y="25190"/>
                </a:cubicBezTo>
                <a:cubicBezTo>
                  <a:pt x="32078" y="28381"/>
                  <a:pt x="27368" y="29486"/>
                  <a:pt x="22875" y="29921"/>
                </a:cubicBezTo>
                <a:cubicBezTo>
                  <a:pt x="18383" y="30355"/>
                  <a:pt x="13775" y="30270"/>
                  <a:pt x="9482" y="31666"/>
                </a:cubicBezTo>
                <a:cubicBezTo>
                  <a:pt x="5190" y="33061"/>
                  <a:pt x="1131" y="36391"/>
                  <a:pt x="537" y="40865"/>
                </a:cubicBezTo>
                <a:cubicBezTo>
                  <a:pt x="1" y="44922"/>
                  <a:pt x="2495" y="48922"/>
                  <a:pt x="5866" y="51243"/>
                </a:cubicBezTo>
                <a:cubicBezTo>
                  <a:pt x="8537" y="53084"/>
                  <a:pt x="11784" y="54041"/>
                  <a:pt x="15026" y="54041"/>
                </a:cubicBezTo>
                <a:cubicBezTo>
                  <a:pt x="16883" y="54041"/>
                  <a:pt x="18737" y="53727"/>
                  <a:pt x="20480" y="53085"/>
                </a:cubicBezTo>
                <a:cubicBezTo>
                  <a:pt x="24250" y="51699"/>
                  <a:pt x="27357" y="48956"/>
                  <a:pt x="30941" y="47137"/>
                </a:cubicBezTo>
                <a:cubicBezTo>
                  <a:pt x="34194" y="45486"/>
                  <a:pt x="37842" y="44649"/>
                  <a:pt x="41489" y="44649"/>
                </a:cubicBezTo>
                <a:cubicBezTo>
                  <a:pt x="44177" y="44649"/>
                  <a:pt x="46865" y="45104"/>
                  <a:pt x="49392" y="46024"/>
                </a:cubicBezTo>
                <a:cubicBezTo>
                  <a:pt x="52327" y="47091"/>
                  <a:pt x="55201" y="48780"/>
                  <a:pt x="58289" y="48780"/>
                </a:cubicBezTo>
                <a:cubicBezTo>
                  <a:pt x="58483" y="48780"/>
                  <a:pt x="58678" y="48773"/>
                  <a:pt x="58874" y="48759"/>
                </a:cubicBezTo>
                <a:cubicBezTo>
                  <a:pt x="62874" y="48476"/>
                  <a:pt x="66178" y="44998"/>
                  <a:pt x="67087" y="41091"/>
                </a:cubicBezTo>
                <a:cubicBezTo>
                  <a:pt x="67996" y="37184"/>
                  <a:pt x="66861" y="33029"/>
                  <a:pt x="64857" y="29555"/>
                </a:cubicBezTo>
                <a:cubicBezTo>
                  <a:pt x="62878" y="26125"/>
                  <a:pt x="60014" y="23107"/>
                  <a:pt x="58986" y="19197"/>
                </a:cubicBezTo>
                <a:cubicBezTo>
                  <a:pt x="57980" y="15364"/>
                  <a:pt x="58856" y="11323"/>
                  <a:pt x="57806" y="7435"/>
                </a:cubicBezTo>
                <a:cubicBezTo>
                  <a:pt x="56648" y="3144"/>
                  <a:pt x="53928" y="1"/>
                  <a:pt x="50677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0" name="Google Shape;30;p3"/>
          <p:cNvGrpSpPr/>
          <p:nvPr/>
        </p:nvGrpSpPr>
        <p:grpSpPr>
          <a:xfrm>
            <a:off x="2004452" y="1109880"/>
            <a:ext cx="9082003" cy="5028104"/>
            <a:chOff x="627130" y="128603"/>
            <a:chExt cx="8316852" cy="4604490"/>
          </a:xfrm>
        </p:grpSpPr>
        <p:grpSp>
          <p:nvGrpSpPr>
            <p:cNvPr id="31" name="Google Shape;31;p3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32" name="Google Shape;32;p3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33" name="Google Shape;33;p3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34" name="Google Shape;34;p3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35460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5" name="Google Shape;35;p3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36" name="Google Shape;36;p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37" name="Google Shape;37;p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" name="Google Shape;38;p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" name="Google Shape;39;p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" name="Google Shape;40;p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1" name="Google Shape;41;p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" name="Google Shape;42;p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43" name="Google Shape;43;p3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4" name="Google Shape;44;p3"/>
          <p:cNvSpPr txBox="1">
            <a:spLocks noGrp="1"/>
          </p:cNvSpPr>
          <p:nvPr>
            <p:ph type="title"/>
          </p:nvPr>
        </p:nvSpPr>
        <p:spPr>
          <a:xfrm>
            <a:off x="5888500" y="2811200"/>
            <a:ext cx="4452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6667">
                <a:latin typeface="Times New Roman" pitchFamily="18" charset="0"/>
                <a:cs typeface="Times New Roman" pitchFamily="18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 dirty="0"/>
          </a:p>
        </p:txBody>
      </p:sp>
      <p:sp>
        <p:nvSpPr>
          <p:cNvPr id="45" name="Google Shape;45;p3"/>
          <p:cNvSpPr txBox="1">
            <a:spLocks noGrp="1"/>
          </p:cNvSpPr>
          <p:nvPr>
            <p:ph type="title" idx="2" hasCustomPrompt="1"/>
          </p:nvPr>
        </p:nvSpPr>
        <p:spPr>
          <a:xfrm>
            <a:off x="1705401" y="1609364"/>
            <a:ext cx="2066800" cy="16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6" name="Google Shape;46;p3"/>
          <p:cNvSpPr txBox="1">
            <a:spLocks noGrp="1"/>
          </p:cNvSpPr>
          <p:nvPr>
            <p:ph type="subTitle" idx="1"/>
          </p:nvPr>
        </p:nvSpPr>
        <p:spPr>
          <a:xfrm rot="618">
            <a:off x="5888665" y="4074668"/>
            <a:ext cx="4452400" cy="8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7" name="Google Shape;47;p3"/>
          <p:cNvSpPr/>
          <p:nvPr/>
        </p:nvSpPr>
        <p:spPr>
          <a:xfrm>
            <a:off x="11444267" y="4933206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rgbClr val="FFC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" name="Google Shape;48;p3"/>
          <p:cNvSpPr/>
          <p:nvPr/>
        </p:nvSpPr>
        <p:spPr>
          <a:xfrm>
            <a:off x="486200" y="1732802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" name="Google Shape;49;p3"/>
          <p:cNvSpPr/>
          <p:nvPr/>
        </p:nvSpPr>
        <p:spPr>
          <a:xfrm>
            <a:off x="11444267" y="437402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0" name="Google Shape;50;p3"/>
          <p:cNvSpPr/>
          <p:nvPr/>
        </p:nvSpPr>
        <p:spPr>
          <a:xfrm>
            <a:off x="5354633" y="6330934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1391775"/>
      </p:ext>
    </p:extLst>
  </p:cSld>
  <p:clrMapOvr>
    <a:masterClrMapping/>
  </p:clrMapOvr>
  <p:transition spd="slow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"/>
          <p:cNvSpPr/>
          <p:nvPr/>
        </p:nvSpPr>
        <p:spPr>
          <a:xfrm rot="-1804257" flipH="1">
            <a:off x="5714919" y="-63311"/>
            <a:ext cx="9629955" cy="9893372"/>
          </a:xfrm>
          <a:custGeom>
            <a:avLst/>
            <a:gdLst/>
            <a:ahLst/>
            <a:cxnLst/>
            <a:rect l="l" t="t" r="r" b="b"/>
            <a:pathLst>
              <a:path w="49609" h="50966" extrusionOk="0">
                <a:moveTo>
                  <a:pt x="6871" y="45273"/>
                </a:moveTo>
                <a:cubicBezTo>
                  <a:pt x="6871" y="45273"/>
                  <a:pt x="1" y="36777"/>
                  <a:pt x="11156" y="31660"/>
                </a:cubicBezTo>
                <a:cubicBezTo>
                  <a:pt x="22312" y="26543"/>
                  <a:pt x="4727" y="12038"/>
                  <a:pt x="12942" y="6020"/>
                </a:cubicBezTo>
                <a:cubicBezTo>
                  <a:pt x="21156" y="1"/>
                  <a:pt x="45681" y="2119"/>
                  <a:pt x="45561" y="15428"/>
                </a:cubicBezTo>
                <a:cubicBezTo>
                  <a:pt x="45561" y="15428"/>
                  <a:pt x="49609" y="29550"/>
                  <a:pt x="37109" y="30499"/>
                </a:cubicBezTo>
                <a:cubicBezTo>
                  <a:pt x="24609" y="31447"/>
                  <a:pt x="33159" y="44730"/>
                  <a:pt x="25253" y="46153"/>
                </a:cubicBezTo>
                <a:cubicBezTo>
                  <a:pt x="17347" y="47578"/>
                  <a:pt x="13299" y="50966"/>
                  <a:pt x="6871" y="45273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74" name="Google Shape;174;p6"/>
          <p:cNvGrpSpPr/>
          <p:nvPr/>
        </p:nvGrpSpPr>
        <p:grpSpPr>
          <a:xfrm>
            <a:off x="156900" y="182773"/>
            <a:ext cx="10473689" cy="5798588"/>
            <a:chOff x="627130" y="128603"/>
            <a:chExt cx="8316852" cy="4604490"/>
          </a:xfrm>
        </p:grpSpPr>
        <p:grpSp>
          <p:nvGrpSpPr>
            <p:cNvPr id="175" name="Google Shape;175;p6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176" name="Google Shape;176;p6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77" name="Google Shape;177;p6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178" name="Google Shape;178;p6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330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6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80" name="Google Shape;180;p6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81" name="Google Shape;181;p6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2" name="Google Shape;182;p6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3" name="Google Shape;183;p6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4" name="Google Shape;184;p6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5" name="Google Shape;185;p6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6" name="Google Shape;186;p6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87" name="Google Shape;187;p6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88" name="Google Shape;188;p6"/>
          <p:cNvGrpSpPr/>
          <p:nvPr/>
        </p:nvGrpSpPr>
        <p:grpSpPr>
          <a:xfrm>
            <a:off x="430856" y="1882901"/>
            <a:ext cx="8366753" cy="4716985"/>
            <a:chOff x="627130" y="128605"/>
            <a:chExt cx="8316852" cy="4688852"/>
          </a:xfrm>
        </p:grpSpPr>
        <p:grpSp>
          <p:nvGrpSpPr>
            <p:cNvPr id="189" name="Google Shape;189;p6"/>
            <p:cNvGrpSpPr/>
            <p:nvPr/>
          </p:nvGrpSpPr>
          <p:grpSpPr>
            <a:xfrm>
              <a:off x="627130" y="128605"/>
              <a:ext cx="8316852" cy="4688852"/>
              <a:chOff x="627130" y="428624"/>
              <a:chExt cx="8316852" cy="4652100"/>
            </a:xfrm>
          </p:grpSpPr>
          <p:sp>
            <p:nvSpPr>
              <p:cNvPr id="190" name="Google Shape;190;p6"/>
              <p:cNvSpPr/>
              <p:nvPr/>
            </p:nvSpPr>
            <p:spPr>
              <a:xfrm>
                <a:off x="627175" y="428624"/>
                <a:ext cx="8316600" cy="46521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91" name="Google Shape;191;p6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192" name="Google Shape;192;p6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3064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93" name="Google Shape;193;p6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94" name="Google Shape;194;p6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95" name="Google Shape;195;p6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6" name="Google Shape;196;p6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7" name="Google Shape;197;p6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8" name="Google Shape;198;p6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9" name="Google Shape;199;p6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0" name="Google Shape;200;p6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01" name="Google Shape;201;p6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02" name="Google Shape;202;p6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6361651"/>
      </p:ext>
    </p:extLst>
  </p:cSld>
  <p:clrMapOvr>
    <a:masterClrMapping/>
  </p:clrMapOvr>
  <p:transition spd="slow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7"/>
          <p:cNvGrpSpPr/>
          <p:nvPr/>
        </p:nvGrpSpPr>
        <p:grpSpPr>
          <a:xfrm>
            <a:off x="520634" y="318702"/>
            <a:ext cx="11378828" cy="6281337"/>
            <a:chOff x="171400" y="128593"/>
            <a:chExt cx="8772740" cy="4795891"/>
          </a:xfrm>
        </p:grpSpPr>
        <p:grpSp>
          <p:nvGrpSpPr>
            <p:cNvPr id="205" name="Google Shape;205;p7"/>
            <p:cNvGrpSpPr/>
            <p:nvPr/>
          </p:nvGrpSpPr>
          <p:grpSpPr>
            <a:xfrm>
              <a:off x="171400" y="128593"/>
              <a:ext cx="8772740" cy="4795891"/>
              <a:chOff x="171400" y="428612"/>
              <a:chExt cx="8772740" cy="4758300"/>
            </a:xfrm>
          </p:grpSpPr>
          <p:sp>
            <p:nvSpPr>
              <p:cNvPr id="206" name="Google Shape;206;p7"/>
              <p:cNvSpPr/>
              <p:nvPr/>
            </p:nvSpPr>
            <p:spPr>
              <a:xfrm>
                <a:off x="386868" y="428612"/>
                <a:ext cx="85569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207" name="Google Shape;207;p7"/>
              <p:cNvGrpSpPr/>
              <p:nvPr/>
            </p:nvGrpSpPr>
            <p:grpSpPr>
              <a:xfrm>
                <a:off x="171400" y="428629"/>
                <a:ext cx="8772740" cy="490301"/>
                <a:chOff x="-215495" y="238118"/>
                <a:chExt cx="9543886" cy="533400"/>
              </a:xfrm>
            </p:grpSpPr>
            <p:sp>
              <p:nvSpPr>
                <p:cNvPr id="208" name="Google Shape;208;p7"/>
                <p:cNvSpPr/>
                <p:nvPr/>
              </p:nvSpPr>
              <p:spPr>
                <a:xfrm>
                  <a:off x="19091" y="238118"/>
                  <a:ext cx="9309300" cy="533400"/>
                </a:xfrm>
                <a:prstGeom prst="round2SameRect">
                  <a:avLst>
                    <a:gd name="adj1" fmla="val 43854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09" name="Google Shape;209;p7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210" name="Google Shape;210;p7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211" name="Google Shape;211;p7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2" name="Google Shape;212;p7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3" name="Google Shape;213;p7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4" name="Google Shape;214;p7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5" name="Google Shape;215;p7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6" name="Google Shape;216;p7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17" name="Google Shape;217;p7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18" name="Google Shape;218;p7"/>
          <p:cNvSpPr/>
          <p:nvPr/>
        </p:nvSpPr>
        <p:spPr>
          <a:xfrm>
            <a:off x="2764333" y="60175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19" name="Google Shape;219;p7"/>
          <p:cNvGrpSpPr/>
          <p:nvPr/>
        </p:nvGrpSpPr>
        <p:grpSpPr>
          <a:xfrm>
            <a:off x="10056511" y="1394117"/>
            <a:ext cx="1413731" cy="1414047"/>
            <a:chOff x="2494400" y="653125"/>
            <a:chExt cx="340625" cy="434325"/>
          </a:xfrm>
        </p:grpSpPr>
        <p:sp>
          <p:nvSpPr>
            <p:cNvPr id="220" name="Google Shape;220;p7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1" name="Google Shape;221;p7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2" name="Google Shape;222;p7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3" name="Google Shape;223;p7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" name="Google Shape;224;p7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5" name="Google Shape;225;p7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6" name="Google Shape;226;p7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" name="Google Shape;227;p7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8" name="Google Shape;228;p7"/>
          <p:cNvGrpSpPr/>
          <p:nvPr/>
        </p:nvGrpSpPr>
        <p:grpSpPr>
          <a:xfrm>
            <a:off x="10056388" y="3034593"/>
            <a:ext cx="1406793" cy="1411440"/>
            <a:chOff x="2879000" y="653125"/>
            <a:chExt cx="340650" cy="434325"/>
          </a:xfrm>
        </p:grpSpPr>
        <p:sp>
          <p:nvSpPr>
            <p:cNvPr id="229" name="Google Shape;229;p7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" name="Google Shape;232;p7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" name="Google Shape;235;p7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" name="Google Shape;236;p7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7" name="Google Shape;237;p7"/>
          <p:cNvGrpSpPr/>
          <p:nvPr/>
        </p:nvGrpSpPr>
        <p:grpSpPr>
          <a:xfrm>
            <a:off x="10056501" y="4672313"/>
            <a:ext cx="1413787" cy="1411440"/>
            <a:chOff x="3265747" y="653121"/>
            <a:chExt cx="355783" cy="434325"/>
          </a:xfrm>
        </p:grpSpPr>
        <p:sp>
          <p:nvSpPr>
            <p:cNvPr id="238" name="Google Shape;238;p7"/>
            <p:cNvSpPr/>
            <p:nvPr/>
          </p:nvSpPr>
          <p:spPr>
            <a:xfrm>
              <a:off x="3272788" y="657350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" name="Google Shape;239;p7"/>
            <p:cNvSpPr/>
            <p:nvPr/>
          </p:nvSpPr>
          <p:spPr>
            <a:xfrm>
              <a:off x="3265747" y="653121"/>
              <a:ext cx="355783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0" name="Google Shape;240;p7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CF7CC7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6" name="Google Shape;246;p7"/>
          <p:cNvGrpSpPr/>
          <p:nvPr/>
        </p:nvGrpSpPr>
        <p:grpSpPr>
          <a:xfrm>
            <a:off x="286876" y="178762"/>
            <a:ext cx="10037885" cy="5557313"/>
            <a:chOff x="627130" y="128603"/>
            <a:chExt cx="8316852" cy="4604490"/>
          </a:xfrm>
        </p:grpSpPr>
        <p:grpSp>
          <p:nvGrpSpPr>
            <p:cNvPr id="247" name="Google Shape;247;p7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248" name="Google Shape;248;p7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249" name="Google Shape;249;p7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250" name="Google Shape;250;p7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51" name="Google Shape;251;p7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252" name="Google Shape;252;p7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253" name="Google Shape;253;p7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4" name="Google Shape;254;p7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5" name="Google Shape;255;p7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6" name="Google Shape;256;p7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7" name="Google Shape;257;p7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8" name="Google Shape;258;p7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59" name="Google Shape;259;p7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60" name="Google Shape;260;p7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63172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7"/>
          <p:cNvSpPr txBox="1">
            <a:spLocks noGrp="1"/>
          </p:cNvSpPr>
          <p:nvPr>
            <p:ph type="subTitle" idx="1"/>
          </p:nvPr>
        </p:nvSpPr>
        <p:spPr>
          <a:xfrm rot="-218">
            <a:off x="960000" y="2151467"/>
            <a:ext cx="6317200" cy="28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⇨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6562146"/>
      </p:ext>
    </p:extLst>
  </p:cSld>
  <p:clrMapOvr>
    <a:masterClrMapping/>
  </p:clrMapOvr>
  <p:transition spd="slow"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9"/>
          <p:cNvSpPr/>
          <p:nvPr/>
        </p:nvSpPr>
        <p:spPr>
          <a:xfrm rot="4169147" flipH="1">
            <a:off x="1100868" y="-2678923"/>
            <a:ext cx="7530585" cy="11441165"/>
          </a:xfrm>
          <a:custGeom>
            <a:avLst/>
            <a:gdLst/>
            <a:ahLst/>
            <a:cxnLst/>
            <a:rect l="l" t="t" r="r" b="b"/>
            <a:pathLst>
              <a:path w="23104" h="35102" extrusionOk="0">
                <a:moveTo>
                  <a:pt x="10974" y="1"/>
                </a:moveTo>
                <a:cubicBezTo>
                  <a:pt x="8879" y="1"/>
                  <a:pt x="6722" y="747"/>
                  <a:pt x="5151" y="1961"/>
                </a:cubicBezTo>
                <a:cubicBezTo>
                  <a:pt x="3714" y="3072"/>
                  <a:pt x="2832" y="4652"/>
                  <a:pt x="2132" y="6304"/>
                </a:cubicBezTo>
                <a:cubicBezTo>
                  <a:pt x="1358" y="8136"/>
                  <a:pt x="959" y="10149"/>
                  <a:pt x="1433" y="12115"/>
                </a:cubicBezTo>
                <a:cubicBezTo>
                  <a:pt x="1675" y="13117"/>
                  <a:pt x="2159" y="13987"/>
                  <a:pt x="2675" y="14870"/>
                </a:cubicBezTo>
                <a:cubicBezTo>
                  <a:pt x="3194" y="15757"/>
                  <a:pt x="3732" y="16703"/>
                  <a:pt x="3830" y="17748"/>
                </a:cubicBezTo>
                <a:cubicBezTo>
                  <a:pt x="4020" y="19788"/>
                  <a:pt x="2420" y="21307"/>
                  <a:pt x="1381" y="22871"/>
                </a:cubicBezTo>
                <a:cubicBezTo>
                  <a:pt x="488" y="24218"/>
                  <a:pt x="1" y="25812"/>
                  <a:pt x="260" y="27430"/>
                </a:cubicBezTo>
                <a:cubicBezTo>
                  <a:pt x="492" y="28879"/>
                  <a:pt x="1335" y="30155"/>
                  <a:pt x="2522" y="31002"/>
                </a:cubicBezTo>
                <a:cubicBezTo>
                  <a:pt x="4075" y="32113"/>
                  <a:pt x="5983" y="32151"/>
                  <a:pt x="7776" y="32592"/>
                </a:cubicBezTo>
                <a:cubicBezTo>
                  <a:pt x="8842" y="32854"/>
                  <a:pt x="9811" y="33288"/>
                  <a:pt x="10781" y="33793"/>
                </a:cubicBezTo>
                <a:cubicBezTo>
                  <a:pt x="11645" y="34243"/>
                  <a:pt x="12521" y="34712"/>
                  <a:pt x="13471" y="34955"/>
                </a:cubicBezTo>
                <a:cubicBezTo>
                  <a:pt x="13862" y="35055"/>
                  <a:pt x="14239" y="35101"/>
                  <a:pt x="14601" y="35101"/>
                </a:cubicBezTo>
                <a:cubicBezTo>
                  <a:pt x="17110" y="35101"/>
                  <a:pt x="18927" y="32866"/>
                  <a:pt x="20020" y="30681"/>
                </a:cubicBezTo>
                <a:cubicBezTo>
                  <a:pt x="20777" y="29168"/>
                  <a:pt x="21257" y="27567"/>
                  <a:pt x="21717" y="25944"/>
                </a:cubicBezTo>
                <a:cubicBezTo>
                  <a:pt x="22028" y="24842"/>
                  <a:pt x="22467" y="23782"/>
                  <a:pt x="22770" y="22681"/>
                </a:cubicBezTo>
                <a:cubicBezTo>
                  <a:pt x="23019" y="21772"/>
                  <a:pt x="23104" y="20802"/>
                  <a:pt x="22821" y="19884"/>
                </a:cubicBezTo>
                <a:cubicBezTo>
                  <a:pt x="22364" y="18403"/>
                  <a:pt x="21225" y="17383"/>
                  <a:pt x="19988" y="16530"/>
                </a:cubicBezTo>
                <a:cubicBezTo>
                  <a:pt x="19597" y="16261"/>
                  <a:pt x="19194" y="15997"/>
                  <a:pt x="18806" y="15717"/>
                </a:cubicBezTo>
                <a:cubicBezTo>
                  <a:pt x="18719" y="15606"/>
                  <a:pt x="18634" y="15494"/>
                  <a:pt x="18552" y="15379"/>
                </a:cubicBezTo>
                <a:cubicBezTo>
                  <a:pt x="18168" y="14629"/>
                  <a:pt x="17880" y="13825"/>
                  <a:pt x="17679" y="13018"/>
                </a:cubicBezTo>
                <a:cubicBezTo>
                  <a:pt x="17254" y="11321"/>
                  <a:pt x="17274" y="9653"/>
                  <a:pt x="17365" y="7924"/>
                </a:cubicBezTo>
                <a:cubicBezTo>
                  <a:pt x="17506" y="5227"/>
                  <a:pt x="16889" y="1992"/>
                  <a:pt x="14215" y="699"/>
                </a:cubicBezTo>
                <a:cubicBezTo>
                  <a:pt x="13221" y="219"/>
                  <a:pt x="12107" y="1"/>
                  <a:pt x="10974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82" name="Google Shape;282;p9"/>
          <p:cNvGrpSpPr/>
          <p:nvPr/>
        </p:nvGrpSpPr>
        <p:grpSpPr>
          <a:xfrm>
            <a:off x="2039496" y="1169381"/>
            <a:ext cx="9562161" cy="5293936"/>
            <a:chOff x="627130" y="128603"/>
            <a:chExt cx="8316852" cy="4604490"/>
          </a:xfrm>
        </p:grpSpPr>
        <p:grpSp>
          <p:nvGrpSpPr>
            <p:cNvPr id="283" name="Google Shape;283;p9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284" name="Google Shape;284;p9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285" name="Google Shape;285;p9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286" name="Google Shape;286;p9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37210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87" name="Google Shape;287;p9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288" name="Google Shape;288;p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289" name="Google Shape;289;p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0" name="Google Shape;290;p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1" name="Google Shape;291;p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2" name="Google Shape;292;p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3" name="Google Shape;293;p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4" name="Google Shape;294;p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95" name="Google Shape;295;p9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96" name="Google Shape;296;p9"/>
          <p:cNvGrpSpPr/>
          <p:nvPr/>
        </p:nvGrpSpPr>
        <p:grpSpPr>
          <a:xfrm>
            <a:off x="1499745" y="782032"/>
            <a:ext cx="9562161" cy="5293936"/>
            <a:chOff x="627130" y="128603"/>
            <a:chExt cx="8316852" cy="4604490"/>
          </a:xfrm>
        </p:grpSpPr>
        <p:grpSp>
          <p:nvGrpSpPr>
            <p:cNvPr id="297" name="Google Shape;297;p9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298" name="Google Shape;298;p9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299" name="Google Shape;299;p9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300" name="Google Shape;300;p9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0589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01" name="Google Shape;301;p9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302" name="Google Shape;302;p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303" name="Google Shape;303;p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4" name="Google Shape;304;p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5" name="Google Shape;305;p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6" name="Google Shape;306;p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7" name="Google Shape;307;p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8" name="Google Shape;308;p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309" name="Google Shape;309;p9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10" name="Google Shape;310;p9"/>
          <p:cNvGrpSpPr/>
          <p:nvPr/>
        </p:nvGrpSpPr>
        <p:grpSpPr>
          <a:xfrm>
            <a:off x="959996" y="394681"/>
            <a:ext cx="9562161" cy="5293936"/>
            <a:chOff x="627130" y="128603"/>
            <a:chExt cx="8316852" cy="4604490"/>
          </a:xfrm>
        </p:grpSpPr>
        <p:grpSp>
          <p:nvGrpSpPr>
            <p:cNvPr id="311" name="Google Shape;311;p9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312" name="Google Shape;312;p9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313" name="Google Shape;313;p9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314" name="Google Shape;314;p9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396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15" name="Google Shape;315;p9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316" name="Google Shape;316;p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317" name="Google Shape;317;p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8" name="Google Shape;318;p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9" name="Google Shape;319;p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0" name="Google Shape;320;p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1" name="Google Shape;321;p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2" name="Google Shape;322;p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323" name="Google Shape;323;p9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24" name="Google Shape;324;p9"/>
          <p:cNvSpPr txBox="1">
            <a:spLocks noGrp="1"/>
          </p:cNvSpPr>
          <p:nvPr>
            <p:ph type="title"/>
          </p:nvPr>
        </p:nvSpPr>
        <p:spPr>
          <a:xfrm>
            <a:off x="2345676" y="1755667"/>
            <a:ext cx="6790800" cy="12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25" name="Google Shape;325;p9"/>
          <p:cNvSpPr txBox="1">
            <a:spLocks noGrp="1"/>
          </p:cNvSpPr>
          <p:nvPr>
            <p:ph type="subTitle" idx="1"/>
          </p:nvPr>
        </p:nvSpPr>
        <p:spPr>
          <a:xfrm>
            <a:off x="2343076" y="3215000"/>
            <a:ext cx="6796000" cy="1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9"/>
          <p:cNvSpPr/>
          <p:nvPr/>
        </p:nvSpPr>
        <p:spPr>
          <a:xfrm>
            <a:off x="3526769" y="5590283"/>
            <a:ext cx="201523" cy="237989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7" name="Google Shape;327;p9"/>
          <p:cNvSpPr/>
          <p:nvPr/>
        </p:nvSpPr>
        <p:spPr>
          <a:xfrm>
            <a:off x="11194300" y="2376379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6623013"/>
      </p:ext>
    </p:extLst>
  </p:cSld>
  <p:clrMapOvr>
    <a:masterClrMapping/>
  </p:clrMapOvr>
  <p:transition spd="slow"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2515135"/>
      </p:ext>
    </p:extLst>
  </p:cSld>
  <p:clrMapOvr>
    <a:masterClrMapping/>
  </p:clrMapOvr>
  <p:transition spd="slow">
    <p:cov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3"/>
          <p:cNvSpPr/>
          <p:nvPr/>
        </p:nvSpPr>
        <p:spPr>
          <a:xfrm rot="-2699971">
            <a:off x="6345565" y="-1939343"/>
            <a:ext cx="6251220" cy="8276689"/>
          </a:xfrm>
          <a:custGeom>
            <a:avLst/>
            <a:gdLst/>
            <a:ahLst/>
            <a:cxnLst/>
            <a:rect l="l" t="t" r="r" b="b"/>
            <a:pathLst>
              <a:path w="22216" h="29414" extrusionOk="0">
                <a:moveTo>
                  <a:pt x="12843" y="1"/>
                </a:moveTo>
                <a:cubicBezTo>
                  <a:pt x="12808" y="1"/>
                  <a:pt x="12774" y="1"/>
                  <a:pt x="12739" y="2"/>
                </a:cubicBezTo>
                <a:cubicBezTo>
                  <a:pt x="10638" y="19"/>
                  <a:pt x="8555" y="1199"/>
                  <a:pt x="6914" y="2638"/>
                </a:cubicBezTo>
                <a:cubicBezTo>
                  <a:pt x="5254" y="4076"/>
                  <a:pt x="4057" y="5772"/>
                  <a:pt x="2730" y="7578"/>
                </a:cubicBezTo>
                <a:cubicBezTo>
                  <a:pt x="1420" y="9385"/>
                  <a:pt x="0" y="11283"/>
                  <a:pt x="333" y="12980"/>
                </a:cubicBezTo>
                <a:cubicBezTo>
                  <a:pt x="683" y="14694"/>
                  <a:pt x="2785" y="16206"/>
                  <a:pt x="3725" y="18658"/>
                </a:cubicBezTo>
                <a:cubicBezTo>
                  <a:pt x="4664" y="21110"/>
                  <a:pt x="4443" y="24502"/>
                  <a:pt x="5753" y="26659"/>
                </a:cubicBezTo>
                <a:cubicBezTo>
                  <a:pt x="6854" y="28474"/>
                  <a:pt x="9026" y="29414"/>
                  <a:pt x="11235" y="29414"/>
                </a:cubicBezTo>
                <a:cubicBezTo>
                  <a:pt x="11652" y="29414"/>
                  <a:pt x="12069" y="29380"/>
                  <a:pt x="12481" y="29313"/>
                </a:cubicBezTo>
                <a:cubicBezTo>
                  <a:pt x="15062" y="28889"/>
                  <a:pt x="17404" y="27101"/>
                  <a:pt x="18436" y="24797"/>
                </a:cubicBezTo>
                <a:cubicBezTo>
                  <a:pt x="19469" y="22473"/>
                  <a:pt x="19192" y="19616"/>
                  <a:pt x="19395" y="17607"/>
                </a:cubicBezTo>
                <a:cubicBezTo>
                  <a:pt x="19597" y="15579"/>
                  <a:pt x="20280" y="14380"/>
                  <a:pt x="20925" y="12814"/>
                </a:cubicBezTo>
                <a:cubicBezTo>
                  <a:pt x="21571" y="11228"/>
                  <a:pt x="22215" y="9292"/>
                  <a:pt x="21902" y="7449"/>
                </a:cubicBezTo>
                <a:cubicBezTo>
                  <a:pt x="21588" y="5606"/>
                  <a:pt x="20335" y="3891"/>
                  <a:pt x="18657" y="2471"/>
                </a:cubicBezTo>
                <a:cubicBezTo>
                  <a:pt x="16989" y="1093"/>
                  <a:pt x="14911" y="1"/>
                  <a:pt x="1284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86" name="Google Shape;386;p13"/>
          <p:cNvGrpSpPr/>
          <p:nvPr/>
        </p:nvGrpSpPr>
        <p:grpSpPr>
          <a:xfrm>
            <a:off x="228534" y="171468"/>
            <a:ext cx="11696927" cy="6394521"/>
            <a:chOff x="171400" y="128600"/>
            <a:chExt cx="8772695" cy="4795891"/>
          </a:xfrm>
        </p:grpSpPr>
        <p:grpSp>
          <p:nvGrpSpPr>
            <p:cNvPr id="387" name="Google Shape;387;p13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388" name="Google Shape;388;p13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389" name="Google Shape;389;p13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390" name="Google Shape;390;p13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91" name="Google Shape;391;p13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392" name="Google Shape;392;p1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393" name="Google Shape;393;p1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4" name="Google Shape;394;p1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5" name="Google Shape;395;p1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6" name="Google Shape;396;p1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7" name="Google Shape;397;p1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8" name="Google Shape;398;p1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399" name="Google Shape;399;p13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00" name="Google Shape;400;p13"/>
          <p:cNvSpPr txBox="1">
            <a:spLocks noGrp="1"/>
          </p:cNvSpPr>
          <p:nvPr>
            <p:ph type="title"/>
          </p:nvPr>
        </p:nvSpPr>
        <p:spPr>
          <a:xfrm>
            <a:off x="2663424" y="2142553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01" name="Google Shape;401;p13"/>
          <p:cNvSpPr txBox="1">
            <a:spLocks noGrp="1"/>
          </p:cNvSpPr>
          <p:nvPr>
            <p:ph type="subTitle" idx="1"/>
          </p:nvPr>
        </p:nvSpPr>
        <p:spPr>
          <a:xfrm>
            <a:off x="2663624" y="2844983"/>
            <a:ext cx="3115200" cy="7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2" name="Google Shape;402;p13"/>
          <p:cNvSpPr txBox="1">
            <a:spLocks noGrp="1"/>
          </p:cNvSpPr>
          <p:nvPr>
            <p:ph type="title" idx="2" hasCustomPrompt="1"/>
          </p:nvPr>
        </p:nvSpPr>
        <p:spPr>
          <a:xfrm rot="6095">
            <a:off x="6678822" y="4770625"/>
            <a:ext cx="902401" cy="7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03" name="Google Shape;403;p13"/>
          <p:cNvSpPr txBox="1">
            <a:spLocks noGrp="1"/>
          </p:cNvSpPr>
          <p:nvPr>
            <p:ph type="title" idx="3" hasCustomPrompt="1"/>
          </p:nvPr>
        </p:nvSpPr>
        <p:spPr>
          <a:xfrm>
            <a:off x="1342557" y="4770629"/>
            <a:ext cx="902400" cy="7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04" name="Google Shape;404;p13"/>
          <p:cNvSpPr txBox="1">
            <a:spLocks noGrp="1"/>
          </p:cNvSpPr>
          <p:nvPr>
            <p:ph type="title" idx="4"/>
          </p:nvPr>
        </p:nvSpPr>
        <p:spPr>
          <a:xfrm>
            <a:off x="2663424" y="4275169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05" name="Google Shape;405;p13"/>
          <p:cNvSpPr txBox="1">
            <a:spLocks noGrp="1"/>
          </p:cNvSpPr>
          <p:nvPr>
            <p:ph type="subTitle" idx="5"/>
          </p:nvPr>
        </p:nvSpPr>
        <p:spPr>
          <a:xfrm>
            <a:off x="2663624" y="4977567"/>
            <a:ext cx="3115200" cy="75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6" name="Google Shape;406;p13"/>
          <p:cNvSpPr txBox="1">
            <a:spLocks noGrp="1"/>
          </p:cNvSpPr>
          <p:nvPr>
            <p:ph type="title" idx="6"/>
          </p:nvPr>
        </p:nvSpPr>
        <p:spPr>
          <a:xfrm>
            <a:off x="7989700" y="4275336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07" name="Google Shape;407;p13"/>
          <p:cNvSpPr txBox="1">
            <a:spLocks noGrp="1"/>
          </p:cNvSpPr>
          <p:nvPr>
            <p:ph type="subTitle" idx="7"/>
          </p:nvPr>
        </p:nvSpPr>
        <p:spPr>
          <a:xfrm>
            <a:off x="7989500" y="4977367"/>
            <a:ext cx="3115200" cy="75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8" name="Google Shape;408;p13"/>
          <p:cNvSpPr txBox="1">
            <a:spLocks noGrp="1"/>
          </p:cNvSpPr>
          <p:nvPr>
            <p:ph type="title" idx="8"/>
          </p:nvPr>
        </p:nvSpPr>
        <p:spPr>
          <a:xfrm>
            <a:off x="7989700" y="2142553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09" name="Google Shape;409;p13"/>
          <p:cNvSpPr txBox="1">
            <a:spLocks noGrp="1"/>
          </p:cNvSpPr>
          <p:nvPr>
            <p:ph type="subTitle" idx="9"/>
          </p:nvPr>
        </p:nvSpPr>
        <p:spPr>
          <a:xfrm>
            <a:off x="7989500" y="2844983"/>
            <a:ext cx="3115200" cy="7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0" name="Google Shape;410;p13"/>
          <p:cNvSpPr txBox="1">
            <a:spLocks noGrp="1"/>
          </p:cNvSpPr>
          <p:nvPr>
            <p:ph type="title" idx="13" hasCustomPrompt="1"/>
          </p:nvPr>
        </p:nvSpPr>
        <p:spPr>
          <a:xfrm rot="6095">
            <a:off x="6678833" y="2604699"/>
            <a:ext cx="902401" cy="7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11" name="Google Shape;411;p13"/>
          <p:cNvSpPr txBox="1">
            <a:spLocks noGrp="1"/>
          </p:cNvSpPr>
          <p:nvPr>
            <p:ph type="title" idx="14" hasCustomPrompt="1"/>
          </p:nvPr>
        </p:nvSpPr>
        <p:spPr>
          <a:xfrm rot="1527">
            <a:off x="1343533" y="2606700"/>
            <a:ext cx="900400" cy="7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12" name="Google Shape;412;p13"/>
          <p:cNvSpPr txBox="1">
            <a:spLocks noGrp="1"/>
          </p:cNvSpPr>
          <p:nvPr>
            <p:ph type="title" idx="15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13"/>
          <p:cNvSpPr/>
          <p:nvPr/>
        </p:nvSpPr>
        <p:spPr>
          <a:xfrm>
            <a:off x="482849" y="2814663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4" name="Google Shape;414;p13"/>
          <p:cNvSpPr/>
          <p:nvPr/>
        </p:nvSpPr>
        <p:spPr>
          <a:xfrm>
            <a:off x="6198434" y="6138006"/>
            <a:ext cx="201533" cy="237996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5" name="Google Shape;415;p13"/>
          <p:cNvSpPr/>
          <p:nvPr/>
        </p:nvSpPr>
        <p:spPr>
          <a:xfrm>
            <a:off x="11315316" y="1829979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9617368"/>
      </p:ext>
    </p:extLst>
  </p:cSld>
  <p:clrMapOvr>
    <a:masterClrMapping/>
  </p:clrMapOvr>
  <p:transition spd="slow">
    <p:cov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4"/>
          <p:cNvSpPr/>
          <p:nvPr/>
        </p:nvSpPr>
        <p:spPr>
          <a:xfrm rot="4650514" flipH="1">
            <a:off x="1684954" y="-3272637"/>
            <a:ext cx="8822081" cy="13403284"/>
          </a:xfrm>
          <a:custGeom>
            <a:avLst/>
            <a:gdLst/>
            <a:ahLst/>
            <a:cxnLst/>
            <a:rect l="l" t="t" r="r" b="b"/>
            <a:pathLst>
              <a:path w="23104" h="35102" extrusionOk="0">
                <a:moveTo>
                  <a:pt x="10974" y="1"/>
                </a:moveTo>
                <a:cubicBezTo>
                  <a:pt x="8879" y="1"/>
                  <a:pt x="6722" y="747"/>
                  <a:pt x="5151" y="1961"/>
                </a:cubicBezTo>
                <a:cubicBezTo>
                  <a:pt x="3714" y="3072"/>
                  <a:pt x="2832" y="4652"/>
                  <a:pt x="2132" y="6304"/>
                </a:cubicBezTo>
                <a:cubicBezTo>
                  <a:pt x="1358" y="8136"/>
                  <a:pt x="959" y="10149"/>
                  <a:pt x="1433" y="12115"/>
                </a:cubicBezTo>
                <a:cubicBezTo>
                  <a:pt x="1675" y="13117"/>
                  <a:pt x="2159" y="13987"/>
                  <a:pt x="2675" y="14870"/>
                </a:cubicBezTo>
                <a:cubicBezTo>
                  <a:pt x="3194" y="15757"/>
                  <a:pt x="3732" y="16703"/>
                  <a:pt x="3830" y="17748"/>
                </a:cubicBezTo>
                <a:cubicBezTo>
                  <a:pt x="4020" y="19788"/>
                  <a:pt x="2420" y="21307"/>
                  <a:pt x="1381" y="22871"/>
                </a:cubicBezTo>
                <a:cubicBezTo>
                  <a:pt x="488" y="24218"/>
                  <a:pt x="1" y="25812"/>
                  <a:pt x="260" y="27430"/>
                </a:cubicBezTo>
                <a:cubicBezTo>
                  <a:pt x="492" y="28879"/>
                  <a:pt x="1335" y="30155"/>
                  <a:pt x="2522" y="31002"/>
                </a:cubicBezTo>
                <a:cubicBezTo>
                  <a:pt x="4075" y="32113"/>
                  <a:pt x="5983" y="32151"/>
                  <a:pt x="7776" y="32592"/>
                </a:cubicBezTo>
                <a:cubicBezTo>
                  <a:pt x="8842" y="32854"/>
                  <a:pt x="9811" y="33288"/>
                  <a:pt x="10781" y="33793"/>
                </a:cubicBezTo>
                <a:cubicBezTo>
                  <a:pt x="11645" y="34243"/>
                  <a:pt x="12521" y="34712"/>
                  <a:pt x="13471" y="34955"/>
                </a:cubicBezTo>
                <a:cubicBezTo>
                  <a:pt x="13862" y="35055"/>
                  <a:pt x="14239" y="35101"/>
                  <a:pt x="14601" y="35101"/>
                </a:cubicBezTo>
                <a:cubicBezTo>
                  <a:pt x="17110" y="35101"/>
                  <a:pt x="18927" y="32866"/>
                  <a:pt x="20020" y="30681"/>
                </a:cubicBezTo>
                <a:cubicBezTo>
                  <a:pt x="20777" y="29168"/>
                  <a:pt x="21257" y="27567"/>
                  <a:pt x="21717" y="25944"/>
                </a:cubicBezTo>
                <a:cubicBezTo>
                  <a:pt x="22028" y="24842"/>
                  <a:pt x="22467" y="23782"/>
                  <a:pt x="22770" y="22681"/>
                </a:cubicBezTo>
                <a:cubicBezTo>
                  <a:pt x="23019" y="21772"/>
                  <a:pt x="23104" y="20802"/>
                  <a:pt x="22821" y="19884"/>
                </a:cubicBezTo>
                <a:cubicBezTo>
                  <a:pt x="22364" y="18403"/>
                  <a:pt x="21225" y="17383"/>
                  <a:pt x="19988" y="16530"/>
                </a:cubicBezTo>
                <a:cubicBezTo>
                  <a:pt x="19597" y="16261"/>
                  <a:pt x="19194" y="15997"/>
                  <a:pt x="18806" y="15717"/>
                </a:cubicBezTo>
                <a:cubicBezTo>
                  <a:pt x="18719" y="15606"/>
                  <a:pt x="18634" y="15494"/>
                  <a:pt x="18552" y="15379"/>
                </a:cubicBezTo>
                <a:cubicBezTo>
                  <a:pt x="18168" y="14629"/>
                  <a:pt x="17880" y="13825"/>
                  <a:pt x="17679" y="13018"/>
                </a:cubicBezTo>
                <a:cubicBezTo>
                  <a:pt x="17254" y="11321"/>
                  <a:pt x="17274" y="9653"/>
                  <a:pt x="17365" y="7924"/>
                </a:cubicBezTo>
                <a:cubicBezTo>
                  <a:pt x="17506" y="5227"/>
                  <a:pt x="16889" y="1992"/>
                  <a:pt x="14215" y="699"/>
                </a:cubicBezTo>
                <a:cubicBezTo>
                  <a:pt x="13221" y="219"/>
                  <a:pt x="12107" y="1"/>
                  <a:pt x="10974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18" name="Google Shape;418;p14"/>
          <p:cNvGrpSpPr/>
          <p:nvPr/>
        </p:nvGrpSpPr>
        <p:grpSpPr>
          <a:xfrm>
            <a:off x="1815156" y="1044082"/>
            <a:ext cx="8366753" cy="4632117"/>
            <a:chOff x="627130" y="128603"/>
            <a:chExt cx="8316852" cy="4604490"/>
          </a:xfrm>
        </p:grpSpPr>
        <p:grpSp>
          <p:nvGrpSpPr>
            <p:cNvPr id="419" name="Google Shape;419;p14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420" name="Google Shape;420;p14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421" name="Google Shape;421;p14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422" name="Google Shape;422;p14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3064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23" name="Google Shape;423;p14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424" name="Google Shape;424;p14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425" name="Google Shape;425;p14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6" name="Google Shape;426;p14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7" name="Google Shape;427;p14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8" name="Google Shape;428;p14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9" name="Google Shape;429;p14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0" name="Google Shape;430;p14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431" name="Google Shape;431;p14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32" name="Google Shape;432;p14"/>
          <p:cNvSpPr txBox="1">
            <a:spLocks noGrp="1"/>
          </p:cNvSpPr>
          <p:nvPr>
            <p:ph type="title"/>
          </p:nvPr>
        </p:nvSpPr>
        <p:spPr>
          <a:xfrm>
            <a:off x="5267516" y="2376667"/>
            <a:ext cx="4452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33" name="Google Shape;433;p14"/>
          <p:cNvSpPr txBox="1">
            <a:spLocks noGrp="1"/>
          </p:cNvSpPr>
          <p:nvPr>
            <p:ph type="title" idx="2" hasCustomPrompt="1"/>
          </p:nvPr>
        </p:nvSpPr>
        <p:spPr>
          <a:xfrm>
            <a:off x="2162601" y="3746447"/>
            <a:ext cx="2066800" cy="16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34" name="Google Shape;434;p14"/>
          <p:cNvSpPr txBox="1">
            <a:spLocks noGrp="1"/>
          </p:cNvSpPr>
          <p:nvPr>
            <p:ph type="subTitle" idx="1"/>
          </p:nvPr>
        </p:nvSpPr>
        <p:spPr>
          <a:xfrm rot="618">
            <a:off x="5267681" y="3640135"/>
            <a:ext cx="4452400" cy="8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5853491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A173-5911-4DF8-B81F-DE92A37BC8C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90966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16"/>
          <p:cNvSpPr/>
          <p:nvPr/>
        </p:nvSpPr>
        <p:spPr>
          <a:xfrm rot="-150953">
            <a:off x="-613563" y="-698461"/>
            <a:ext cx="14267083" cy="8483640"/>
          </a:xfrm>
          <a:custGeom>
            <a:avLst/>
            <a:gdLst/>
            <a:ahLst/>
            <a:cxnLst/>
            <a:rect l="l" t="t" r="r" b="b"/>
            <a:pathLst>
              <a:path w="84026" h="51825" extrusionOk="0">
                <a:moveTo>
                  <a:pt x="15968" y="0"/>
                </a:moveTo>
                <a:cubicBezTo>
                  <a:pt x="11714" y="0"/>
                  <a:pt x="8281" y="1968"/>
                  <a:pt x="6763" y="6753"/>
                </a:cubicBezTo>
                <a:cubicBezTo>
                  <a:pt x="4229" y="14734"/>
                  <a:pt x="0" y="18357"/>
                  <a:pt x="1548" y="22149"/>
                </a:cubicBezTo>
                <a:cubicBezTo>
                  <a:pt x="1931" y="23084"/>
                  <a:pt x="2792" y="24551"/>
                  <a:pt x="5030" y="25888"/>
                </a:cubicBezTo>
                <a:cubicBezTo>
                  <a:pt x="6003" y="26371"/>
                  <a:pt x="7397" y="27210"/>
                  <a:pt x="8624" y="28644"/>
                </a:cubicBezTo>
                <a:cubicBezTo>
                  <a:pt x="10415" y="30734"/>
                  <a:pt x="11890" y="32746"/>
                  <a:pt x="11681" y="37096"/>
                </a:cubicBezTo>
                <a:cubicBezTo>
                  <a:pt x="11224" y="46661"/>
                  <a:pt x="15874" y="50763"/>
                  <a:pt x="22342" y="51765"/>
                </a:cubicBezTo>
                <a:cubicBezTo>
                  <a:pt x="22603" y="51805"/>
                  <a:pt x="22877" y="51824"/>
                  <a:pt x="23164" y="51824"/>
                </a:cubicBezTo>
                <a:cubicBezTo>
                  <a:pt x="28698" y="51824"/>
                  <a:pt x="38935" y="44676"/>
                  <a:pt x="48716" y="44676"/>
                </a:cubicBezTo>
                <a:cubicBezTo>
                  <a:pt x="50997" y="44676"/>
                  <a:pt x="53253" y="45065"/>
                  <a:pt x="55419" y="46024"/>
                </a:cubicBezTo>
                <a:cubicBezTo>
                  <a:pt x="58987" y="47603"/>
                  <a:pt x="62132" y="48393"/>
                  <a:pt x="64785" y="48393"/>
                </a:cubicBezTo>
                <a:cubicBezTo>
                  <a:pt x="71006" y="48393"/>
                  <a:pt x="74523" y="44051"/>
                  <a:pt x="74459" y="35363"/>
                </a:cubicBezTo>
                <a:cubicBezTo>
                  <a:pt x="74370" y="22970"/>
                  <a:pt x="84025" y="6748"/>
                  <a:pt x="69630" y="5931"/>
                </a:cubicBezTo>
                <a:cubicBezTo>
                  <a:pt x="69198" y="5907"/>
                  <a:pt x="68771" y="5895"/>
                  <a:pt x="68348" y="5895"/>
                </a:cubicBezTo>
                <a:cubicBezTo>
                  <a:pt x="58337" y="5895"/>
                  <a:pt x="50940" y="12499"/>
                  <a:pt x="43665" y="12499"/>
                </a:cubicBezTo>
                <a:cubicBezTo>
                  <a:pt x="41016" y="12499"/>
                  <a:pt x="38383" y="11623"/>
                  <a:pt x="35647" y="9235"/>
                </a:cubicBezTo>
                <a:cubicBezTo>
                  <a:pt x="29481" y="3855"/>
                  <a:pt x="21921" y="0"/>
                  <a:pt x="15968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533" name="Google Shape;533;p16"/>
          <p:cNvGrpSpPr/>
          <p:nvPr/>
        </p:nvGrpSpPr>
        <p:grpSpPr>
          <a:xfrm>
            <a:off x="723889" y="499242"/>
            <a:ext cx="10743627" cy="5874007"/>
            <a:chOff x="171400" y="128600"/>
            <a:chExt cx="8772695" cy="4795891"/>
          </a:xfrm>
        </p:grpSpPr>
        <p:grpSp>
          <p:nvGrpSpPr>
            <p:cNvPr id="534" name="Google Shape;534;p16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535" name="Google Shape;535;p16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536" name="Google Shape;536;p16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537" name="Google Shape;537;p16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38" name="Google Shape;538;p16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539" name="Google Shape;539;p16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540" name="Google Shape;540;p16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1" name="Google Shape;541;p16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2" name="Google Shape;542;p16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3" name="Google Shape;543;p16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4" name="Google Shape;544;p16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5" name="Google Shape;545;p16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46" name="Google Shape;546;p16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47" name="Google Shape;547;p16"/>
          <p:cNvGrpSpPr/>
          <p:nvPr/>
        </p:nvGrpSpPr>
        <p:grpSpPr>
          <a:xfrm>
            <a:off x="1360576" y="182233"/>
            <a:ext cx="9504499" cy="6437568"/>
            <a:chOff x="627130" y="128596"/>
            <a:chExt cx="8316852" cy="5633153"/>
          </a:xfrm>
        </p:grpSpPr>
        <p:grpSp>
          <p:nvGrpSpPr>
            <p:cNvPr id="548" name="Google Shape;548;p16"/>
            <p:cNvGrpSpPr/>
            <p:nvPr/>
          </p:nvGrpSpPr>
          <p:grpSpPr>
            <a:xfrm>
              <a:off x="627130" y="128596"/>
              <a:ext cx="8316852" cy="5633153"/>
              <a:chOff x="627130" y="428616"/>
              <a:chExt cx="8316852" cy="5589000"/>
            </a:xfrm>
          </p:grpSpPr>
          <p:sp>
            <p:nvSpPr>
              <p:cNvPr id="549" name="Google Shape;549;p16"/>
              <p:cNvSpPr/>
              <p:nvPr/>
            </p:nvSpPr>
            <p:spPr>
              <a:xfrm>
                <a:off x="627180" y="428616"/>
                <a:ext cx="8316600" cy="55890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550" name="Google Shape;550;p16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551" name="Google Shape;551;p16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52" name="Google Shape;552;p16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553" name="Google Shape;553;p16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554" name="Google Shape;554;p16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5" name="Google Shape;555;p16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6" name="Google Shape;556;p16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7" name="Google Shape;557;p16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8" name="Google Shape;558;p16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9" name="Google Shape;559;p16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60" name="Google Shape;560;p16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61" name="Google Shape;561;p16"/>
          <p:cNvSpPr txBox="1">
            <a:spLocks noGrp="1"/>
          </p:cNvSpPr>
          <p:nvPr>
            <p:ph type="title"/>
          </p:nvPr>
        </p:nvSpPr>
        <p:spPr>
          <a:xfrm rot="-1051">
            <a:off x="3774916" y="4302999"/>
            <a:ext cx="3924800" cy="6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562" name="Google Shape;562;p16"/>
          <p:cNvSpPr txBox="1">
            <a:spLocks noGrp="1"/>
          </p:cNvSpPr>
          <p:nvPr>
            <p:ph type="subTitle" idx="1"/>
          </p:nvPr>
        </p:nvSpPr>
        <p:spPr>
          <a:xfrm>
            <a:off x="3774917" y="1947751"/>
            <a:ext cx="6085200" cy="21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3" name="Google Shape;563;p16"/>
          <p:cNvSpPr/>
          <p:nvPr/>
        </p:nvSpPr>
        <p:spPr>
          <a:xfrm>
            <a:off x="10778900" y="30346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4" name="Google Shape;564;p16"/>
          <p:cNvSpPr/>
          <p:nvPr/>
        </p:nvSpPr>
        <p:spPr>
          <a:xfrm>
            <a:off x="960000" y="36556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0414424"/>
      </p:ext>
    </p:extLst>
  </p:cSld>
  <p:clrMapOvr>
    <a:masterClrMapping/>
  </p:clrMapOvr>
  <p:transition spd="slow">
    <p:cove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6" name="Google Shape;566;p17"/>
          <p:cNvGrpSpPr/>
          <p:nvPr/>
        </p:nvGrpSpPr>
        <p:grpSpPr>
          <a:xfrm>
            <a:off x="228534" y="171468"/>
            <a:ext cx="11696927" cy="6394521"/>
            <a:chOff x="171400" y="128600"/>
            <a:chExt cx="8772695" cy="4795891"/>
          </a:xfrm>
        </p:grpSpPr>
        <p:grpSp>
          <p:nvGrpSpPr>
            <p:cNvPr id="567" name="Google Shape;567;p17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568" name="Google Shape;568;p17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569" name="Google Shape;569;p17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570" name="Google Shape;570;p17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71" name="Google Shape;571;p17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572" name="Google Shape;572;p17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573" name="Google Shape;573;p17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4" name="Google Shape;574;p17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5" name="Google Shape;575;p17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6" name="Google Shape;576;p17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7" name="Google Shape;577;p17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8" name="Google Shape;578;p17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79" name="Google Shape;579;p17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80" name="Google Shape;580;p17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4419412"/>
      </p:ext>
    </p:extLst>
  </p:cSld>
  <p:clrMapOvr>
    <a:masterClrMapping/>
  </p:clrMapOvr>
  <p:transition spd="slow">
    <p:cove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2" name="Google Shape;582;p18"/>
          <p:cNvGrpSpPr/>
          <p:nvPr/>
        </p:nvGrpSpPr>
        <p:grpSpPr>
          <a:xfrm>
            <a:off x="228534" y="171468"/>
            <a:ext cx="11696927" cy="6394521"/>
            <a:chOff x="171400" y="128600"/>
            <a:chExt cx="8772695" cy="4795891"/>
          </a:xfrm>
        </p:grpSpPr>
        <p:grpSp>
          <p:nvGrpSpPr>
            <p:cNvPr id="583" name="Google Shape;583;p18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584" name="Google Shape;584;p18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585" name="Google Shape;585;p18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586" name="Google Shape;586;p18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87" name="Google Shape;587;p18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588" name="Google Shape;588;p18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589" name="Google Shape;589;p18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0" name="Google Shape;590;p18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1" name="Google Shape;591;p18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2" name="Google Shape;592;p18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3" name="Google Shape;593;p18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4" name="Google Shape;594;p18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95" name="Google Shape;595;p18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96" name="Google Shape;596;p18"/>
          <p:cNvGrpSpPr/>
          <p:nvPr/>
        </p:nvGrpSpPr>
        <p:grpSpPr>
          <a:xfrm>
            <a:off x="10168903" y="1391947"/>
            <a:ext cx="1333895" cy="1338359"/>
            <a:chOff x="2879000" y="653125"/>
            <a:chExt cx="340650" cy="434325"/>
          </a:xfrm>
        </p:grpSpPr>
        <p:sp>
          <p:nvSpPr>
            <p:cNvPr id="597" name="Google Shape;597;p18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8" name="Google Shape;598;p18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9" name="Google Shape;599;p18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0" name="Google Shape;600;p18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1" name="Google Shape;601;p18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2" name="Google Shape;602;p18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3" name="Google Shape;603;p18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4" name="Google Shape;604;p18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05" name="Google Shape;605;p18"/>
          <p:cNvGrpSpPr/>
          <p:nvPr/>
        </p:nvGrpSpPr>
        <p:grpSpPr>
          <a:xfrm>
            <a:off x="10165649" y="2946615"/>
            <a:ext cx="1340473" cy="1340848"/>
            <a:chOff x="2494400" y="653125"/>
            <a:chExt cx="340625" cy="434325"/>
          </a:xfrm>
        </p:grpSpPr>
        <p:sp>
          <p:nvSpPr>
            <p:cNvPr id="606" name="Google Shape;606;p18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7" name="Google Shape;607;p18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8" name="Google Shape;608;p18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9" name="Google Shape;609;p18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0" name="Google Shape;610;p18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1" name="Google Shape;611;p18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2" name="Google Shape;612;p18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3" name="Google Shape;613;p18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14" name="Google Shape;614;p18"/>
          <p:cNvGrpSpPr/>
          <p:nvPr/>
        </p:nvGrpSpPr>
        <p:grpSpPr>
          <a:xfrm>
            <a:off x="10166299" y="4512840"/>
            <a:ext cx="1339156" cy="1339169"/>
            <a:chOff x="3265750" y="653125"/>
            <a:chExt cx="340625" cy="434325"/>
          </a:xfrm>
        </p:grpSpPr>
        <p:sp>
          <p:nvSpPr>
            <p:cNvPr id="615" name="Google Shape;615;p18"/>
            <p:cNvSpPr/>
            <p:nvPr/>
          </p:nvSpPr>
          <p:spPr>
            <a:xfrm>
              <a:off x="3272788" y="657350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6" name="Google Shape;616;p18"/>
            <p:cNvSpPr/>
            <p:nvPr/>
          </p:nvSpPr>
          <p:spPr>
            <a:xfrm>
              <a:off x="326575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7" name="Google Shape;617;p18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9EA2E0">
                <a:alpha val="43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8" name="Google Shape;618;p18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9" name="Google Shape;619;p18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0" name="Google Shape;620;p18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1" name="Google Shape;621;p18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2" name="Google Shape;622;p18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23" name="Google Shape;623;p18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624" name="Google Shape;624;p18"/>
          <p:cNvSpPr/>
          <p:nvPr/>
        </p:nvSpPr>
        <p:spPr>
          <a:xfrm>
            <a:off x="456333" y="41134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5" name="Google Shape;625;p18"/>
          <p:cNvSpPr/>
          <p:nvPr/>
        </p:nvSpPr>
        <p:spPr>
          <a:xfrm>
            <a:off x="11298733" y="6077383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702174"/>
      </p:ext>
    </p:extLst>
  </p:cSld>
  <p:clrMapOvr>
    <a:masterClrMapping/>
  </p:clrMapOvr>
  <p:transition spd="slow">
    <p:cover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7" name="Google Shape;627;p19"/>
          <p:cNvGrpSpPr/>
          <p:nvPr/>
        </p:nvGrpSpPr>
        <p:grpSpPr>
          <a:xfrm>
            <a:off x="228534" y="171468"/>
            <a:ext cx="11696927" cy="6394521"/>
            <a:chOff x="171400" y="128600"/>
            <a:chExt cx="8772695" cy="4795891"/>
          </a:xfrm>
        </p:grpSpPr>
        <p:grpSp>
          <p:nvGrpSpPr>
            <p:cNvPr id="628" name="Google Shape;628;p19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629" name="Google Shape;629;p19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630" name="Google Shape;630;p19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631" name="Google Shape;631;p19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632" name="Google Shape;632;p19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633" name="Google Shape;633;p1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634" name="Google Shape;634;p1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5" name="Google Shape;635;p1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6" name="Google Shape;636;p1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7" name="Google Shape;637;p1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8" name="Google Shape;638;p1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9" name="Google Shape;639;p1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640" name="Google Shape;640;p19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41" name="Google Shape;641;p19"/>
          <p:cNvGrpSpPr/>
          <p:nvPr/>
        </p:nvGrpSpPr>
        <p:grpSpPr>
          <a:xfrm>
            <a:off x="10295903" y="1391947"/>
            <a:ext cx="1333895" cy="1338359"/>
            <a:chOff x="2879000" y="653125"/>
            <a:chExt cx="340650" cy="434325"/>
          </a:xfrm>
        </p:grpSpPr>
        <p:sp>
          <p:nvSpPr>
            <p:cNvPr id="642" name="Google Shape;642;p19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3" name="Google Shape;643;p19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4" name="Google Shape;644;p19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5" name="Google Shape;645;p19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6" name="Google Shape;646;p19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7" name="Google Shape;647;p19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8" name="Google Shape;648;p19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9" name="Google Shape;649;p19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50" name="Google Shape;650;p19"/>
          <p:cNvGrpSpPr/>
          <p:nvPr/>
        </p:nvGrpSpPr>
        <p:grpSpPr>
          <a:xfrm>
            <a:off x="10292649" y="2946615"/>
            <a:ext cx="1340473" cy="1340848"/>
            <a:chOff x="2494400" y="653125"/>
            <a:chExt cx="340625" cy="434325"/>
          </a:xfrm>
        </p:grpSpPr>
        <p:sp>
          <p:nvSpPr>
            <p:cNvPr id="651" name="Google Shape;651;p19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2" name="Google Shape;652;p19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3" name="Google Shape;653;p19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4" name="Google Shape;654;p19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5" name="Google Shape;655;p19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6" name="Google Shape;656;p19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7" name="Google Shape;657;p19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8" name="Google Shape;658;p19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59" name="Google Shape;659;p19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660" name="Google Shape;660;p19"/>
          <p:cNvSpPr/>
          <p:nvPr/>
        </p:nvSpPr>
        <p:spPr>
          <a:xfrm>
            <a:off x="3139300" y="5966452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61" name="Google Shape;661;p19"/>
          <p:cNvSpPr/>
          <p:nvPr/>
        </p:nvSpPr>
        <p:spPr>
          <a:xfrm>
            <a:off x="9152433" y="6017516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4781583"/>
      </p:ext>
    </p:extLst>
  </p:cSld>
  <p:clrMapOvr>
    <a:masterClrMapping/>
  </p:clrMapOvr>
  <p:transition spd="slow">
    <p:cover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20"/>
          <p:cNvSpPr/>
          <p:nvPr/>
        </p:nvSpPr>
        <p:spPr>
          <a:xfrm rot="-778826">
            <a:off x="-528635" y="-2239615"/>
            <a:ext cx="12974680" cy="10311525"/>
          </a:xfrm>
          <a:custGeom>
            <a:avLst/>
            <a:gdLst/>
            <a:ahLst/>
            <a:cxnLst/>
            <a:rect l="l" t="t" r="r" b="b"/>
            <a:pathLst>
              <a:path w="67997" h="54041" extrusionOk="0">
                <a:moveTo>
                  <a:pt x="50677" y="1"/>
                </a:moveTo>
                <a:cubicBezTo>
                  <a:pt x="48942" y="1"/>
                  <a:pt x="47056" y="896"/>
                  <a:pt x="45175" y="2991"/>
                </a:cubicBezTo>
                <a:cubicBezTo>
                  <a:pt x="41850" y="6693"/>
                  <a:pt x="41080" y="11825"/>
                  <a:pt x="39774" y="16444"/>
                </a:cubicBezTo>
                <a:cubicBezTo>
                  <a:pt x="38870" y="19635"/>
                  <a:pt x="37615" y="22845"/>
                  <a:pt x="35270" y="25190"/>
                </a:cubicBezTo>
                <a:cubicBezTo>
                  <a:pt x="32078" y="28381"/>
                  <a:pt x="27368" y="29486"/>
                  <a:pt x="22875" y="29921"/>
                </a:cubicBezTo>
                <a:cubicBezTo>
                  <a:pt x="18383" y="30355"/>
                  <a:pt x="13775" y="30270"/>
                  <a:pt x="9482" y="31666"/>
                </a:cubicBezTo>
                <a:cubicBezTo>
                  <a:pt x="5190" y="33061"/>
                  <a:pt x="1131" y="36391"/>
                  <a:pt x="537" y="40865"/>
                </a:cubicBezTo>
                <a:cubicBezTo>
                  <a:pt x="1" y="44922"/>
                  <a:pt x="2495" y="48922"/>
                  <a:pt x="5866" y="51243"/>
                </a:cubicBezTo>
                <a:cubicBezTo>
                  <a:pt x="8537" y="53084"/>
                  <a:pt x="11784" y="54041"/>
                  <a:pt x="15026" y="54041"/>
                </a:cubicBezTo>
                <a:cubicBezTo>
                  <a:pt x="16883" y="54041"/>
                  <a:pt x="18737" y="53727"/>
                  <a:pt x="20480" y="53085"/>
                </a:cubicBezTo>
                <a:cubicBezTo>
                  <a:pt x="24250" y="51699"/>
                  <a:pt x="27357" y="48956"/>
                  <a:pt x="30941" y="47137"/>
                </a:cubicBezTo>
                <a:cubicBezTo>
                  <a:pt x="34194" y="45486"/>
                  <a:pt x="37842" y="44649"/>
                  <a:pt x="41489" y="44649"/>
                </a:cubicBezTo>
                <a:cubicBezTo>
                  <a:pt x="44177" y="44649"/>
                  <a:pt x="46865" y="45104"/>
                  <a:pt x="49392" y="46024"/>
                </a:cubicBezTo>
                <a:cubicBezTo>
                  <a:pt x="52327" y="47091"/>
                  <a:pt x="55201" y="48780"/>
                  <a:pt x="58289" y="48780"/>
                </a:cubicBezTo>
                <a:cubicBezTo>
                  <a:pt x="58483" y="48780"/>
                  <a:pt x="58678" y="48773"/>
                  <a:pt x="58874" y="48759"/>
                </a:cubicBezTo>
                <a:cubicBezTo>
                  <a:pt x="62874" y="48476"/>
                  <a:pt x="66178" y="44998"/>
                  <a:pt x="67087" y="41091"/>
                </a:cubicBezTo>
                <a:cubicBezTo>
                  <a:pt x="67996" y="37184"/>
                  <a:pt x="66861" y="33029"/>
                  <a:pt x="64857" y="29555"/>
                </a:cubicBezTo>
                <a:cubicBezTo>
                  <a:pt x="62878" y="26125"/>
                  <a:pt x="60014" y="23107"/>
                  <a:pt x="58986" y="19197"/>
                </a:cubicBezTo>
                <a:cubicBezTo>
                  <a:pt x="57980" y="15364"/>
                  <a:pt x="58856" y="11323"/>
                  <a:pt x="57806" y="7435"/>
                </a:cubicBezTo>
                <a:cubicBezTo>
                  <a:pt x="56648" y="3144"/>
                  <a:pt x="53928" y="1"/>
                  <a:pt x="50677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664" name="Google Shape;664;p20"/>
          <p:cNvGrpSpPr/>
          <p:nvPr/>
        </p:nvGrpSpPr>
        <p:grpSpPr>
          <a:xfrm>
            <a:off x="228534" y="171467"/>
            <a:ext cx="11696927" cy="2724152"/>
            <a:chOff x="171400" y="128600"/>
            <a:chExt cx="8772695" cy="2043114"/>
          </a:xfrm>
        </p:grpSpPr>
        <p:grpSp>
          <p:nvGrpSpPr>
            <p:cNvPr id="665" name="Google Shape;665;p20"/>
            <p:cNvGrpSpPr/>
            <p:nvPr/>
          </p:nvGrpSpPr>
          <p:grpSpPr>
            <a:xfrm>
              <a:off x="171400" y="128600"/>
              <a:ext cx="8772695" cy="2043114"/>
              <a:chOff x="171400" y="428619"/>
              <a:chExt cx="8772695" cy="2027100"/>
            </a:xfrm>
          </p:grpSpPr>
          <p:sp>
            <p:nvSpPr>
              <p:cNvPr id="666" name="Google Shape;666;p20"/>
              <p:cNvSpPr/>
              <p:nvPr/>
            </p:nvSpPr>
            <p:spPr>
              <a:xfrm>
                <a:off x="171450" y="428619"/>
                <a:ext cx="8772300" cy="2027100"/>
              </a:xfrm>
              <a:prstGeom prst="roundRect">
                <a:avLst>
                  <a:gd name="adj" fmla="val 11365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667" name="Google Shape;667;p20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668" name="Google Shape;668;p20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669" name="Google Shape;669;p20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670" name="Google Shape;670;p2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671" name="Google Shape;671;p2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2" name="Google Shape;672;p2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3" name="Google Shape;673;p2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4" name="Google Shape;674;p2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5" name="Google Shape;675;p2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6" name="Google Shape;676;p2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677" name="Google Shape;677;p20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78" name="Google Shape;678;p20"/>
          <p:cNvGrpSpPr/>
          <p:nvPr/>
        </p:nvGrpSpPr>
        <p:grpSpPr>
          <a:xfrm>
            <a:off x="613234" y="2610495"/>
            <a:ext cx="11696927" cy="2822120"/>
            <a:chOff x="171400" y="128608"/>
            <a:chExt cx="8772695" cy="2116590"/>
          </a:xfrm>
        </p:grpSpPr>
        <p:grpSp>
          <p:nvGrpSpPr>
            <p:cNvPr id="679" name="Google Shape;679;p20"/>
            <p:cNvGrpSpPr/>
            <p:nvPr/>
          </p:nvGrpSpPr>
          <p:grpSpPr>
            <a:xfrm>
              <a:off x="171400" y="128608"/>
              <a:ext cx="8772695" cy="2116590"/>
              <a:chOff x="171400" y="428627"/>
              <a:chExt cx="8772695" cy="2100000"/>
            </a:xfrm>
          </p:grpSpPr>
          <p:sp>
            <p:nvSpPr>
              <p:cNvPr id="680" name="Google Shape;680;p20"/>
              <p:cNvSpPr/>
              <p:nvPr/>
            </p:nvSpPr>
            <p:spPr>
              <a:xfrm>
                <a:off x="171450" y="428627"/>
                <a:ext cx="8772300" cy="2100000"/>
              </a:xfrm>
              <a:prstGeom prst="roundRect">
                <a:avLst>
                  <a:gd name="adj" fmla="val 11365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681" name="Google Shape;681;p20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682" name="Google Shape;682;p20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683" name="Google Shape;683;p20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684" name="Google Shape;684;p2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685" name="Google Shape;685;p2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6" name="Google Shape;686;p2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7" name="Google Shape;687;p2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8" name="Google Shape;688;p2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9" name="Google Shape;689;p2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90" name="Google Shape;690;p2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691" name="Google Shape;691;p20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92" name="Google Shape;692;p20"/>
          <p:cNvGrpSpPr/>
          <p:nvPr/>
        </p:nvGrpSpPr>
        <p:grpSpPr>
          <a:xfrm>
            <a:off x="10525101" y="3578547"/>
            <a:ext cx="1413787" cy="1411440"/>
            <a:chOff x="3265747" y="653121"/>
            <a:chExt cx="355783" cy="434325"/>
          </a:xfrm>
        </p:grpSpPr>
        <p:sp>
          <p:nvSpPr>
            <p:cNvPr id="693" name="Google Shape;693;p20"/>
            <p:cNvSpPr/>
            <p:nvPr/>
          </p:nvSpPr>
          <p:spPr>
            <a:xfrm>
              <a:off x="3272788" y="657350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4" name="Google Shape;694;p20"/>
            <p:cNvSpPr/>
            <p:nvPr/>
          </p:nvSpPr>
          <p:spPr>
            <a:xfrm>
              <a:off x="3265747" y="653121"/>
              <a:ext cx="355783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5" name="Google Shape;695;p20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CF7CC7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6" name="Google Shape;696;p20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7" name="Google Shape;697;p20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8" name="Google Shape;698;p20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9" name="Google Shape;699;p20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0" name="Google Shape;700;p20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01" name="Google Shape;701;p20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702" name="Google Shape;702;p20"/>
          <p:cNvSpPr/>
          <p:nvPr/>
        </p:nvSpPr>
        <p:spPr>
          <a:xfrm>
            <a:off x="848733" y="4281363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3" name="Google Shape;703;p20"/>
          <p:cNvSpPr/>
          <p:nvPr/>
        </p:nvSpPr>
        <p:spPr>
          <a:xfrm>
            <a:off x="473549" y="2063663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4" name="Google Shape;704;p20"/>
          <p:cNvSpPr/>
          <p:nvPr/>
        </p:nvSpPr>
        <p:spPr>
          <a:xfrm>
            <a:off x="7545767" y="6303896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5053054"/>
      </p:ext>
    </p:extLst>
  </p:cSld>
  <p:clrMapOvr>
    <a:masterClrMapping/>
  </p:clrMapOvr>
  <p:transition spd="slow">
    <p:cover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23"/>
          <p:cNvSpPr/>
          <p:nvPr/>
        </p:nvSpPr>
        <p:spPr>
          <a:xfrm rot="4979706" flipH="1">
            <a:off x="3405051" y="-1033531"/>
            <a:ext cx="9470581" cy="8863909"/>
          </a:xfrm>
          <a:custGeom>
            <a:avLst/>
            <a:gdLst/>
            <a:ahLst/>
            <a:cxnLst/>
            <a:rect l="l" t="t" r="r" b="b"/>
            <a:pathLst>
              <a:path w="49002" h="45863" extrusionOk="0">
                <a:moveTo>
                  <a:pt x="7884" y="1"/>
                </a:moveTo>
                <a:cubicBezTo>
                  <a:pt x="5460" y="1"/>
                  <a:pt x="3475" y="1698"/>
                  <a:pt x="2862" y="5020"/>
                </a:cubicBezTo>
                <a:cubicBezTo>
                  <a:pt x="1583" y="11968"/>
                  <a:pt x="1441" y="19302"/>
                  <a:pt x="776" y="26337"/>
                </a:cubicBezTo>
                <a:cubicBezTo>
                  <a:pt x="324" y="31109"/>
                  <a:pt x="0" y="36376"/>
                  <a:pt x="2861" y="40224"/>
                </a:cubicBezTo>
                <a:cubicBezTo>
                  <a:pt x="6166" y="44670"/>
                  <a:pt x="12399" y="45504"/>
                  <a:pt x="17935" y="45732"/>
                </a:cubicBezTo>
                <a:cubicBezTo>
                  <a:pt x="19860" y="45812"/>
                  <a:pt x="21790" y="45863"/>
                  <a:pt x="23719" y="45863"/>
                </a:cubicBezTo>
                <a:cubicBezTo>
                  <a:pt x="28198" y="45863"/>
                  <a:pt x="32671" y="45589"/>
                  <a:pt x="37068" y="44767"/>
                </a:cubicBezTo>
                <a:cubicBezTo>
                  <a:pt x="39553" y="44301"/>
                  <a:pt x="42051" y="43644"/>
                  <a:pt x="44189" y="42292"/>
                </a:cubicBezTo>
                <a:cubicBezTo>
                  <a:pt x="46326" y="40942"/>
                  <a:pt x="48077" y="38803"/>
                  <a:pt x="48455" y="36304"/>
                </a:cubicBezTo>
                <a:cubicBezTo>
                  <a:pt x="49002" y="32695"/>
                  <a:pt x="46570" y="29177"/>
                  <a:pt x="43475" y="27243"/>
                </a:cubicBezTo>
                <a:cubicBezTo>
                  <a:pt x="40379" y="25308"/>
                  <a:pt x="36704" y="24595"/>
                  <a:pt x="33154" y="23745"/>
                </a:cubicBezTo>
                <a:cubicBezTo>
                  <a:pt x="29603" y="22894"/>
                  <a:pt x="25951" y="21793"/>
                  <a:pt x="23282" y="19303"/>
                </a:cubicBezTo>
                <a:cubicBezTo>
                  <a:pt x="20820" y="17005"/>
                  <a:pt x="19476" y="13785"/>
                  <a:pt x="18171" y="10680"/>
                </a:cubicBezTo>
                <a:cubicBezTo>
                  <a:pt x="16866" y="7576"/>
                  <a:pt x="15452" y="4371"/>
                  <a:pt x="12905" y="2168"/>
                </a:cubicBezTo>
                <a:cubicBezTo>
                  <a:pt x="11217" y="716"/>
                  <a:pt x="9458" y="1"/>
                  <a:pt x="7884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742" name="Google Shape;742;p23"/>
          <p:cNvGrpSpPr/>
          <p:nvPr/>
        </p:nvGrpSpPr>
        <p:grpSpPr>
          <a:xfrm>
            <a:off x="1995497" y="719096"/>
            <a:ext cx="9789489" cy="5419792"/>
            <a:chOff x="627130" y="128603"/>
            <a:chExt cx="8316852" cy="4604490"/>
          </a:xfrm>
        </p:grpSpPr>
        <p:grpSp>
          <p:nvGrpSpPr>
            <p:cNvPr id="743" name="Google Shape;743;p23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744" name="Google Shape;744;p23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745" name="Google Shape;745;p23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746" name="Google Shape;746;p23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36252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747" name="Google Shape;747;p23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748" name="Google Shape;748;p2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749" name="Google Shape;749;p2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0" name="Google Shape;750;p2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1" name="Google Shape;751;p2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2" name="Google Shape;752;p2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3" name="Google Shape;753;p2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4" name="Google Shape;754;p2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755" name="Google Shape;755;p23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56" name="Google Shape;756;p23"/>
          <p:cNvGrpSpPr/>
          <p:nvPr/>
        </p:nvGrpSpPr>
        <p:grpSpPr>
          <a:xfrm>
            <a:off x="406400" y="162367"/>
            <a:ext cx="5102499" cy="6437549"/>
            <a:chOff x="4716495" y="128594"/>
            <a:chExt cx="4227655" cy="5333807"/>
          </a:xfrm>
        </p:grpSpPr>
        <p:grpSp>
          <p:nvGrpSpPr>
            <p:cNvPr id="757" name="Google Shape;757;p23"/>
            <p:cNvGrpSpPr/>
            <p:nvPr/>
          </p:nvGrpSpPr>
          <p:grpSpPr>
            <a:xfrm>
              <a:off x="4716495" y="128594"/>
              <a:ext cx="4227655" cy="5333807"/>
              <a:chOff x="4716494" y="428613"/>
              <a:chExt cx="4227655" cy="5292000"/>
            </a:xfrm>
          </p:grpSpPr>
          <p:sp>
            <p:nvSpPr>
              <p:cNvPr id="758" name="Google Shape;758;p23"/>
              <p:cNvSpPr/>
              <p:nvPr/>
            </p:nvSpPr>
            <p:spPr>
              <a:xfrm>
                <a:off x="4716550" y="428613"/>
                <a:ext cx="4227600" cy="5292000"/>
              </a:xfrm>
              <a:prstGeom prst="roundRect">
                <a:avLst>
                  <a:gd name="adj" fmla="val 96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759" name="Google Shape;759;p23"/>
              <p:cNvGrpSpPr/>
              <p:nvPr/>
            </p:nvGrpSpPr>
            <p:grpSpPr>
              <a:xfrm>
                <a:off x="4716494" y="428627"/>
                <a:ext cx="4227482" cy="490301"/>
                <a:chOff x="4729125" y="238117"/>
                <a:chExt cx="4599089" cy="533400"/>
              </a:xfrm>
            </p:grpSpPr>
            <p:sp>
              <p:nvSpPr>
                <p:cNvPr id="760" name="Google Shape;760;p23"/>
                <p:cNvSpPr/>
                <p:nvPr/>
              </p:nvSpPr>
              <p:spPr>
                <a:xfrm>
                  <a:off x="4729239" y="238117"/>
                  <a:ext cx="45984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761" name="Google Shape;761;p23"/>
                <p:cNvSpPr/>
                <p:nvPr/>
              </p:nvSpPr>
              <p:spPr>
                <a:xfrm>
                  <a:off x="4729125" y="685646"/>
                  <a:ext cx="4599089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762" name="Google Shape;762;p2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763" name="Google Shape;763;p2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4" name="Google Shape;764;p2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5" name="Google Shape;765;p2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6" name="Google Shape;766;p2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7" name="Google Shape;767;p2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8" name="Google Shape;768;p2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769" name="Google Shape;769;p23"/>
            <p:cNvSpPr/>
            <p:nvPr/>
          </p:nvSpPr>
          <p:spPr>
            <a:xfrm>
              <a:off x="4790684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70" name="Google Shape;770;p23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35992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771" name="Google Shape;771;p23"/>
          <p:cNvSpPr/>
          <p:nvPr/>
        </p:nvSpPr>
        <p:spPr>
          <a:xfrm>
            <a:off x="11693467" y="3070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4683970"/>
      </p:ext>
    </p:extLst>
  </p:cSld>
  <p:clrMapOvr>
    <a:masterClrMapping/>
  </p:clrMapOvr>
  <p:transition spd="slow">
    <p:cover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30"/>
          <p:cNvSpPr/>
          <p:nvPr/>
        </p:nvSpPr>
        <p:spPr>
          <a:xfrm>
            <a:off x="373634" y="-88900"/>
            <a:ext cx="6735165" cy="7035824"/>
          </a:xfrm>
          <a:custGeom>
            <a:avLst/>
            <a:gdLst/>
            <a:ahLst/>
            <a:cxnLst/>
            <a:rect l="l" t="t" r="r" b="b"/>
            <a:pathLst>
              <a:path w="28741" h="30024" extrusionOk="0">
                <a:moveTo>
                  <a:pt x="16290" y="0"/>
                </a:moveTo>
                <a:cubicBezTo>
                  <a:pt x="15349" y="0"/>
                  <a:pt x="14432" y="121"/>
                  <a:pt x="13568" y="372"/>
                </a:cubicBezTo>
                <a:cubicBezTo>
                  <a:pt x="10969" y="1128"/>
                  <a:pt x="8867" y="3064"/>
                  <a:pt x="6802" y="4741"/>
                </a:cubicBezTo>
                <a:cubicBezTo>
                  <a:pt x="4738" y="6401"/>
                  <a:pt x="2728" y="7802"/>
                  <a:pt x="1549" y="9774"/>
                </a:cubicBezTo>
                <a:cubicBezTo>
                  <a:pt x="369" y="11747"/>
                  <a:pt x="0" y="14273"/>
                  <a:pt x="295" y="16742"/>
                </a:cubicBezTo>
                <a:cubicBezTo>
                  <a:pt x="571" y="19232"/>
                  <a:pt x="1492" y="21684"/>
                  <a:pt x="2893" y="24208"/>
                </a:cubicBezTo>
                <a:cubicBezTo>
                  <a:pt x="4295" y="26753"/>
                  <a:pt x="6175" y="29389"/>
                  <a:pt x="8553" y="29923"/>
                </a:cubicBezTo>
                <a:cubicBezTo>
                  <a:pt x="8873" y="29993"/>
                  <a:pt x="9201" y="30024"/>
                  <a:pt x="9538" y="30024"/>
                </a:cubicBezTo>
                <a:cubicBezTo>
                  <a:pt x="11710" y="30024"/>
                  <a:pt x="14224" y="28716"/>
                  <a:pt x="16794" y="27822"/>
                </a:cubicBezTo>
                <a:cubicBezTo>
                  <a:pt x="19743" y="26790"/>
                  <a:pt x="22749" y="26329"/>
                  <a:pt x="24426" y="24577"/>
                </a:cubicBezTo>
                <a:cubicBezTo>
                  <a:pt x="26103" y="22845"/>
                  <a:pt x="26454" y="19839"/>
                  <a:pt x="27099" y="16742"/>
                </a:cubicBezTo>
                <a:cubicBezTo>
                  <a:pt x="27763" y="13645"/>
                  <a:pt x="28740" y="10456"/>
                  <a:pt x="27984" y="7728"/>
                </a:cubicBezTo>
                <a:cubicBezTo>
                  <a:pt x="27247" y="5000"/>
                  <a:pt x="24795" y="2732"/>
                  <a:pt x="22029" y="1386"/>
                </a:cubicBezTo>
                <a:cubicBezTo>
                  <a:pt x="20171" y="488"/>
                  <a:pt x="18181" y="0"/>
                  <a:pt x="1629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949" name="Google Shape;949;p30"/>
          <p:cNvGrpSpPr/>
          <p:nvPr/>
        </p:nvGrpSpPr>
        <p:grpSpPr>
          <a:xfrm>
            <a:off x="2385452" y="1033247"/>
            <a:ext cx="9082003" cy="5028104"/>
            <a:chOff x="627130" y="128603"/>
            <a:chExt cx="8316852" cy="4604490"/>
          </a:xfrm>
        </p:grpSpPr>
        <p:grpSp>
          <p:nvGrpSpPr>
            <p:cNvPr id="950" name="Google Shape;950;p30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951" name="Google Shape;951;p30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952" name="Google Shape;952;p30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953" name="Google Shape;953;p30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35460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954" name="Google Shape;954;p30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955" name="Google Shape;955;p3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956" name="Google Shape;956;p3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57" name="Google Shape;957;p3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58" name="Google Shape;958;p3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59" name="Google Shape;959;p3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60" name="Google Shape;960;p3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61" name="Google Shape;961;p3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962" name="Google Shape;962;p30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63" name="Google Shape;963;p30"/>
          <p:cNvGrpSpPr/>
          <p:nvPr/>
        </p:nvGrpSpPr>
        <p:grpSpPr>
          <a:xfrm>
            <a:off x="4298935" y="4524426"/>
            <a:ext cx="1276256" cy="1280505"/>
            <a:chOff x="2879000" y="653125"/>
            <a:chExt cx="340650" cy="434325"/>
          </a:xfrm>
        </p:grpSpPr>
        <p:sp>
          <p:nvSpPr>
            <p:cNvPr id="964" name="Google Shape;964;p30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5" name="Google Shape;965;p30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6" name="Google Shape;966;p30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7" name="Google Shape;967;p30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8" name="Google Shape;968;p30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9" name="Google Shape;969;p30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0" name="Google Shape;970;p30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1" name="Google Shape;971;p30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72" name="Google Shape;972;p30"/>
          <p:cNvGrpSpPr/>
          <p:nvPr/>
        </p:nvGrpSpPr>
        <p:grpSpPr>
          <a:xfrm>
            <a:off x="2762273" y="4523219"/>
            <a:ext cx="1282567" cy="1282880"/>
            <a:chOff x="2494400" y="653125"/>
            <a:chExt cx="340625" cy="434325"/>
          </a:xfrm>
        </p:grpSpPr>
        <p:sp>
          <p:nvSpPr>
            <p:cNvPr id="973" name="Google Shape;973;p30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4" name="Google Shape;974;p30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5" name="Google Shape;975;p30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6" name="Google Shape;976;p30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7" name="Google Shape;977;p30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8" name="Google Shape;978;p30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9" name="Google Shape;979;p30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0" name="Google Shape;980;p30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981" name="Google Shape;981;p30"/>
          <p:cNvSpPr txBox="1">
            <a:spLocks noGrp="1"/>
          </p:cNvSpPr>
          <p:nvPr>
            <p:ph type="title"/>
          </p:nvPr>
        </p:nvSpPr>
        <p:spPr>
          <a:xfrm>
            <a:off x="1253000" y="1701700"/>
            <a:ext cx="38768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982" name="Google Shape;982;p30"/>
          <p:cNvSpPr txBox="1">
            <a:spLocks noGrp="1"/>
          </p:cNvSpPr>
          <p:nvPr>
            <p:ph type="subTitle" idx="1"/>
          </p:nvPr>
        </p:nvSpPr>
        <p:spPr>
          <a:xfrm rot="-355">
            <a:off x="1252996" y="2557843"/>
            <a:ext cx="3876800" cy="14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6629153"/>
      </p:ext>
    </p:extLst>
  </p:cSld>
  <p:clrMapOvr>
    <a:masterClrMapping/>
  </p:clrMapOvr>
  <p:transition spd="slow">
    <p:cover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33"/>
          <p:cNvSpPr/>
          <p:nvPr/>
        </p:nvSpPr>
        <p:spPr>
          <a:xfrm>
            <a:off x="1015218" y="228601"/>
            <a:ext cx="11232023" cy="6707068"/>
          </a:xfrm>
          <a:custGeom>
            <a:avLst/>
            <a:gdLst/>
            <a:ahLst/>
            <a:cxnLst/>
            <a:rect l="l" t="t" r="r" b="b"/>
            <a:pathLst>
              <a:path w="63502" h="45586" extrusionOk="0">
                <a:moveTo>
                  <a:pt x="50853" y="0"/>
                </a:moveTo>
                <a:cubicBezTo>
                  <a:pt x="42114" y="0"/>
                  <a:pt x="35310" y="5109"/>
                  <a:pt x="31860" y="10116"/>
                </a:cubicBezTo>
                <a:cubicBezTo>
                  <a:pt x="27055" y="17094"/>
                  <a:pt x="17289" y="15987"/>
                  <a:pt x="11090" y="21695"/>
                </a:cubicBezTo>
                <a:cubicBezTo>
                  <a:pt x="0" y="31909"/>
                  <a:pt x="6141" y="45586"/>
                  <a:pt x="6141" y="45586"/>
                </a:cubicBezTo>
                <a:lnTo>
                  <a:pt x="63502" y="45586"/>
                </a:lnTo>
                <a:lnTo>
                  <a:pt x="63502" y="3471"/>
                </a:lnTo>
                <a:cubicBezTo>
                  <a:pt x="58987" y="1005"/>
                  <a:pt x="54730" y="0"/>
                  <a:pt x="50853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037" name="Google Shape;1037;p33"/>
          <p:cNvGrpSpPr/>
          <p:nvPr/>
        </p:nvGrpSpPr>
        <p:grpSpPr>
          <a:xfrm>
            <a:off x="4450332" y="1996101"/>
            <a:ext cx="3291336" cy="4315785"/>
            <a:chOff x="6217019" y="128594"/>
            <a:chExt cx="2727024" cy="3575828"/>
          </a:xfrm>
        </p:grpSpPr>
        <p:grpSp>
          <p:nvGrpSpPr>
            <p:cNvPr id="1038" name="Google Shape;1038;p33"/>
            <p:cNvGrpSpPr/>
            <p:nvPr/>
          </p:nvGrpSpPr>
          <p:grpSpPr>
            <a:xfrm>
              <a:off x="6217019" y="128594"/>
              <a:ext cx="2727024" cy="3575828"/>
              <a:chOff x="6217019" y="428613"/>
              <a:chExt cx="2727024" cy="3547800"/>
            </a:xfrm>
          </p:grpSpPr>
          <p:sp>
            <p:nvSpPr>
              <p:cNvPr id="1039" name="Google Shape;1039;p33"/>
              <p:cNvSpPr/>
              <p:nvPr/>
            </p:nvSpPr>
            <p:spPr>
              <a:xfrm>
                <a:off x="6217043" y="428613"/>
                <a:ext cx="2727000" cy="3547800"/>
              </a:xfrm>
              <a:prstGeom prst="roundRect">
                <a:avLst>
                  <a:gd name="adj" fmla="val 96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040" name="Google Shape;1040;p33"/>
              <p:cNvGrpSpPr/>
              <p:nvPr/>
            </p:nvGrpSpPr>
            <p:grpSpPr>
              <a:xfrm>
                <a:off x="6217019" y="428627"/>
                <a:ext cx="2726949" cy="490301"/>
                <a:chOff x="6361549" y="238117"/>
                <a:chExt cx="2966655" cy="533400"/>
              </a:xfrm>
            </p:grpSpPr>
            <p:sp>
              <p:nvSpPr>
                <p:cNvPr id="1041" name="Google Shape;1041;p33"/>
                <p:cNvSpPr/>
                <p:nvPr/>
              </p:nvSpPr>
              <p:spPr>
                <a:xfrm>
                  <a:off x="6361623" y="238117"/>
                  <a:ext cx="29664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42" name="Google Shape;1042;p33"/>
                <p:cNvSpPr/>
                <p:nvPr/>
              </p:nvSpPr>
              <p:spPr>
                <a:xfrm>
                  <a:off x="6361549" y="685643"/>
                  <a:ext cx="2966655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043" name="Google Shape;1043;p3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044" name="Google Shape;1044;p3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5" name="Google Shape;1045;p3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6" name="Google Shape;1046;p3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7" name="Google Shape;1047;p3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8" name="Google Shape;1048;p3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9" name="Google Shape;1049;p3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050" name="Google Shape;1050;p33"/>
            <p:cNvSpPr/>
            <p:nvPr/>
          </p:nvSpPr>
          <p:spPr>
            <a:xfrm>
              <a:off x="6290352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51" name="Google Shape;1051;p33"/>
          <p:cNvGrpSpPr/>
          <p:nvPr/>
        </p:nvGrpSpPr>
        <p:grpSpPr>
          <a:xfrm>
            <a:off x="7940665" y="1996101"/>
            <a:ext cx="3291336" cy="4315785"/>
            <a:chOff x="6217019" y="128594"/>
            <a:chExt cx="2727024" cy="3575828"/>
          </a:xfrm>
        </p:grpSpPr>
        <p:grpSp>
          <p:nvGrpSpPr>
            <p:cNvPr id="1052" name="Google Shape;1052;p33"/>
            <p:cNvGrpSpPr/>
            <p:nvPr/>
          </p:nvGrpSpPr>
          <p:grpSpPr>
            <a:xfrm>
              <a:off x="6217019" y="128594"/>
              <a:ext cx="2727024" cy="3575828"/>
              <a:chOff x="6217019" y="428613"/>
              <a:chExt cx="2727024" cy="3547800"/>
            </a:xfrm>
          </p:grpSpPr>
          <p:sp>
            <p:nvSpPr>
              <p:cNvPr id="1053" name="Google Shape;1053;p33"/>
              <p:cNvSpPr/>
              <p:nvPr/>
            </p:nvSpPr>
            <p:spPr>
              <a:xfrm>
                <a:off x="6217043" y="428613"/>
                <a:ext cx="2727000" cy="3547800"/>
              </a:xfrm>
              <a:prstGeom prst="roundRect">
                <a:avLst>
                  <a:gd name="adj" fmla="val 96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054" name="Google Shape;1054;p33"/>
              <p:cNvGrpSpPr/>
              <p:nvPr/>
            </p:nvGrpSpPr>
            <p:grpSpPr>
              <a:xfrm>
                <a:off x="6217019" y="428627"/>
                <a:ext cx="2726949" cy="490301"/>
                <a:chOff x="6361549" y="238117"/>
                <a:chExt cx="2966655" cy="533400"/>
              </a:xfrm>
            </p:grpSpPr>
            <p:sp>
              <p:nvSpPr>
                <p:cNvPr id="1055" name="Google Shape;1055;p33"/>
                <p:cNvSpPr/>
                <p:nvPr/>
              </p:nvSpPr>
              <p:spPr>
                <a:xfrm>
                  <a:off x="6361623" y="238117"/>
                  <a:ext cx="29664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56" name="Google Shape;1056;p33"/>
                <p:cNvSpPr/>
                <p:nvPr/>
              </p:nvSpPr>
              <p:spPr>
                <a:xfrm>
                  <a:off x="6361549" y="685643"/>
                  <a:ext cx="2966655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057" name="Google Shape;1057;p3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058" name="Google Shape;1058;p3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59" name="Google Shape;1059;p3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0" name="Google Shape;1060;p3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1" name="Google Shape;1061;p3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2" name="Google Shape;1062;p3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3" name="Google Shape;1063;p3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064" name="Google Shape;1064;p33"/>
            <p:cNvSpPr/>
            <p:nvPr/>
          </p:nvSpPr>
          <p:spPr>
            <a:xfrm>
              <a:off x="6290352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65" name="Google Shape;1065;p33"/>
          <p:cNvGrpSpPr/>
          <p:nvPr/>
        </p:nvGrpSpPr>
        <p:grpSpPr>
          <a:xfrm>
            <a:off x="959999" y="1996101"/>
            <a:ext cx="3291336" cy="4315785"/>
            <a:chOff x="6217019" y="128594"/>
            <a:chExt cx="2727024" cy="3575828"/>
          </a:xfrm>
        </p:grpSpPr>
        <p:grpSp>
          <p:nvGrpSpPr>
            <p:cNvPr id="1066" name="Google Shape;1066;p33"/>
            <p:cNvGrpSpPr/>
            <p:nvPr/>
          </p:nvGrpSpPr>
          <p:grpSpPr>
            <a:xfrm>
              <a:off x="6217019" y="128594"/>
              <a:ext cx="2727024" cy="3575828"/>
              <a:chOff x="6217019" y="428613"/>
              <a:chExt cx="2727024" cy="3547800"/>
            </a:xfrm>
          </p:grpSpPr>
          <p:sp>
            <p:nvSpPr>
              <p:cNvPr id="1067" name="Google Shape;1067;p33"/>
              <p:cNvSpPr/>
              <p:nvPr/>
            </p:nvSpPr>
            <p:spPr>
              <a:xfrm>
                <a:off x="6217043" y="428613"/>
                <a:ext cx="2727000" cy="3547800"/>
              </a:xfrm>
              <a:prstGeom prst="roundRect">
                <a:avLst>
                  <a:gd name="adj" fmla="val 96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068" name="Google Shape;1068;p33"/>
              <p:cNvGrpSpPr/>
              <p:nvPr/>
            </p:nvGrpSpPr>
            <p:grpSpPr>
              <a:xfrm>
                <a:off x="6217019" y="428627"/>
                <a:ext cx="2726949" cy="490301"/>
                <a:chOff x="6361549" y="238117"/>
                <a:chExt cx="2966655" cy="533400"/>
              </a:xfrm>
            </p:grpSpPr>
            <p:sp>
              <p:nvSpPr>
                <p:cNvPr id="1069" name="Google Shape;1069;p33"/>
                <p:cNvSpPr/>
                <p:nvPr/>
              </p:nvSpPr>
              <p:spPr>
                <a:xfrm>
                  <a:off x="6361623" y="238117"/>
                  <a:ext cx="29664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70" name="Google Shape;1070;p33"/>
                <p:cNvSpPr/>
                <p:nvPr/>
              </p:nvSpPr>
              <p:spPr>
                <a:xfrm>
                  <a:off x="6361549" y="685643"/>
                  <a:ext cx="2966655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071" name="Google Shape;1071;p3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072" name="Google Shape;1072;p3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3" name="Google Shape;1073;p3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4" name="Google Shape;1074;p3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5" name="Google Shape;1075;p3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6" name="Google Shape;1076;p3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7" name="Google Shape;1077;p3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078" name="Google Shape;1078;p33"/>
            <p:cNvSpPr/>
            <p:nvPr/>
          </p:nvSpPr>
          <p:spPr>
            <a:xfrm>
              <a:off x="6290352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79" name="Google Shape;1079;p33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080" name="Google Shape;1080;p33"/>
          <p:cNvSpPr txBox="1">
            <a:spLocks noGrp="1"/>
          </p:cNvSpPr>
          <p:nvPr>
            <p:ph type="title" idx="2"/>
          </p:nvPr>
        </p:nvSpPr>
        <p:spPr>
          <a:xfrm>
            <a:off x="1339067" y="3037167"/>
            <a:ext cx="2533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81" name="Google Shape;1081;p33"/>
          <p:cNvSpPr txBox="1">
            <a:spLocks noGrp="1"/>
          </p:cNvSpPr>
          <p:nvPr>
            <p:ph type="subTitle" idx="1"/>
          </p:nvPr>
        </p:nvSpPr>
        <p:spPr>
          <a:xfrm>
            <a:off x="1339067" y="3681467"/>
            <a:ext cx="2533200" cy="13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2" name="Google Shape;1082;p33"/>
          <p:cNvSpPr txBox="1">
            <a:spLocks noGrp="1"/>
          </p:cNvSpPr>
          <p:nvPr>
            <p:ph type="title" idx="3"/>
          </p:nvPr>
        </p:nvSpPr>
        <p:spPr>
          <a:xfrm>
            <a:off x="4828000" y="3037167"/>
            <a:ext cx="25360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83" name="Google Shape;1083;p33"/>
          <p:cNvSpPr txBox="1">
            <a:spLocks noGrp="1"/>
          </p:cNvSpPr>
          <p:nvPr>
            <p:ph type="subTitle" idx="4"/>
          </p:nvPr>
        </p:nvSpPr>
        <p:spPr>
          <a:xfrm>
            <a:off x="4830000" y="3681467"/>
            <a:ext cx="2532000" cy="13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4" name="Google Shape;1084;p33"/>
          <p:cNvSpPr txBox="1">
            <a:spLocks noGrp="1"/>
          </p:cNvSpPr>
          <p:nvPr>
            <p:ph type="title" idx="5"/>
          </p:nvPr>
        </p:nvSpPr>
        <p:spPr>
          <a:xfrm>
            <a:off x="8319733" y="3037151"/>
            <a:ext cx="25360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85" name="Google Shape;1085;p33"/>
          <p:cNvSpPr txBox="1">
            <a:spLocks noGrp="1"/>
          </p:cNvSpPr>
          <p:nvPr>
            <p:ph type="subTitle" idx="6"/>
          </p:nvPr>
        </p:nvSpPr>
        <p:spPr>
          <a:xfrm>
            <a:off x="8319743" y="3681452"/>
            <a:ext cx="2532000" cy="13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6" name="Google Shape;1086;p33"/>
          <p:cNvSpPr/>
          <p:nvPr/>
        </p:nvSpPr>
        <p:spPr>
          <a:xfrm>
            <a:off x="421767" y="4812268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7" name="Google Shape;1087;p33"/>
          <p:cNvSpPr/>
          <p:nvPr/>
        </p:nvSpPr>
        <p:spPr>
          <a:xfrm>
            <a:off x="11131733" y="12447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8" name="Google Shape;1088;p33"/>
          <p:cNvSpPr/>
          <p:nvPr/>
        </p:nvSpPr>
        <p:spPr>
          <a:xfrm>
            <a:off x="4617847" y="532606"/>
            <a:ext cx="317372" cy="374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rgbClr val="FFC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1455487"/>
      </p:ext>
    </p:extLst>
  </p:cSld>
  <p:clrMapOvr>
    <a:masterClrMapping/>
  </p:clrMapOvr>
  <p:transition spd="slow">
    <p:cover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p37"/>
          <p:cNvSpPr/>
          <p:nvPr/>
        </p:nvSpPr>
        <p:spPr>
          <a:xfrm rot="-7424542">
            <a:off x="-2161209" y="-3067214"/>
            <a:ext cx="13874309" cy="13475039"/>
          </a:xfrm>
          <a:custGeom>
            <a:avLst/>
            <a:gdLst/>
            <a:ahLst/>
            <a:cxnLst/>
            <a:rect l="l" t="t" r="r" b="b"/>
            <a:pathLst>
              <a:path w="27617" h="26822" extrusionOk="0">
                <a:moveTo>
                  <a:pt x="9841" y="1"/>
                </a:moveTo>
                <a:cubicBezTo>
                  <a:pt x="8360" y="1"/>
                  <a:pt x="6743" y="601"/>
                  <a:pt x="5328" y="1510"/>
                </a:cubicBezTo>
                <a:cubicBezTo>
                  <a:pt x="3060" y="2967"/>
                  <a:pt x="1272" y="5215"/>
                  <a:pt x="646" y="7648"/>
                </a:cubicBezTo>
                <a:cubicBezTo>
                  <a:pt x="1" y="10100"/>
                  <a:pt x="517" y="12756"/>
                  <a:pt x="867" y="15465"/>
                </a:cubicBezTo>
                <a:cubicBezTo>
                  <a:pt x="1236" y="18157"/>
                  <a:pt x="1438" y="20904"/>
                  <a:pt x="2674" y="23263"/>
                </a:cubicBezTo>
                <a:cubicBezTo>
                  <a:pt x="3677" y="25166"/>
                  <a:pt x="5329" y="26821"/>
                  <a:pt x="7006" y="26821"/>
                </a:cubicBezTo>
                <a:cubicBezTo>
                  <a:pt x="7425" y="26821"/>
                  <a:pt x="7846" y="26718"/>
                  <a:pt x="8259" y="26489"/>
                </a:cubicBezTo>
                <a:cubicBezTo>
                  <a:pt x="10324" y="25347"/>
                  <a:pt x="12186" y="21051"/>
                  <a:pt x="14454" y="19687"/>
                </a:cubicBezTo>
                <a:cubicBezTo>
                  <a:pt x="15155" y="19265"/>
                  <a:pt x="15894" y="19122"/>
                  <a:pt x="16663" y="19122"/>
                </a:cubicBezTo>
                <a:cubicBezTo>
                  <a:pt x="18292" y="19122"/>
                  <a:pt x="20049" y="19766"/>
                  <a:pt x="21835" y="19766"/>
                </a:cubicBezTo>
                <a:cubicBezTo>
                  <a:pt x="21931" y="19766"/>
                  <a:pt x="22026" y="19764"/>
                  <a:pt x="22122" y="19761"/>
                </a:cubicBezTo>
                <a:cubicBezTo>
                  <a:pt x="24833" y="19650"/>
                  <a:pt x="27616" y="17898"/>
                  <a:pt x="26768" y="16331"/>
                </a:cubicBezTo>
                <a:cubicBezTo>
                  <a:pt x="25939" y="14747"/>
                  <a:pt x="21477" y="13327"/>
                  <a:pt x="19136" y="12092"/>
                </a:cubicBezTo>
                <a:cubicBezTo>
                  <a:pt x="16795" y="10839"/>
                  <a:pt x="16555" y="9788"/>
                  <a:pt x="15910" y="7593"/>
                </a:cubicBezTo>
                <a:cubicBezTo>
                  <a:pt x="15265" y="5381"/>
                  <a:pt x="14214" y="2044"/>
                  <a:pt x="12297" y="717"/>
                </a:cubicBezTo>
                <a:cubicBezTo>
                  <a:pt x="11576" y="218"/>
                  <a:pt x="10733" y="1"/>
                  <a:pt x="9841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197" name="Google Shape;1197;p37"/>
          <p:cNvGrpSpPr/>
          <p:nvPr/>
        </p:nvGrpSpPr>
        <p:grpSpPr>
          <a:xfrm>
            <a:off x="244417" y="3080852"/>
            <a:ext cx="5434715" cy="3495113"/>
            <a:chOff x="183313" y="2385725"/>
            <a:chExt cx="4076036" cy="2621335"/>
          </a:xfrm>
        </p:grpSpPr>
        <p:grpSp>
          <p:nvGrpSpPr>
            <p:cNvPr id="1198" name="Google Shape;1198;p37"/>
            <p:cNvGrpSpPr/>
            <p:nvPr/>
          </p:nvGrpSpPr>
          <p:grpSpPr>
            <a:xfrm>
              <a:off x="183313" y="2628288"/>
              <a:ext cx="3826861" cy="2378773"/>
              <a:chOff x="4716495" y="128594"/>
              <a:chExt cx="4227641" cy="2627898"/>
            </a:xfrm>
          </p:grpSpPr>
          <p:grpSp>
            <p:nvGrpSpPr>
              <p:cNvPr id="1199" name="Google Shape;1199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00" name="Google Shape;1200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01" name="Google Shape;1201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02" name="Google Shape;1202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03" name="Google Shape;1203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04" name="Google Shape;1204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05" name="Google Shape;1205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06" name="Google Shape;1206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07" name="Google Shape;1207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08" name="Google Shape;1208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09" name="Google Shape;1209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10" name="Google Shape;1210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11" name="Google Shape;1211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12" name="Google Shape;1212;p37"/>
            <p:cNvGrpSpPr/>
            <p:nvPr/>
          </p:nvGrpSpPr>
          <p:grpSpPr>
            <a:xfrm>
              <a:off x="307900" y="2507006"/>
              <a:ext cx="3826861" cy="2378773"/>
              <a:chOff x="4716495" y="128594"/>
              <a:chExt cx="4227641" cy="2627898"/>
            </a:xfrm>
          </p:grpSpPr>
          <p:grpSp>
            <p:nvGrpSpPr>
              <p:cNvPr id="1213" name="Google Shape;1213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14" name="Google Shape;1214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15" name="Google Shape;1215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16" name="Google Shape;1216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17" name="Google Shape;1217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18" name="Google Shape;1218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19" name="Google Shape;1219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0" name="Google Shape;1220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1" name="Google Shape;1221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2" name="Google Shape;1222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3" name="Google Shape;1223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4" name="Google Shape;1224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25" name="Google Shape;1225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26" name="Google Shape;1226;p37"/>
            <p:cNvGrpSpPr/>
            <p:nvPr/>
          </p:nvGrpSpPr>
          <p:grpSpPr>
            <a:xfrm>
              <a:off x="432488" y="2385725"/>
              <a:ext cx="3826861" cy="2378773"/>
              <a:chOff x="4716495" y="128594"/>
              <a:chExt cx="4227641" cy="2627898"/>
            </a:xfrm>
          </p:grpSpPr>
          <p:grpSp>
            <p:nvGrpSpPr>
              <p:cNvPr id="1227" name="Google Shape;1227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28" name="Google Shape;1228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29" name="Google Shape;1229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30" name="Google Shape;1230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31" name="Google Shape;1231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32" name="Google Shape;1232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33" name="Google Shape;1233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4" name="Google Shape;1234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5" name="Google Shape;1235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6" name="Google Shape;1236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7" name="Google Shape;1237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8" name="Google Shape;1238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39" name="Google Shape;1239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240" name="Google Shape;1240;p37"/>
          <p:cNvGrpSpPr/>
          <p:nvPr/>
        </p:nvGrpSpPr>
        <p:grpSpPr>
          <a:xfrm>
            <a:off x="6095984" y="2746867"/>
            <a:ext cx="5434915" cy="3391131"/>
            <a:chOff x="4571988" y="2060150"/>
            <a:chExt cx="4076186" cy="2543348"/>
          </a:xfrm>
        </p:grpSpPr>
        <p:grpSp>
          <p:nvGrpSpPr>
            <p:cNvPr id="1241" name="Google Shape;1241;p37"/>
            <p:cNvGrpSpPr/>
            <p:nvPr/>
          </p:nvGrpSpPr>
          <p:grpSpPr>
            <a:xfrm>
              <a:off x="4821313" y="2224725"/>
              <a:ext cx="3826861" cy="2378773"/>
              <a:chOff x="4716495" y="128594"/>
              <a:chExt cx="4227641" cy="2627898"/>
            </a:xfrm>
          </p:grpSpPr>
          <p:grpSp>
            <p:nvGrpSpPr>
              <p:cNvPr id="1242" name="Google Shape;1242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43" name="Google Shape;1243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44" name="Google Shape;1244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45" name="Google Shape;1245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46" name="Google Shape;1246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47" name="Google Shape;1247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48" name="Google Shape;1248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49" name="Google Shape;1249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50" name="Google Shape;1250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51" name="Google Shape;1251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52" name="Google Shape;1252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53" name="Google Shape;1253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54" name="Google Shape;1254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55" name="Google Shape;1255;p37"/>
            <p:cNvGrpSpPr/>
            <p:nvPr/>
          </p:nvGrpSpPr>
          <p:grpSpPr>
            <a:xfrm>
              <a:off x="4696650" y="2142438"/>
              <a:ext cx="3826861" cy="2378773"/>
              <a:chOff x="4716495" y="128594"/>
              <a:chExt cx="4227641" cy="2627898"/>
            </a:xfrm>
          </p:grpSpPr>
          <p:grpSp>
            <p:nvGrpSpPr>
              <p:cNvPr id="1256" name="Google Shape;1256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57" name="Google Shape;1257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58" name="Google Shape;1258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59" name="Google Shape;1259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60" name="Google Shape;1260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61" name="Google Shape;1261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62" name="Google Shape;1262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3" name="Google Shape;1263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4" name="Google Shape;1264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5" name="Google Shape;1265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6" name="Google Shape;1266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7" name="Google Shape;1267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68" name="Google Shape;1268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69" name="Google Shape;1269;p37"/>
            <p:cNvGrpSpPr/>
            <p:nvPr/>
          </p:nvGrpSpPr>
          <p:grpSpPr>
            <a:xfrm>
              <a:off x="4571988" y="2060150"/>
              <a:ext cx="3826861" cy="2378773"/>
              <a:chOff x="4716495" y="128594"/>
              <a:chExt cx="4227641" cy="2627898"/>
            </a:xfrm>
          </p:grpSpPr>
          <p:grpSp>
            <p:nvGrpSpPr>
              <p:cNvPr id="1270" name="Google Shape;1270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71" name="Google Shape;1271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72" name="Google Shape;1272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73" name="Google Shape;1273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74" name="Google Shape;1274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75" name="Google Shape;1275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76" name="Google Shape;1276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77" name="Google Shape;1277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78" name="Google Shape;1278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79" name="Google Shape;1279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80" name="Google Shape;1280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81" name="Google Shape;1281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82" name="Google Shape;1282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283" name="Google Shape;1283;p37"/>
          <p:cNvGrpSpPr/>
          <p:nvPr/>
        </p:nvGrpSpPr>
        <p:grpSpPr>
          <a:xfrm>
            <a:off x="1199434" y="143834"/>
            <a:ext cx="5228999" cy="3285180"/>
            <a:chOff x="899575" y="616200"/>
            <a:chExt cx="3921749" cy="2463885"/>
          </a:xfrm>
        </p:grpSpPr>
        <p:grpSp>
          <p:nvGrpSpPr>
            <p:cNvPr id="1284" name="Google Shape;1284;p37"/>
            <p:cNvGrpSpPr/>
            <p:nvPr/>
          </p:nvGrpSpPr>
          <p:grpSpPr>
            <a:xfrm>
              <a:off x="899575" y="701313"/>
              <a:ext cx="3826861" cy="2378773"/>
              <a:chOff x="4716495" y="128594"/>
              <a:chExt cx="4227641" cy="2627898"/>
            </a:xfrm>
          </p:grpSpPr>
          <p:grpSp>
            <p:nvGrpSpPr>
              <p:cNvPr id="1285" name="Google Shape;1285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86" name="Google Shape;1286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87" name="Google Shape;1287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88" name="Google Shape;1288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89" name="Google Shape;1289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90" name="Google Shape;1290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91" name="Google Shape;1291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2" name="Google Shape;1292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3" name="Google Shape;1293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4" name="Google Shape;1294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5" name="Google Shape;1295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6" name="Google Shape;1296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97" name="Google Shape;1297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98" name="Google Shape;1298;p37"/>
            <p:cNvGrpSpPr/>
            <p:nvPr/>
          </p:nvGrpSpPr>
          <p:grpSpPr>
            <a:xfrm>
              <a:off x="994463" y="616200"/>
              <a:ext cx="3826861" cy="2378773"/>
              <a:chOff x="4716495" y="128594"/>
              <a:chExt cx="4227641" cy="2627898"/>
            </a:xfrm>
          </p:grpSpPr>
          <p:grpSp>
            <p:nvGrpSpPr>
              <p:cNvPr id="1299" name="Google Shape;1299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300" name="Google Shape;1300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301" name="Google Shape;1301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302" name="Google Shape;1302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03" name="Google Shape;1303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304" name="Google Shape;1304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305" name="Google Shape;1305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06" name="Google Shape;1306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07" name="Google Shape;1307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08" name="Google Shape;1308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09" name="Google Shape;1309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10" name="Google Shape;1310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311" name="Google Shape;1311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312" name="Google Shape;1312;p37"/>
          <p:cNvSpPr txBox="1">
            <a:spLocks noGrp="1"/>
          </p:cNvSpPr>
          <p:nvPr>
            <p:ph type="subTitle" idx="1"/>
          </p:nvPr>
        </p:nvSpPr>
        <p:spPr>
          <a:xfrm>
            <a:off x="908900" y="5334400"/>
            <a:ext cx="44380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3" name="Google Shape;1313;p37"/>
          <p:cNvSpPr txBox="1">
            <a:spLocks noGrp="1"/>
          </p:cNvSpPr>
          <p:nvPr>
            <p:ph type="subTitle" idx="2"/>
          </p:nvPr>
        </p:nvSpPr>
        <p:spPr>
          <a:xfrm>
            <a:off x="6428417" y="4883400"/>
            <a:ext cx="44376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4" name="Google Shape;1314;p37"/>
          <p:cNvSpPr txBox="1">
            <a:spLocks noGrp="1"/>
          </p:cNvSpPr>
          <p:nvPr>
            <p:ph type="title" hasCustomPrompt="1"/>
          </p:nvPr>
        </p:nvSpPr>
        <p:spPr>
          <a:xfrm>
            <a:off x="908900" y="4167600"/>
            <a:ext cx="4438000" cy="1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315" name="Google Shape;1315;p37"/>
          <p:cNvSpPr txBox="1">
            <a:spLocks noGrp="1"/>
          </p:cNvSpPr>
          <p:nvPr>
            <p:ph type="title" idx="3" hasCustomPrompt="1"/>
          </p:nvPr>
        </p:nvSpPr>
        <p:spPr>
          <a:xfrm>
            <a:off x="6428417" y="3716600"/>
            <a:ext cx="4437600" cy="1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316" name="Google Shape;1316;p37"/>
          <p:cNvSpPr txBox="1">
            <a:spLocks noGrp="1"/>
          </p:cNvSpPr>
          <p:nvPr>
            <p:ph type="subTitle" idx="4"/>
          </p:nvPr>
        </p:nvSpPr>
        <p:spPr>
          <a:xfrm>
            <a:off x="1658200" y="2225467"/>
            <a:ext cx="44380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7" name="Google Shape;1317;p37"/>
          <p:cNvSpPr txBox="1">
            <a:spLocks noGrp="1"/>
          </p:cNvSpPr>
          <p:nvPr>
            <p:ph type="title" idx="5" hasCustomPrompt="1"/>
          </p:nvPr>
        </p:nvSpPr>
        <p:spPr>
          <a:xfrm>
            <a:off x="1658200" y="1065000"/>
            <a:ext cx="4438000" cy="1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318" name="Google Shape;1318;p37"/>
          <p:cNvSpPr/>
          <p:nvPr/>
        </p:nvSpPr>
        <p:spPr>
          <a:xfrm>
            <a:off x="847101" y="2387601"/>
            <a:ext cx="225799" cy="26666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9" name="Google Shape;1319;p37"/>
          <p:cNvSpPr/>
          <p:nvPr/>
        </p:nvSpPr>
        <p:spPr>
          <a:xfrm>
            <a:off x="350867" y="1290701"/>
            <a:ext cx="225799" cy="26666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0" name="Google Shape;1320;p37"/>
          <p:cNvSpPr/>
          <p:nvPr/>
        </p:nvSpPr>
        <p:spPr>
          <a:xfrm>
            <a:off x="11615334" y="4956901"/>
            <a:ext cx="225799" cy="26666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1" name="Google Shape;1321;p37"/>
          <p:cNvSpPr/>
          <p:nvPr/>
        </p:nvSpPr>
        <p:spPr>
          <a:xfrm>
            <a:off x="11072101" y="1290706"/>
            <a:ext cx="319801" cy="3776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rgbClr val="FFC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2417309"/>
      </p:ext>
    </p:extLst>
  </p:cSld>
  <p:clrMapOvr>
    <a:masterClrMapping/>
  </p:clrMapOvr>
  <p:transition spd="slow">
    <p:cover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8" name="Google Shape;1358;p39"/>
          <p:cNvGrpSpPr/>
          <p:nvPr/>
        </p:nvGrpSpPr>
        <p:grpSpPr>
          <a:xfrm>
            <a:off x="520625" y="318700"/>
            <a:ext cx="11378828" cy="6220589"/>
            <a:chOff x="171400" y="128593"/>
            <a:chExt cx="8772740" cy="4795891"/>
          </a:xfrm>
        </p:grpSpPr>
        <p:grpSp>
          <p:nvGrpSpPr>
            <p:cNvPr id="1359" name="Google Shape;1359;p39"/>
            <p:cNvGrpSpPr/>
            <p:nvPr/>
          </p:nvGrpSpPr>
          <p:grpSpPr>
            <a:xfrm>
              <a:off x="171400" y="128593"/>
              <a:ext cx="8772740" cy="4795891"/>
              <a:chOff x="171400" y="428612"/>
              <a:chExt cx="8772740" cy="4758300"/>
            </a:xfrm>
          </p:grpSpPr>
          <p:sp>
            <p:nvSpPr>
              <p:cNvPr id="1360" name="Google Shape;1360;p39"/>
              <p:cNvSpPr/>
              <p:nvPr/>
            </p:nvSpPr>
            <p:spPr>
              <a:xfrm>
                <a:off x="386868" y="428612"/>
                <a:ext cx="85569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361" name="Google Shape;1361;p39"/>
              <p:cNvGrpSpPr/>
              <p:nvPr/>
            </p:nvGrpSpPr>
            <p:grpSpPr>
              <a:xfrm>
                <a:off x="171400" y="428629"/>
                <a:ext cx="8772740" cy="490301"/>
                <a:chOff x="-215495" y="238118"/>
                <a:chExt cx="9543886" cy="533400"/>
              </a:xfrm>
            </p:grpSpPr>
            <p:sp>
              <p:nvSpPr>
                <p:cNvPr id="1362" name="Google Shape;1362;p39"/>
                <p:cNvSpPr/>
                <p:nvPr/>
              </p:nvSpPr>
              <p:spPr>
                <a:xfrm>
                  <a:off x="19091" y="238118"/>
                  <a:ext cx="9309300" cy="533400"/>
                </a:xfrm>
                <a:prstGeom prst="round2SameRect">
                  <a:avLst>
                    <a:gd name="adj1" fmla="val 43854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363" name="Google Shape;1363;p39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364" name="Google Shape;1364;p3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365" name="Google Shape;1365;p3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66" name="Google Shape;1366;p3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67" name="Google Shape;1367;p3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68" name="Google Shape;1368;p3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69" name="Google Shape;1369;p3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70" name="Google Shape;1370;p3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371" name="Google Shape;1371;p39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72" name="Google Shape;1372;p39"/>
          <p:cNvGrpSpPr/>
          <p:nvPr/>
        </p:nvGrpSpPr>
        <p:grpSpPr>
          <a:xfrm>
            <a:off x="10168903" y="1391947"/>
            <a:ext cx="1333895" cy="1338359"/>
            <a:chOff x="2879000" y="653125"/>
            <a:chExt cx="340650" cy="434325"/>
          </a:xfrm>
        </p:grpSpPr>
        <p:sp>
          <p:nvSpPr>
            <p:cNvPr id="1373" name="Google Shape;1373;p39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4" name="Google Shape;1374;p39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5" name="Google Shape;1375;p39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6" name="Google Shape;1376;p39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7" name="Google Shape;1377;p39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8" name="Google Shape;1378;p39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9" name="Google Shape;1379;p39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0" name="Google Shape;1380;p39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81" name="Google Shape;1381;p39"/>
          <p:cNvGrpSpPr/>
          <p:nvPr/>
        </p:nvGrpSpPr>
        <p:grpSpPr>
          <a:xfrm>
            <a:off x="10165649" y="2946615"/>
            <a:ext cx="1340473" cy="1340848"/>
            <a:chOff x="2494400" y="653125"/>
            <a:chExt cx="340625" cy="434325"/>
          </a:xfrm>
        </p:grpSpPr>
        <p:sp>
          <p:nvSpPr>
            <p:cNvPr id="1382" name="Google Shape;1382;p39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3" name="Google Shape;1383;p39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4" name="Google Shape;1384;p39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5" name="Google Shape;1385;p39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6" name="Google Shape;1386;p39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7" name="Google Shape;1387;p39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8" name="Google Shape;1388;p39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9" name="Google Shape;1389;p39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90" name="Google Shape;1390;p39"/>
          <p:cNvGrpSpPr/>
          <p:nvPr/>
        </p:nvGrpSpPr>
        <p:grpSpPr>
          <a:xfrm>
            <a:off x="10056501" y="4672313"/>
            <a:ext cx="1413787" cy="1411440"/>
            <a:chOff x="3265747" y="653121"/>
            <a:chExt cx="355783" cy="434325"/>
          </a:xfrm>
        </p:grpSpPr>
        <p:sp>
          <p:nvSpPr>
            <p:cNvPr id="1391" name="Google Shape;1391;p39"/>
            <p:cNvSpPr/>
            <p:nvPr/>
          </p:nvSpPr>
          <p:spPr>
            <a:xfrm>
              <a:off x="3272788" y="657350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2" name="Google Shape;1392;p39"/>
            <p:cNvSpPr/>
            <p:nvPr/>
          </p:nvSpPr>
          <p:spPr>
            <a:xfrm>
              <a:off x="3265747" y="653121"/>
              <a:ext cx="355783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3" name="Google Shape;1393;p39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CF7CC7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4" name="Google Shape;1394;p39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5" name="Google Shape;1395;p39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6" name="Google Shape;1396;p39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7" name="Google Shape;1397;p39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8" name="Google Shape;1398;p39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99" name="Google Shape;1399;p39"/>
          <p:cNvGrpSpPr/>
          <p:nvPr/>
        </p:nvGrpSpPr>
        <p:grpSpPr>
          <a:xfrm>
            <a:off x="286876" y="178762"/>
            <a:ext cx="10037885" cy="5557313"/>
            <a:chOff x="627130" y="128603"/>
            <a:chExt cx="8316852" cy="4604490"/>
          </a:xfrm>
        </p:grpSpPr>
        <p:grpSp>
          <p:nvGrpSpPr>
            <p:cNvPr id="1400" name="Google Shape;1400;p39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1401" name="Google Shape;1401;p39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402" name="Google Shape;1402;p39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1403" name="Google Shape;1403;p39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04" name="Google Shape;1404;p39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405" name="Google Shape;1405;p3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406" name="Google Shape;1406;p3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07" name="Google Shape;1407;p3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08" name="Google Shape;1408;p3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09" name="Google Shape;1409;p3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10" name="Google Shape;1410;p3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11" name="Google Shape;1411;p3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412" name="Google Shape;1412;p39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13" name="Google Shape;1413;p39"/>
          <p:cNvSpPr/>
          <p:nvPr/>
        </p:nvSpPr>
        <p:spPr>
          <a:xfrm>
            <a:off x="2764333" y="60175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4" name="Google Shape;1414;p39"/>
          <p:cNvSpPr/>
          <p:nvPr/>
        </p:nvSpPr>
        <p:spPr>
          <a:xfrm>
            <a:off x="9368333" y="10137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2379299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C2C1-43E7-4638-8B27-02ECB39E6B4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25968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Google Shape;1416;p40"/>
          <p:cNvSpPr/>
          <p:nvPr/>
        </p:nvSpPr>
        <p:spPr>
          <a:xfrm>
            <a:off x="3107251" y="-831983"/>
            <a:ext cx="10443659" cy="8300157"/>
          </a:xfrm>
          <a:custGeom>
            <a:avLst/>
            <a:gdLst/>
            <a:ahLst/>
            <a:cxnLst/>
            <a:rect l="l" t="t" r="r" b="b"/>
            <a:pathLst>
              <a:path w="67997" h="54041" extrusionOk="0">
                <a:moveTo>
                  <a:pt x="50677" y="1"/>
                </a:moveTo>
                <a:cubicBezTo>
                  <a:pt x="48942" y="1"/>
                  <a:pt x="47056" y="896"/>
                  <a:pt x="45175" y="2991"/>
                </a:cubicBezTo>
                <a:cubicBezTo>
                  <a:pt x="41850" y="6693"/>
                  <a:pt x="41080" y="11825"/>
                  <a:pt x="39774" y="16444"/>
                </a:cubicBezTo>
                <a:cubicBezTo>
                  <a:pt x="38870" y="19635"/>
                  <a:pt x="37615" y="22845"/>
                  <a:pt x="35270" y="25190"/>
                </a:cubicBezTo>
                <a:cubicBezTo>
                  <a:pt x="32078" y="28381"/>
                  <a:pt x="27368" y="29486"/>
                  <a:pt x="22875" y="29921"/>
                </a:cubicBezTo>
                <a:cubicBezTo>
                  <a:pt x="18383" y="30355"/>
                  <a:pt x="13775" y="30270"/>
                  <a:pt x="9482" y="31666"/>
                </a:cubicBezTo>
                <a:cubicBezTo>
                  <a:pt x="5190" y="33061"/>
                  <a:pt x="1131" y="36391"/>
                  <a:pt x="537" y="40865"/>
                </a:cubicBezTo>
                <a:cubicBezTo>
                  <a:pt x="1" y="44922"/>
                  <a:pt x="2495" y="48922"/>
                  <a:pt x="5866" y="51243"/>
                </a:cubicBezTo>
                <a:cubicBezTo>
                  <a:pt x="8537" y="53084"/>
                  <a:pt x="11784" y="54041"/>
                  <a:pt x="15026" y="54041"/>
                </a:cubicBezTo>
                <a:cubicBezTo>
                  <a:pt x="16883" y="54041"/>
                  <a:pt x="18737" y="53727"/>
                  <a:pt x="20480" y="53085"/>
                </a:cubicBezTo>
                <a:cubicBezTo>
                  <a:pt x="24250" y="51699"/>
                  <a:pt x="27357" y="48956"/>
                  <a:pt x="30941" y="47137"/>
                </a:cubicBezTo>
                <a:cubicBezTo>
                  <a:pt x="34194" y="45486"/>
                  <a:pt x="37842" y="44649"/>
                  <a:pt x="41489" y="44649"/>
                </a:cubicBezTo>
                <a:cubicBezTo>
                  <a:pt x="44177" y="44649"/>
                  <a:pt x="46865" y="45104"/>
                  <a:pt x="49392" y="46024"/>
                </a:cubicBezTo>
                <a:cubicBezTo>
                  <a:pt x="52327" y="47091"/>
                  <a:pt x="55201" y="48780"/>
                  <a:pt x="58289" y="48780"/>
                </a:cubicBezTo>
                <a:cubicBezTo>
                  <a:pt x="58483" y="48780"/>
                  <a:pt x="58678" y="48773"/>
                  <a:pt x="58874" y="48759"/>
                </a:cubicBezTo>
                <a:cubicBezTo>
                  <a:pt x="62874" y="48476"/>
                  <a:pt x="66178" y="44998"/>
                  <a:pt x="67087" y="41091"/>
                </a:cubicBezTo>
                <a:cubicBezTo>
                  <a:pt x="67996" y="37184"/>
                  <a:pt x="66861" y="33029"/>
                  <a:pt x="64857" y="29555"/>
                </a:cubicBezTo>
                <a:cubicBezTo>
                  <a:pt x="62878" y="26125"/>
                  <a:pt x="60014" y="23107"/>
                  <a:pt x="58986" y="19197"/>
                </a:cubicBezTo>
                <a:cubicBezTo>
                  <a:pt x="57980" y="15364"/>
                  <a:pt x="58856" y="11323"/>
                  <a:pt x="57806" y="7435"/>
                </a:cubicBezTo>
                <a:cubicBezTo>
                  <a:pt x="56648" y="3144"/>
                  <a:pt x="53928" y="1"/>
                  <a:pt x="50677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417" name="Google Shape;1417;p40"/>
          <p:cNvGrpSpPr/>
          <p:nvPr/>
        </p:nvGrpSpPr>
        <p:grpSpPr>
          <a:xfrm>
            <a:off x="723889" y="499242"/>
            <a:ext cx="10743627" cy="5874007"/>
            <a:chOff x="171400" y="128600"/>
            <a:chExt cx="8772695" cy="4795891"/>
          </a:xfrm>
        </p:grpSpPr>
        <p:grpSp>
          <p:nvGrpSpPr>
            <p:cNvPr id="1418" name="Google Shape;1418;p40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1419" name="Google Shape;1419;p40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420" name="Google Shape;1420;p40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1421" name="Google Shape;1421;p40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22" name="Google Shape;1422;p40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423" name="Google Shape;1423;p4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424" name="Google Shape;1424;p4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5" name="Google Shape;1425;p4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6" name="Google Shape;1426;p4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7" name="Google Shape;1427;p4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8" name="Google Shape;1428;p4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9" name="Google Shape;1429;p4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430" name="Google Shape;1430;p40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31" name="Google Shape;1431;p40"/>
          <p:cNvGrpSpPr/>
          <p:nvPr/>
        </p:nvGrpSpPr>
        <p:grpSpPr>
          <a:xfrm>
            <a:off x="1360576" y="182228"/>
            <a:ext cx="9504499" cy="6493547"/>
            <a:chOff x="627130" y="128592"/>
            <a:chExt cx="8316852" cy="5682137"/>
          </a:xfrm>
        </p:grpSpPr>
        <p:grpSp>
          <p:nvGrpSpPr>
            <p:cNvPr id="1432" name="Google Shape;1432;p40"/>
            <p:cNvGrpSpPr/>
            <p:nvPr/>
          </p:nvGrpSpPr>
          <p:grpSpPr>
            <a:xfrm>
              <a:off x="627130" y="128592"/>
              <a:ext cx="8316852" cy="5682137"/>
              <a:chOff x="627130" y="428611"/>
              <a:chExt cx="8316852" cy="5637600"/>
            </a:xfrm>
          </p:grpSpPr>
          <p:sp>
            <p:nvSpPr>
              <p:cNvPr id="1433" name="Google Shape;1433;p40"/>
              <p:cNvSpPr/>
              <p:nvPr/>
            </p:nvSpPr>
            <p:spPr>
              <a:xfrm>
                <a:off x="627191" y="428611"/>
                <a:ext cx="8316600" cy="56376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434" name="Google Shape;1434;p40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1435" name="Google Shape;1435;p40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36" name="Google Shape;1436;p40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437" name="Google Shape;1437;p4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438" name="Google Shape;1438;p4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39" name="Google Shape;1439;p4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0" name="Google Shape;1440;p4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1" name="Google Shape;1441;p4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2" name="Google Shape;1442;p4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3" name="Google Shape;1443;p4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444" name="Google Shape;1444;p40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45" name="Google Shape;1445;p40"/>
          <p:cNvSpPr/>
          <p:nvPr/>
        </p:nvSpPr>
        <p:spPr>
          <a:xfrm>
            <a:off x="1151402" y="3670302"/>
            <a:ext cx="329265" cy="388836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6" name="Google Shape;1446;p40"/>
          <p:cNvSpPr/>
          <p:nvPr/>
        </p:nvSpPr>
        <p:spPr>
          <a:xfrm>
            <a:off x="2764333" y="60175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7" name="Google Shape;1447;p40"/>
          <p:cNvSpPr/>
          <p:nvPr/>
        </p:nvSpPr>
        <p:spPr>
          <a:xfrm>
            <a:off x="9368333" y="10137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7875122"/>
      </p:ext>
    </p:extLst>
  </p:cSld>
  <p:clrMapOvr>
    <a:masterClrMapping/>
  </p:clrMapOvr>
  <p:transition spd="slow">
    <p:cover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06ABD190-56AD-4C55-BBCA-1554B872117B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081485"/>
      </p:ext>
    </p:extLst>
  </p:cSld>
  <p:clrMapOvr>
    <a:masterClrMapping/>
  </p:clrMapOvr>
  <p:transition spd="slow">
    <p:cover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自定义版式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7048980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5AEAB-927C-4DA5-953C-DA5C8107AA5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9329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E1C04-A070-406E-A2A9-FDBDA2C73DA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5887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ADBBC-7D42-4EFF-BEDB-D0776F16A4C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7089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612A-5B73-4E62-B649-9B5E4EF4352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9364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72AA4-5EE2-4D93-BFCA-753D3078132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451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19AF6-ADB1-4C3F-BC28-8B3797DD6AB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4265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C5787-F051-4227-A906-53F8A7CED4F3}" type="slidenum">
              <a:rPr lang="en-US" altLang="en-US" smtClean="0"/>
              <a:pPr/>
              <a:t>‹#›</a:t>
            </a:fld>
            <a:endParaRPr lang="en-US" alt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1A2AC06-579D-434D-83F4-021BBC3FFF12}"/>
              </a:ext>
            </a:extLst>
          </p:cNvPr>
          <p:cNvGrpSpPr/>
          <p:nvPr userDrawn="1"/>
        </p:nvGrpSpPr>
        <p:grpSpPr>
          <a:xfrm>
            <a:off x="0" y="1071"/>
            <a:ext cx="12192000" cy="6858000"/>
            <a:chOff x="0" y="1071"/>
            <a:chExt cx="12192000" cy="6858000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C69A1CA1-8594-4629-B972-EAC3723B9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1071"/>
              <a:ext cx="12192000" cy="6858000"/>
            </a:xfrm>
            <a:prstGeom prst="rect">
              <a:avLst/>
            </a:prstGeom>
          </p:spPr>
        </p:pic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A8F4A54-888D-4A34-A6C4-E85DA3071834}"/>
                </a:ext>
              </a:extLst>
            </p:cNvPr>
            <p:cNvSpPr/>
            <p:nvPr/>
          </p:nvSpPr>
          <p:spPr>
            <a:xfrm>
              <a:off x="533400" y="609600"/>
              <a:ext cx="11125200" cy="5715000"/>
            </a:xfrm>
            <a:custGeom>
              <a:avLst/>
              <a:gdLst>
                <a:gd name="connsiteX0" fmla="*/ 0 w 11125200"/>
                <a:gd name="connsiteY0" fmla="*/ 952519 h 5715000"/>
                <a:gd name="connsiteX1" fmla="*/ 952519 w 11125200"/>
                <a:gd name="connsiteY1" fmla="*/ 0 h 5715000"/>
                <a:gd name="connsiteX2" fmla="*/ 1252174 w 11125200"/>
                <a:gd name="connsiteY2" fmla="*/ 0 h 5715000"/>
                <a:gd name="connsiteX3" fmla="*/ 1644031 w 11125200"/>
                <a:gd name="connsiteY3" fmla="*/ 0 h 5715000"/>
                <a:gd name="connsiteX4" fmla="*/ 1943686 w 11125200"/>
                <a:gd name="connsiteY4" fmla="*/ 0 h 5715000"/>
                <a:gd name="connsiteX5" fmla="*/ 2612148 w 11125200"/>
                <a:gd name="connsiteY5" fmla="*/ 0 h 5715000"/>
                <a:gd name="connsiteX6" fmla="*/ 3188408 w 11125200"/>
                <a:gd name="connsiteY6" fmla="*/ 0 h 5715000"/>
                <a:gd name="connsiteX7" fmla="*/ 3672467 w 11125200"/>
                <a:gd name="connsiteY7" fmla="*/ 0 h 5715000"/>
                <a:gd name="connsiteX8" fmla="*/ 4340929 w 11125200"/>
                <a:gd name="connsiteY8" fmla="*/ 0 h 5715000"/>
                <a:gd name="connsiteX9" fmla="*/ 5009390 w 11125200"/>
                <a:gd name="connsiteY9" fmla="*/ 0 h 5715000"/>
                <a:gd name="connsiteX10" fmla="*/ 5401247 w 11125200"/>
                <a:gd name="connsiteY10" fmla="*/ 0 h 5715000"/>
                <a:gd name="connsiteX11" fmla="*/ 6069709 w 11125200"/>
                <a:gd name="connsiteY11" fmla="*/ 0 h 5715000"/>
                <a:gd name="connsiteX12" fmla="*/ 6553767 w 11125200"/>
                <a:gd name="connsiteY12" fmla="*/ 0 h 5715000"/>
                <a:gd name="connsiteX13" fmla="*/ 7314431 w 11125200"/>
                <a:gd name="connsiteY13" fmla="*/ 0 h 5715000"/>
                <a:gd name="connsiteX14" fmla="*/ 7614086 w 11125200"/>
                <a:gd name="connsiteY14" fmla="*/ 0 h 5715000"/>
                <a:gd name="connsiteX15" fmla="*/ 8282548 w 11125200"/>
                <a:gd name="connsiteY15" fmla="*/ 0 h 5715000"/>
                <a:gd name="connsiteX16" fmla="*/ 9043211 w 11125200"/>
                <a:gd name="connsiteY16" fmla="*/ 0 h 5715000"/>
                <a:gd name="connsiteX17" fmla="*/ 10172681 w 11125200"/>
                <a:gd name="connsiteY17" fmla="*/ 0 h 5715000"/>
                <a:gd name="connsiteX18" fmla="*/ 11125200 w 11125200"/>
                <a:gd name="connsiteY18" fmla="*/ 952519 h 5715000"/>
                <a:gd name="connsiteX19" fmla="*/ 11125200 w 11125200"/>
                <a:gd name="connsiteY19" fmla="*/ 1534899 h 5715000"/>
                <a:gd name="connsiteX20" fmla="*/ 11125200 w 11125200"/>
                <a:gd name="connsiteY20" fmla="*/ 2117279 h 5715000"/>
                <a:gd name="connsiteX21" fmla="*/ 11125200 w 11125200"/>
                <a:gd name="connsiteY21" fmla="*/ 2547260 h 5715000"/>
                <a:gd name="connsiteX22" fmla="*/ 11125200 w 11125200"/>
                <a:gd name="connsiteY22" fmla="*/ 3167740 h 5715000"/>
                <a:gd name="connsiteX23" fmla="*/ 11125200 w 11125200"/>
                <a:gd name="connsiteY23" fmla="*/ 3712020 h 5715000"/>
                <a:gd name="connsiteX24" fmla="*/ 11125200 w 11125200"/>
                <a:gd name="connsiteY24" fmla="*/ 4180101 h 5715000"/>
                <a:gd name="connsiteX25" fmla="*/ 11125200 w 11125200"/>
                <a:gd name="connsiteY25" fmla="*/ 4762481 h 5715000"/>
                <a:gd name="connsiteX26" fmla="*/ 10172681 w 11125200"/>
                <a:gd name="connsiteY26" fmla="*/ 5715000 h 5715000"/>
                <a:gd name="connsiteX27" fmla="*/ 9596421 w 11125200"/>
                <a:gd name="connsiteY27" fmla="*/ 5715000 h 5715000"/>
                <a:gd name="connsiteX28" fmla="*/ 8927959 w 11125200"/>
                <a:gd name="connsiteY28" fmla="*/ 5715000 h 5715000"/>
                <a:gd name="connsiteX29" fmla="*/ 8259497 w 11125200"/>
                <a:gd name="connsiteY29" fmla="*/ 5715000 h 5715000"/>
                <a:gd name="connsiteX30" fmla="*/ 7775439 w 11125200"/>
                <a:gd name="connsiteY30" fmla="*/ 5715000 h 5715000"/>
                <a:gd name="connsiteX31" fmla="*/ 7383582 w 11125200"/>
                <a:gd name="connsiteY31" fmla="*/ 5715000 h 5715000"/>
                <a:gd name="connsiteX32" fmla="*/ 6715120 w 11125200"/>
                <a:gd name="connsiteY32" fmla="*/ 5715000 h 5715000"/>
                <a:gd name="connsiteX33" fmla="*/ 6046659 w 11125200"/>
                <a:gd name="connsiteY33" fmla="*/ 5715000 h 5715000"/>
                <a:gd name="connsiteX34" fmla="*/ 5562600 w 11125200"/>
                <a:gd name="connsiteY34" fmla="*/ 5715000 h 5715000"/>
                <a:gd name="connsiteX35" fmla="*/ 4986340 w 11125200"/>
                <a:gd name="connsiteY35" fmla="*/ 5715000 h 5715000"/>
                <a:gd name="connsiteX36" fmla="*/ 4502281 w 11125200"/>
                <a:gd name="connsiteY36" fmla="*/ 5715000 h 5715000"/>
                <a:gd name="connsiteX37" fmla="*/ 3741618 w 11125200"/>
                <a:gd name="connsiteY37" fmla="*/ 5715000 h 5715000"/>
                <a:gd name="connsiteX38" fmla="*/ 3165358 w 11125200"/>
                <a:gd name="connsiteY38" fmla="*/ 5715000 h 5715000"/>
                <a:gd name="connsiteX39" fmla="*/ 2404695 w 11125200"/>
                <a:gd name="connsiteY39" fmla="*/ 5715000 h 5715000"/>
                <a:gd name="connsiteX40" fmla="*/ 1920636 w 11125200"/>
                <a:gd name="connsiteY40" fmla="*/ 5715000 h 5715000"/>
                <a:gd name="connsiteX41" fmla="*/ 952519 w 11125200"/>
                <a:gd name="connsiteY41" fmla="*/ 5715000 h 5715000"/>
                <a:gd name="connsiteX42" fmla="*/ 0 w 11125200"/>
                <a:gd name="connsiteY42" fmla="*/ 4762481 h 5715000"/>
                <a:gd name="connsiteX43" fmla="*/ 0 w 11125200"/>
                <a:gd name="connsiteY43" fmla="*/ 4142001 h 5715000"/>
                <a:gd name="connsiteX44" fmla="*/ 0 w 11125200"/>
                <a:gd name="connsiteY44" fmla="*/ 3635821 h 5715000"/>
                <a:gd name="connsiteX45" fmla="*/ 0 w 11125200"/>
                <a:gd name="connsiteY45" fmla="*/ 3205839 h 5715000"/>
                <a:gd name="connsiteX46" fmla="*/ 0 w 11125200"/>
                <a:gd name="connsiteY46" fmla="*/ 2737758 h 5715000"/>
                <a:gd name="connsiteX47" fmla="*/ 0 w 11125200"/>
                <a:gd name="connsiteY47" fmla="*/ 2269677 h 5715000"/>
                <a:gd name="connsiteX48" fmla="*/ 0 w 11125200"/>
                <a:gd name="connsiteY48" fmla="*/ 1839696 h 5715000"/>
                <a:gd name="connsiteX49" fmla="*/ 0 w 11125200"/>
                <a:gd name="connsiteY49" fmla="*/ 952519 h 571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1125200" h="5715000" fill="none" extrusionOk="0">
                  <a:moveTo>
                    <a:pt x="0" y="952519"/>
                  </a:moveTo>
                  <a:cubicBezTo>
                    <a:pt x="102097" y="343182"/>
                    <a:pt x="403227" y="68887"/>
                    <a:pt x="952519" y="0"/>
                  </a:cubicBezTo>
                  <a:cubicBezTo>
                    <a:pt x="1067910" y="-10327"/>
                    <a:pt x="1162552" y="30779"/>
                    <a:pt x="1252174" y="0"/>
                  </a:cubicBezTo>
                  <a:cubicBezTo>
                    <a:pt x="1341797" y="-30779"/>
                    <a:pt x="1561473" y="15697"/>
                    <a:pt x="1644031" y="0"/>
                  </a:cubicBezTo>
                  <a:cubicBezTo>
                    <a:pt x="1726589" y="-15697"/>
                    <a:pt x="1865620" y="33983"/>
                    <a:pt x="1943686" y="0"/>
                  </a:cubicBezTo>
                  <a:cubicBezTo>
                    <a:pt x="2021752" y="-33983"/>
                    <a:pt x="2301019" y="61144"/>
                    <a:pt x="2612148" y="0"/>
                  </a:cubicBezTo>
                  <a:cubicBezTo>
                    <a:pt x="2923277" y="-61144"/>
                    <a:pt x="2999074" y="57841"/>
                    <a:pt x="3188408" y="0"/>
                  </a:cubicBezTo>
                  <a:cubicBezTo>
                    <a:pt x="3377742" y="-57841"/>
                    <a:pt x="3556316" y="26897"/>
                    <a:pt x="3672467" y="0"/>
                  </a:cubicBezTo>
                  <a:cubicBezTo>
                    <a:pt x="3788618" y="-26897"/>
                    <a:pt x="4172304" y="9713"/>
                    <a:pt x="4340929" y="0"/>
                  </a:cubicBezTo>
                  <a:cubicBezTo>
                    <a:pt x="4509554" y="-9713"/>
                    <a:pt x="4708459" y="32769"/>
                    <a:pt x="5009390" y="0"/>
                  </a:cubicBezTo>
                  <a:cubicBezTo>
                    <a:pt x="5310321" y="-32769"/>
                    <a:pt x="5260152" y="32258"/>
                    <a:pt x="5401247" y="0"/>
                  </a:cubicBezTo>
                  <a:cubicBezTo>
                    <a:pt x="5542342" y="-32258"/>
                    <a:pt x="5871068" y="7608"/>
                    <a:pt x="6069709" y="0"/>
                  </a:cubicBezTo>
                  <a:cubicBezTo>
                    <a:pt x="6268350" y="-7608"/>
                    <a:pt x="6349380" y="22918"/>
                    <a:pt x="6553767" y="0"/>
                  </a:cubicBezTo>
                  <a:cubicBezTo>
                    <a:pt x="6758154" y="-22918"/>
                    <a:pt x="6972023" y="83924"/>
                    <a:pt x="7314431" y="0"/>
                  </a:cubicBezTo>
                  <a:cubicBezTo>
                    <a:pt x="7656839" y="-83924"/>
                    <a:pt x="7513648" y="23904"/>
                    <a:pt x="7614086" y="0"/>
                  </a:cubicBezTo>
                  <a:cubicBezTo>
                    <a:pt x="7714524" y="-23904"/>
                    <a:pt x="8066485" y="24537"/>
                    <a:pt x="8282548" y="0"/>
                  </a:cubicBezTo>
                  <a:cubicBezTo>
                    <a:pt x="8498611" y="-24537"/>
                    <a:pt x="8856493" y="27703"/>
                    <a:pt x="9043211" y="0"/>
                  </a:cubicBezTo>
                  <a:cubicBezTo>
                    <a:pt x="9229929" y="-27703"/>
                    <a:pt x="9731822" y="8019"/>
                    <a:pt x="10172681" y="0"/>
                  </a:cubicBezTo>
                  <a:cubicBezTo>
                    <a:pt x="10647307" y="134871"/>
                    <a:pt x="11083571" y="500761"/>
                    <a:pt x="11125200" y="952519"/>
                  </a:cubicBezTo>
                  <a:cubicBezTo>
                    <a:pt x="11140008" y="1089231"/>
                    <a:pt x="11091928" y="1415375"/>
                    <a:pt x="11125200" y="1534899"/>
                  </a:cubicBezTo>
                  <a:cubicBezTo>
                    <a:pt x="11158472" y="1654423"/>
                    <a:pt x="11067113" y="1871971"/>
                    <a:pt x="11125200" y="2117279"/>
                  </a:cubicBezTo>
                  <a:cubicBezTo>
                    <a:pt x="11183287" y="2362587"/>
                    <a:pt x="11090778" y="2401137"/>
                    <a:pt x="11125200" y="2547260"/>
                  </a:cubicBezTo>
                  <a:cubicBezTo>
                    <a:pt x="11159622" y="2693383"/>
                    <a:pt x="11066950" y="2977134"/>
                    <a:pt x="11125200" y="3167740"/>
                  </a:cubicBezTo>
                  <a:cubicBezTo>
                    <a:pt x="11183450" y="3358346"/>
                    <a:pt x="11066156" y="3502725"/>
                    <a:pt x="11125200" y="3712020"/>
                  </a:cubicBezTo>
                  <a:cubicBezTo>
                    <a:pt x="11184244" y="3921315"/>
                    <a:pt x="11096347" y="4026573"/>
                    <a:pt x="11125200" y="4180101"/>
                  </a:cubicBezTo>
                  <a:cubicBezTo>
                    <a:pt x="11154053" y="4333629"/>
                    <a:pt x="11109138" y="4575094"/>
                    <a:pt x="11125200" y="4762481"/>
                  </a:cubicBezTo>
                  <a:cubicBezTo>
                    <a:pt x="11111841" y="5308009"/>
                    <a:pt x="10813238" y="5798107"/>
                    <a:pt x="10172681" y="5715000"/>
                  </a:cubicBezTo>
                  <a:cubicBezTo>
                    <a:pt x="9922452" y="5756232"/>
                    <a:pt x="9740900" y="5701996"/>
                    <a:pt x="9596421" y="5715000"/>
                  </a:cubicBezTo>
                  <a:cubicBezTo>
                    <a:pt x="9451942" y="5728004"/>
                    <a:pt x="9114209" y="5690183"/>
                    <a:pt x="8927959" y="5715000"/>
                  </a:cubicBezTo>
                  <a:cubicBezTo>
                    <a:pt x="8741709" y="5739817"/>
                    <a:pt x="8518894" y="5697220"/>
                    <a:pt x="8259497" y="5715000"/>
                  </a:cubicBezTo>
                  <a:cubicBezTo>
                    <a:pt x="8000100" y="5732780"/>
                    <a:pt x="7873724" y="5693540"/>
                    <a:pt x="7775439" y="5715000"/>
                  </a:cubicBezTo>
                  <a:cubicBezTo>
                    <a:pt x="7677154" y="5736460"/>
                    <a:pt x="7557041" y="5713502"/>
                    <a:pt x="7383582" y="5715000"/>
                  </a:cubicBezTo>
                  <a:cubicBezTo>
                    <a:pt x="7210123" y="5716498"/>
                    <a:pt x="6859995" y="5687658"/>
                    <a:pt x="6715120" y="5715000"/>
                  </a:cubicBezTo>
                  <a:cubicBezTo>
                    <a:pt x="6570245" y="5742342"/>
                    <a:pt x="6198303" y="5638496"/>
                    <a:pt x="6046659" y="5715000"/>
                  </a:cubicBezTo>
                  <a:cubicBezTo>
                    <a:pt x="5895015" y="5791504"/>
                    <a:pt x="5727472" y="5659233"/>
                    <a:pt x="5562600" y="5715000"/>
                  </a:cubicBezTo>
                  <a:cubicBezTo>
                    <a:pt x="5397728" y="5770767"/>
                    <a:pt x="5197719" y="5688046"/>
                    <a:pt x="4986340" y="5715000"/>
                  </a:cubicBezTo>
                  <a:cubicBezTo>
                    <a:pt x="4774961" y="5741954"/>
                    <a:pt x="4708726" y="5696464"/>
                    <a:pt x="4502281" y="5715000"/>
                  </a:cubicBezTo>
                  <a:cubicBezTo>
                    <a:pt x="4295836" y="5733536"/>
                    <a:pt x="4075352" y="5693194"/>
                    <a:pt x="3741618" y="5715000"/>
                  </a:cubicBezTo>
                  <a:cubicBezTo>
                    <a:pt x="3407884" y="5736806"/>
                    <a:pt x="3426213" y="5683132"/>
                    <a:pt x="3165358" y="5715000"/>
                  </a:cubicBezTo>
                  <a:cubicBezTo>
                    <a:pt x="2904503" y="5746868"/>
                    <a:pt x="2659770" y="5656345"/>
                    <a:pt x="2404695" y="5715000"/>
                  </a:cubicBezTo>
                  <a:cubicBezTo>
                    <a:pt x="2149620" y="5773655"/>
                    <a:pt x="2090767" y="5700773"/>
                    <a:pt x="1920636" y="5715000"/>
                  </a:cubicBezTo>
                  <a:cubicBezTo>
                    <a:pt x="1750505" y="5729227"/>
                    <a:pt x="1193966" y="5613684"/>
                    <a:pt x="952519" y="5715000"/>
                  </a:cubicBezTo>
                  <a:cubicBezTo>
                    <a:pt x="410838" y="5695534"/>
                    <a:pt x="-28946" y="5221429"/>
                    <a:pt x="0" y="4762481"/>
                  </a:cubicBezTo>
                  <a:cubicBezTo>
                    <a:pt x="-41440" y="4471580"/>
                    <a:pt x="46091" y="4411860"/>
                    <a:pt x="0" y="4142001"/>
                  </a:cubicBezTo>
                  <a:cubicBezTo>
                    <a:pt x="-46091" y="3872142"/>
                    <a:pt x="24674" y="3811400"/>
                    <a:pt x="0" y="3635821"/>
                  </a:cubicBezTo>
                  <a:cubicBezTo>
                    <a:pt x="-24674" y="3460242"/>
                    <a:pt x="28356" y="3367997"/>
                    <a:pt x="0" y="3205839"/>
                  </a:cubicBezTo>
                  <a:cubicBezTo>
                    <a:pt x="-28356" y="3043681"/>
                    <a:pt x="44320" y="2961033"/>
                    <a:pt x="0" y="2737758"/>
                  </a:cubicBezTo>
                  <a:cubicBezTo>
                    <a:pt x="-44320" y="2514483"/>
                    <a:pt x="40051" y="2393568"/>
                    <a:pt x="0" y="2269677"/>
                  </a:cubicBezTo>
                  <a:cubicBezTo>
                    <a:pt x="-40051" y="2145786"/>
                    <a:pt x="31158" y="2051646"/>
                    <a:pt x="0" y="1839696"/>
                  </a:cubicBezTo>
                  <a:cubicBezTo>
                    <a:pt x="-31158" y="1627746"/>
                    <a:pt x="33570" y="1148488"/>
                    <a:pt x="0" y="952519"/>
                  </a:cubicBezTo>
                  <a:close/>
                </a:path>
                <a:path w="11125200" h="5715000" stroke="0" extrusionOk="0">
                  <a:moveTo>
                    <a:pt x="0" y="952519"/>
                  </a:moveTo>
                  <a:cubicBezTo>
                    <a:pt x="27808" y="449676"/>
                    <a:pt x="473975" y="-11033"/>
                    <a:pt x="952519" y="0"/>
                  </a:cubicBezTo>
                  <a:cubicBezTo>
                    <a:pt x="1271005" y="-66191"/>
                    <a:pt x="1307159" y="16753"/>
                    <a:pt x="1620981" y="0"/>
                  </a:cubicBezTo>
                  <a:cubicBezTo>
                    <a:pt x="1934803" y="-16753"/>
                    <a:pt x="2133227" y="21022"/>
                    <a:pt x="2381644" y="0"/>
                  </a:cubicBezTo>
                  <a:cubicBezTo>
                    <a:pt x="2630061" y="-21022"/>
                    <a:pt x="2617547" y="5632"/>
                    <a:pt x="2681299" y="0"/>
                  </a:cubicBezTo>
                  <a:cubicBezTo>
                    <a:pt x="2745051" y="-5632"/>
                    <a:pt x="3061396" y="45268"/>
                    <a:pt x="3349761" y="0"/>
                  </a:cubicBezTo>
                  <a:cubicBezTo>
                    <a:pt x="3638126" y="-45268"/>
                    <a:pt x="3652420" y="14627"/>
                    <a:pt x="3741618" y="0"/>
                  </a:cubicBezTo>
                  <a:cubicBezTo>
                    <a:pt x="3830816" y="-14627"/>
                    <a:pt x="4076195" y="16683"/>
                    <a:pt x="4410080" y="0"/>
                  </a:cubicBezTo>
                  <a:cubicBezTo>
                    <a:pt x="4743965" y="-16683"/>
                    <a:pt x="4684934" y="45319"/>
                    <a:pt x="4894138" y="0"/>
                  </a:cubicBezTo>
                  <a:cubicBezTo>
                    <a:pt x="5103342" y="-45319"/>
                    <a:pt x="5291138" y="4578"/>
                    <a:pt x="5654802" y="0"/>
                  </a:cubicBezTo>
                  <a:cubicBezTo>
                    <a:pt x="6018466" y="-4578"/>
                    <a:pt x="6066339" y="8485"/>
                    <a:pt x="6231062" y="0"/>
                  </a:cubicBezTo>
                  <a:cubicBezTo>
                    <a:pt x="6395785" y="-8485"/>
                    <a:pt x="6440117" y="41148"/>
                    <a:pt x="6622919" y="0"/>
                  </a:cubicBezTo>
                  <a:cubicBezTo>
                    <a:pt x="6805721" y="-41148"/>
                    <a:pt x="6800434" y="10273"/>
                    <a:pt x="6922574" y="0"/>
                  </a:cubicBezTo>
                  <a:cubicBezTo>
                    <a:pt x="7044714" y="-10273"/>
                    <a:pt x="7499539" y="53130"/>
                    <a:pt x="7683237" y="0"/>
                  </a:cubicBezTo>
                  <a:cubicBezTo>
                    <a:pt x="7866935" y="-53130"/>
                    <a:pt x="8037778" y="55410"/>
                    <a:pt x="8259497" y="0"/>
                  </a:cubicBezTo>
                  <a:cubicBezTo>
                    <a:pt x="8481216" y="-55410"/>
                    <a:pt x="8617711" y="47976"/>
                    <a:pt x="8927959" y="0"/>
                  </a:cubicBezTo>
                  <a:cubicBezTo>
                    <a:pt x="9238207" y="-47976"/>
                    <a:pt x="9302325" y="35267"/>
                    <a:pt x="9412018" y="0"/>
                  </a:cubicBezTo>
                  <a:cubicBezTo>
                    <a:pt x="9521711" y="-35267"/>
                    <a:pt x="9825846" y="35991"/>
                    <a:pt x="10172681" y="0"/>
                  </a:cubicBezTo>
                  <a:cubicBezTo>
                    <a:pt x="10672974" y="-12007"/>
                    <a:pt x="11094745" y="409985"/>
                    <a:pt x="11125200" y="952519"/>
                  </a:cubicBezTo>
                  <a:cubicBezTo>
                    <a:pt x="11139628" y="1143608"/>
                    <a:pt x="11070648" y="1299035"/>
                    <a:pt x="11125200" y="1420600"/>
                  </a:cubicBezTo>
                  <a:cubicBezTo>
                    <a:pt x="11179752" y="1542165"/>
                    <a:pt x="11089174" y="1855079"/>
                    <a:pt x="11125200" y="1964880"/>
                  </a:cubicBezTo>
                  <a:cubicBezTo>
                    <a:pt x="11161226" y="2074681"/>
                    <a:pt x="11089199" y="2246192"/>
                    <a:pt x="11125200" y="2509161"/>
                  </a:cubicBezTo>
                  <a:cubicBezTo>
                    <a:pt x="11161201" y="2772130"/>
                    <a:pt x="11098791" y="2860061"/>
                    <a:pt x="11125200" y="3129640"/>
                  </a:cubicBezTo>
                  <a:cubicBezTo>
                    <a:pt x="11151609" y="3399219"/>
                    <a:pt x="11080323" y="3458413"/>
                    <a:pt x="11125200" y="3673920"/>
                  </a:cubicBezTo>
                  <a:cubicBezTo>
                    <a:pt x="11170077" y="3889427"/>
                    <a:pt x="11072415" y="3956844"/>
                    <a:pt x="11125200" y="4142001"/>
                  </a:cubicBezTo>
                  <a:cubicBezTo>
                    <a:pt x="11177985" y="4327158"/>
                    <a:pt x="11088098" y="4577363"/>
                    <a:pt x="11125200" y="4762481"/>
                  </a:cubicBezTo>
                  <a:cubicBezTo>
                    <a:pt x="11154106" y="5361273"/>
                    <a:pt x="10781789" y="5831276"/>
                    <a:pt x="10172681" y="5715000"/>
                  </a:cubicBezTo>
                  <a:cubicBezTo>
                    <a:pt x="9962847" y="5716251"/>
                    <a:pt x="9796465" y="5708302"/>
                    <a:pt x="9596421" y="5715000"/>
                  </a:cubicBezTo>
                  <a:cubicBezTo>
                    <a:pt x="9396377" y="5721698"/>
                    <a:pt x="9229187" y="5642202"/>
                    <a:pt x="8927959" y="5715000"/>
                  </a:cubicBezTo>
                  <a:cubicBezTo>
                    <a:pt x="8626731" y="5787798"/>
                    <a:pt x="8696508" y="5706884"/>
                    <a:pt x="8628304" y="5715000"/>
                  </a:cubicBezTo>
                  <a:cubicBezTo>
                    <a:pt x="8560101" y="5723116"/>
                    <a:pt x="8200517" y="5693050"/>
                    <a:pt x="7959842" y="5715000"/>
                  </a:cubicBezTo>
                  <a:cubicBezTo>
                    <a:pt x="7719167" y="5736950"/>
                    <a:pt x="7480003" y="5686585"/>
                    <a:pt x="7199179" y="5715000"/>
                  </a:cubicBezTo>
                  <a:cubicBezTo>
                    <a:pt x="6918355" y="5743415"/>
                    <a:pt x="6908764" y="5661720"/>
                    <a:pt x="6622919" y="5715000"/>
                  </a:cubicBezTo>
                  <a:cubicBezTo>
                    <a:pt x="6337074" y="5768280"/>
                    <a:pt x="6358040" y="5667705"/>
                    <a:pt x="6138860" y="5715000"/>
                  </a:cubicBezTo>
                  <a:cubicBezTo>
                    <a:pt x="5919680" y="5762295"/>
                    <a:pt x="5975921" y="5701397"/>
                    <a:pt x="5839205" y="5715000"/>
                  </a:cubicBezTo>
                  <a:cubicBezTo>
                    <a:pt x="5702489" y="5728603"/>
                    <a:pt x="5444843" y="5705103"/>
                    <a:pt x="5078541" y="5715000"/>
                  </a:cubicBezTo>
                  <a:cubicBezTo>
                    <a:pt x="4712239" y="5724897"/>
                    <a:pt x="4699365" y="5650947"/>
                    <a:pt x="4410080" y="5715000"/>
                  </a:cubicBezTo>
                  <a:cubicBezTo>
                    <a:pt x="4120795" y="5779053"/>
                    <a:pt x="4128004" y="5658283"/>
                    <a:pt x="3926021" y="5715000"/>
                  </a:cubicBezTo>
                  <a:cubicBezTo>
                    <a:pt x="3724038" y="5771717"/>
                    <a:pt x="3496987" y="5637085"/>
                    <a:pt x="3165358" y="5715000"/>
                  </a:cubicBezTo>
                  <a:cubicBezTo>
                    <a:pt x="2833729" y="5792915"/>
                    <a:pt x="2729542" y="5644768"/>
                    <a:pt x="2404695" y="5715000"/>
                  </a:cubicBezTo>
                  <a:cubicBezTo>
                    <a:pt x="2079848" y="5785232"/>
                    <a:pt x="2055665" y="5704124"/>
                    <a:pt x="1736233" y="5715000"/>
                  </a:cubicBezTo>
                  <a:cubicBezTo>
                    <a:pt x="1416801" y="5725876"/>
                    <a:pt x="1234425" y="5684265"/>
                    <a:pt x="952519" y="5715000"/>
                  </a:cubicBezTo>
                  <a:cubicBezTo>
                    <a:pt x="494389" y="5819875"/>
                    <a:pt x="-3239" y="5317735"/>
                    <a:pt x="0" y="4762481"/>
                  </a:cubicBezTo>
                  <a:cubicBezTo>
                    <a:pt x="-42727" y="4544443"/>
                    <a:pt x="48867" y="4416254"/>
                    <a:pt x="0" y="4294400"/>
                  </a:cubicBezTo>
                  <a:cubicBezTo>
                    <a:pt x="-48867" y="4172546"/>
                    <a:pt x="25161" y="3865035"/>
                    <a:pt x="0" y="3712020"/>
                  </a:cubicBezTo>
                  <a:cubicBezTo>
                    <a:pt x="-25161" y="3559005"/>
                    <a:pt x="13054" y="3385244"/>
                    <a:pt x="0" y="3091541"/>
                  </a:cubicBezTo>
                  <a:cubicBezTo>
                    <a:pt x="-13054" y="2797838"/>
                    <a:pt x="56374" y="2654290"/>
                    <a:pt x="0" y="2509161"/>
                  </a:cubicBezTo>
                  <a:cubicBezTo>
                    <a:pt x="-56374" y="2364032"/>
                    <a:pt x="64469" y="2027348"/>
                    <a:pt x="0" y="1888681"/>
                  </a:cubicBezTo>
                  <a:cubicBezTo>
                    <a:pt x="-64469" y="1750014"/>
                    <a:pt x="47432" y="1548291"/>
                    <a:pt x="0" y="1458700"/>
                  </a:cubicBezTo>
                  <a:cubicBezTo>
                    <a:pt x="-47432" y="1369109"/>
                    <a:pt x="52640" y="1182990"/>
                    <a:pt x="0" y="952519"/>
                  </a:cubicBezTo>
                  <a:close/>
                </a:path>
              </a:pathLst>
            </a:custGeom>
            <a:solidFill>
              <a:schemeClr val="bg1">
                <a:alpha val="76000"/>
              </a:schemeClr>
            </a:solidFill>
            <a:ln w="57150">
              <a:solidFill>
                <a:srgbClr val="FFFF00"/>
              </a:solidFill>
              <a:extLst>
                <a:ext uri="{C807C97D-BFC1-408E-A445-0C87EB9F89A2}">
                  <ask:lineSketchStyleProps xmlns="" xmlns:ask="http://schemas.microsoft.com/office/drawing/2018/sketchyshapes" sd="3153436989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38077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F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100"/>
              <a:buFont typeface="Baloo 2"/>
              <a:buNone/>
              <a:defRPr sz="3100" b="1">
                <a:solidFill>
                  <a:schemeClr val="accent5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739300"/>
            <a:ext cx="10272000" cy="43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237355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724" r:id="rId18"/>
    <p:sldLayoutId id="2147483725" r:id="rId19"/>
    <p:sldLayoutId id="2147483726" r:id="rId20"/>
    <p:sldLayoutId id="2147483727" r:id="rId21"/>
  </p:sldLayoutIdLst>
  <p:transition spd="slow">
    <p:cover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Times New Roman" pitchFamily="18" charset="0"/>
          <a:ea typeface="Times New Roman" pitchFamily="18" charset="0"/>
          <a:cs typeface="Times New Roman" pitchFamily="18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Times New Roman" pitchFamily="18" charset="0"/>
          <a:ea typeface="Times New Roman" pitchFamily="18" charset="0"/>
          <a:cs typeface="Times New Roman" pitchFamily="18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54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06">
          <p15:clr>
            <a:srgbClr val="EA4335"/>
          </p15:clr>
        </p15:guide>
        <p15:guide id="5" orient="horz" pos="1620">
          <p15:clr>
            <a:srgbClr val="EA4335"/>
          </p15:clr>
        </p15:guide>
        <p15:guide id="6" pos="288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sv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0EC9FD1-C736-806B-6089-7CC199A91E8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539239" y="2978195"/>
            <a:ext cx="2964963" cy="3201042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AAA11E78-5B98-7455-270D-3892C7EDAE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7504202" y="2978195"/>
            <a:ext cx="4597546" cy="3201042"/>
          </a:xfrm>
          <a:prstGeom prst="rect">
            <a:avLst/>
          </a:prstGeom>
        </p:spPr>
      </p:pic>
      <p:pic>
        <p:nvPicPr>
          <p:cNvPr id="6" name="Picture 13">
            <a:extLst>
              <a:ext uri="{FF2B5EF4-FFF2-40B4-BE49-F238E27FC236}">
                <a16:creationId xmlns:a16="http://schemas.microsoft.com/office/drawing/2014/main" id="{B12FC5CA-EADC-9368-BA68-5A4AEADF6C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613647" y="3048000"/>
            <a:ext cx="3925592" cy="31502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EA28A9D-7D0F-04CF-2726-D4D5076617FE}"/>
              </a:ext>
            </a:extLst>
          </p:cNvPr>
          <p:cNvSpPr txBox="1"/>
          <p:nvPr/>
        </p:nvSpPr>
        <p:spPr>
          <a:xfrm>
            <a:off x="3257178" y="1219200"/>
            <a:ext cx="64843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4000" dirty="0">
                <a:solidFill>
                  <a:srgbClr val="0070C0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TOÁN 5 TUẦN 12</a:t>
            </a:r>
          </a:p>
          <a:p>
            <a:pPr algn="ctr"/>
            <a:r>
              <a:rPr lang="vi-VN" sz="3200" dirty="0">
                <a:solidFill>
                  <a:srgbClr val="FF0000"/>
                </a:solidFill>
                <a:latin typeface="#9Slide03 AllRoundGothic" panose="020B0703020202020104" pitchFamily="34" charset="0"/>
                <a:ea typeface="#9Slide02 Tieu de dai" panose="02000000000000000000" pitchFamily="2" charset="0"/>
              </a:rPr>
              <a:t>BÀI : D</a:t>
            </a:r>
            <a:r>
              <a:rPr lang="en-US" sz="3200" dirty="0">
                <a:solidFill>
                  <a:srgbClr val="FF0000"/>
                </a:solidFill>
                <a:latin typeface="#9Slide03 AllRoundGothic" panose="020B0703020202020104" pitchFamily="34" charset="0"/>
                <a:ea typeface="#9Slide02 Tieu de dai" panose="02000000000000000000" pitchFamily="2" charset="0"/>
              </a:rPr>
              <a:t>IỆN</a:t>
            </a:r>
            <a:r>
              <a:rPr lang="vi-VN" sz="3200" dirty="0">
                <a:solidFill>
                  <a:srgbClr val="FF0000"/>
                </a:solidFill>
                <a:latin typeface="#9Slide03 AllRoundGothic" panose="020B0703020202020104" pitchFamily="34" charset="0"/>
                <a:ea typeface="#9Slide02 Tieu de dai" panose="02000000000000000000" pitchFamily="2" charset="0"/>
              </a:rPr>
              <a:t> TÍCH TAM GIÁC TIẾT 2</a:t>
            </a:r>
            <a:endParaRPr lang="en-US" sz="3200" dirty="0">
              <a:solidFill>
                <a:srgbClr val="FF0000"/>
              </a:solidFill>
              <a:latin typeface="#9Slide03 AllRoundGothic" panose="020B0703020202020104" pitchFamily="34" charset="0"/>
              <a:ea typeface="#9Slide02 Tieu de dai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4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5">
            <a:extLst>
              <a:ext uri="{FF2B5EF4-FFF2-40B4-BE49-F238E27FC236}">
                <a16:creationId xmlns:a16="http://schemas.microsoft.com/office/drawing/2014/main" id="{02EFE404-A473-47A4-A94D-AEDA3398F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09600"/>
            <a:ext cx="10744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nhọn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grpSp>
        <p:nvGrpSpPr>
          <p:cNvPr id="25603" name="Group 69">
            <a:extLst>
              <a:ext uri="{FF2B5EF4-FFF2-40B4-BE49-F238E27FC236}">
                <a16:creationId xmlns:a16="http://schemas.microsoft.com/office/drawing/2014/main" id="{F03D24AE-14F3-458F-8D47-FE021B005F87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1524000"/>
            <a:ext cx="3200400" cy="2819400"/>
            <a:chOff x="0" y="960"/>
            <a:chExt cx="2016" cy="1776"/>
          </a:xfrm>
        </p:grpSpPr>
        <p:sp>
          <p:nvSpPr>
            <p:cNvPr id="25637" name="Text Box 33">
              <a:extLst>
                <a:ext uri="{FF2B5EF4-FFF2-40B4-BE49-F238E27FC236}">
                  <a16:creationId xmlns:a16="http://schemas.microsoft.com/office/drawing/2014/main" id="{424EF365-E211-4D36-8759-4775E01351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960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A</a:t>
              </a:r>
            </a:p>
          </p:txBody>
        </p:sp>
        <p:sp>
          <p:nvSpPr>
            <p:cNvPr id="25638" name="Text Box 34">
              <a:extLst>
                <a:ext uri="{FF2B5EF4-FFF2-40B4-BE49-F238E27FC236}">
                  <a16:creationId xmlns:a16="http://schemas.microsoft.com/office/drawing/2014/main" id="{99054EDE-8050-4C52-93D0-EBC9A505F5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6" y="2448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C</a:t>
              </a:r>
            </a:p>
          </p:txBody>
        </p:sp>
        <p:sp>
          <p:nvSpPr>
            <p:cNvPr id="25639" name="Text Box 35">
              <a:extLst>
                <a:ext uri="{FF2B5EF4-FFF2-40B4-BE49-F238E27FC236}">
                  <a16:creationId xmlns:a16="http://schemas.microsoft.com/office/drawing/2014/main" id="{F14BCEFE-1BD6-4F52-86E5-4571E7C4E3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448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B</a:t>
              </a:r>
            </a:p>
          </p:txBody>
        </p:sp>
        <p:sp>
          <p:nvSpPr>
            <p:cNvPr id="25640" name="AutoShape 36">
              <a:extLst>
                <a:ext uri="{FF2B5EF4-FFF2-40B4-BE49-F238E27FC236}">
                  <a16:creationId xmlns:a16="http://schemas.microsoft.com/office/drawing/2014/main" id="{04F956D7-D512-4D83-BA68-54C434595B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270"/>
              <a:ext cx="1514" cy="1226"/>
            </a:xfrm>
            <a:prstGeom prst="triangle">
              <a:avLst>
                <a:gd name="adj" fmla="val 50000"/>
              </a:avLst>
            </a:prstGeom>
            <a:noFill/>
            <a:ln w="38100" algn="ctr">
              <a:solidFill>
                <a:srgbClr val="6633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C0C0C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sp>
        <p:nvSpPr>
          <p:cNvPr id="25604" name="Text Box 47">
            <a:extLst>
              <a:ext uri="{FF2B5EF4-FFF2-40B4-BE49-F238E27FC236}">
                <a16:creationId xmlns:a16="http://schemas.microsoft.com/office/drawing/2014/main" id="{9F3D0123-9C2E-4CDE-882F-E4CE2F359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4175" y="40386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663300"/>
                </a:solidFill>
                <a:latin typeface=".VnTime" pitchFamily="34" charset="0"/>
              </a:rPr>
              <a:t>H</a:t>
            </a:r>
          </a:p>
        </p:txBody>
      </p:sp>
      <p:sp>
        <p:nvSpPr>
          <p:cNvPr id="83026" name="Line 82">
            <a:extLst>
              <a:ext uri="{FF2B5EF4-FFF2-40B4-BE49-F238E27FC236}">
                <a16:creationId xmlns:a16="http://schemas.microsoft.com/office/drawing/2014/main" id="{5E4E6352-4019-4533-A13F-5DDA219960EC}"/>
              </a:ext>
            </a:extLst>
          </p:cNvPr>
          <p:cNvSpPr>
            <a:spLocks noChangeShapeType="1"/>
          </p:cNvSpPr>
          <p:nvPr/>
        </p:nvSpPr>
        <p:spPr bwMode="auto">
          <a:xfrm>
            <a:off x="3109914" y="2043114"/>
            <a:ext cx="14287" cy="1919287"/>
          </a:xfrm>
          <a:prstGeom prst="line">
            <a:avLst/>
          </a:prstGeom>
          <a:noFill/>
          <a:ln w="76200">
            <a:solidFill>
              <a:srgbClr val="66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endParaRPr lang="en-US"/>
          </a:p>
        </p:txBody>
      </p:sp>
      <p:grpSp>
        <p:nvGrpSpPr>
          <p:cNvPr id="25620" name="Group 107">
            <a:extLst>
              <a:ext uri="{FF2B5EF4-FFF2-40B4-BE49-F238E27FC236}">
                <a16:creationId xmlns:a16="http://schemas.microsoft.com/office/drawing/2014/main" id="{7D2965DB-A339-415D-9411-4E125F0289D7}"/>
              </a:ext>
            </a:extLst>
          </p:cNvPr>
          <p:cNvGrpSpPr>
            <a:grpSpLocks/>
          </p:cNvGrpSpPr>
          <p:nvPr/>
        </p:nvGrpSpPr>
        <p:grpSpPr bwMode="auto">
          <a:xfrm>
            <a:off x="3157538" y="2862263"/>
            <a:ext cx="609600" cy="1066800"/>
            <a:chOff x="3792" y="3264"/>
            <a:chExt cx="384" cy="672"/>
          </a:xfrm>
        </p:grpSpPr>
        <p:sp>
          <p:nvSpPr>
            <p:cNvPr id="25624" name="AutoShape 108">
              <a:extLst>
                <a:ext uri="{FF2B5EF4-FFF2-40B4-BE49-F238E27FC236}">
                  <a16:creationId xmlns:a16="http://schemas.microsoft.com/office/drawing/2014/main" id="{95A1A97B-E09E-4252-8C08-3A90140862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3264"/>
              <a:ext cx="384" cy="672"/>
            </a:xfrm>
            <a:prstGeom prst="rtTriangle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5625" name="AutoShape 109">
              <a:extLst>
                <a:ext uri="{FF2B5EF4-FFF2-40B4-BE49-F238E27FC236}">
                  <a16:creationId xmlns:a16="http://schemas.microsoft.com/office/drawing/2014/main" id="{8F9C8FCF-FBE2-45F2-B9DA-CC843D0C25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9" y="3465"/>
              <a:ext cx="213" cy="405"/>
            </a:xfrm>
            <a:prstGeom prst="rtTriangl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EFE5612-8F2E-F28C-357E-3193C8928FCB}"/>
              </a:ext>
            </a:extLst>
          </p:cNvPr>
          <p:cNvCxnSpPr>
            <a:cxnSpLocks/>
          </p:cNvCxnSpPr>
          <p:nvPr/>
        </p:nvCxnSpPr>
        <p:spPr>
          <a:xfrm flipH="1">
            <a:off x="2895600" y="3733800"/>
            <a:ext cx="228600" cy="0"/>
          </a:xfrm>
          <a:prstGeom prst="line">
            <a:avLst/>
          </a:prstGeom>
          <a:ln w="762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960F6F0-0703-734C-F315-26E725EC381B}"/>
              </a:ext>
            </a:extLst>
          </p:cNvPr>
          <p:cNvCxnSpPr>
            <a:cxnSpLocks/>
          </p:cNvCxnSpPr>
          <p:nvPr/>
        </p:nvCxnSpPr>
        <p:spPr>
          <a:xfrm>
            <a:off x="2895600" y="3733800"/>
            <a:ext cx="0" cy="228600"/>
          </a:xfrm>
          <a:prstGeom prst="line">
            <a:avLst/>
          </a:prstGeom>
          <a:ln w="762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18">
            <a:extLst>
              <a:ext uri="{FF2B5EF4-FFF2-40B4-BE49-F238E27FC236}">
                <a16:creationId xmlns:a16="http://schemas.microsoft.com/office/drawing/2014/main" id="{2FCE2136-F197-3DA0-6F45-C90BDC4B1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1828800"/>
            <a:ext cx="5638800" cy="2554545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vi-VN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Qua đỉnh A, vẽ đường thẳng vuông góc với cạnh BC, cắt BC tại điểm H; AH là đường cao ứng với đáy BC của hình tam giác ABC.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3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  <p:bldP spid="83026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2">
            <a:extLst>
              <a:ext uri="{FF2B5EF4-FFF2-40B4-BE49-F238E27FC236}">
                <a16:creationId xmlns:a16="http://schemas.microsoft.com/office/drawing/2014/main" id="{67116196-A093-9F78-7213-39B02A70EA4F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1295400"/>
            <a:ext cx="3276600" cy="3006725"/>
            <a:chOff x="1920" y="906"/>
            <a:chExt cx="2064" cy="1894"/>
          </a:xfrm>
        </p:grpSpPr>
        <p:sp>
          <p:nvSpPr>
            <p:cNvPr id="11" name="Text Box 48">
              <a:extLst>
                <a:ext uri="{FF2B5EF4-FFF2-40B4-BE49-F238E27FC236}">
                  <a16:creationId xmlns:a16="http://schemas.microsoft.com/office/drawing/2014/main" id="{8BFA3E2B-C9DA-2633-E104-0C62BDA504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90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A</a:t>
              </a:r>
            </a:p>
          </p:txBody>
        </p:sp>
        <p:sp>
          <p:nvSpPr>
            <p:cNvPr id="12" name="Text Box 61">
              <a:extLst>
                <a:ext uri="{FF2B5EF4-FFF2-40B4-BE49-F238E27FC236}">
                  <a16:creationId xmlns:a16="http://schemas.microsoft.com/office/drawing/2014/main" id="{F9DF27E4-FBD5-C812-BABD-E36A339D38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6" y="2496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B</a:t>
              </a:r>
            </a:p>
          </p:txBody>
        </p:sp>
        <p:grpSp>
          <p:nvGrpSpPr>
            <p:cNvPr id="13" name="Group 63">
              <a:extLst>
                <a:ext uri="{FF2B5EF4-FFF2-40B4-BE49-F238E27FC236}">
                  <a16:creationId xmlns:a16="http://schemas.microsoft.com/office/drawing/2014/main" id="{6A1FC0E8-9F4C-8EEF-94F4-021E9866F7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32" y="1248"/>
              <a:ext cx="1728" cy="1264"/>
              <a:chOff x="1672" y="1824"/>
              <a:chExt cx="2160" cy="1240"/>
            </a:xfrm>
          </p:grpSpPr>
          <p:sp>
            <p:nvSpPr>
              <p:cNvPr id="15" name="Line 64">
                <a:extLst>
                  <a:ext uri="{FF2B5EF4-FFF2-40B4-BE49-F238E27FC236}">
                    <a16:creationId xmlns:a16="http://schemas.microsoft.com/office/drawing/2014/main" id="{973BD1EE-D4D9-0D0D-60C8-DA2CC0BB44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0" y="1824"/>
                <a:ext cx="624" cy="1239"/>
              </a:xfrm>
              <a:prstGeom prst="line">
                <a:avLst/>
              </a:prstGeom>
              <a:noFill/>
              <a:ln w="3810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65">
                <a:extLst>
                  <a:ext uri="{FF2B5EF4-FFF2-40B4-BE49-F238E27FC236}">
                    <a16:creationId xmlns:a16="http://schemas.microsoft.com/office/drawing/2014/main" id="{206858AA-298F-C2ED-D073-8814C87188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72" y="1825"/>
                <a:ext cx="2160" cy="1239"/>
              </a:xfrm>
              <a:prstGeom prst="line">
                <a:avLst/>
              </a:prstGeom>
              <a:noFill/>
              <a:ln w="3810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66">
                <a:extLst>
                  <a:ext uri="{FF2B5EF4-FFF2-40B4-BE49-F238E27FC236}">
                    <a16:creationId xmlns:a16="http://schemas.microsoft.com/office/drawing/2014/main" id="{1C6E22C1-62F4-64CD-9D8D-193C414896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96" y="3063"/>
                <a:ext cx="1536" cy="0"/>
              </a:xfrm>
              <a:prstGeom prst="line">
                <a:avLst/>
              </a:prstGeom>
              <a:noFill/>
              <a:ln w="3810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" name="Text Box 67">
              <a:extLst>
                <a:ext uri="{FF2B5EF4-FFF2-40B4-BE49-F238E27FC236}">
                  <a16:creationId xmlns:a16="http://schemas.microsoft.com/office/drawing/2014/main" id="{04A3E9A8-0C55-EB43-6FCC-CC17C4A7EF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4" y="2512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C</a:t>
              </a:r>
            </a:p>
          </p:txBody>
        </p:sp>
      </p:grpSp>
      <p:sp>
        <p:nvSpPr>
          <p:cNvPr id="19" name="Line 93">
            <a:extLst>
              <a:ext uri="{FF2B5EF4-FFF2-40B4-BE49-F238E27FC236}">
                <a16:creationId xmlns:a16="http://schemas.microsoft.com/office/drawing/2014/main" id="{490BB5C1-FA8D-A5F0-29B6-8FE160CF9C0B}"/>
              </a:ext>
            </a:extLst>
          </p:cNvPr>
          <p:cNvSpPr>
            <a:spLocks noChangeShapeType="1"/>
          </p:cNvSpPr>
          <p:nvPr/>
        </p:nvSpPr>
        <p:spPr bwMode="auto">
          <a:xfrm>
            <a:off x="1566864" y="1852612"/>
            <a:ext cx="14287" cy="2011362"/>
          </a:xfrm>
          <a:prstGeom prst="line">
            <a:avLst/>
          </a:prstGeom>
          <a:noFill/>
          <a:ln w="63500">
            <a:solidFill>
              <a:srgbClr val="66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endParaRPr lang="en-US"/>
          </a:p>
        </p:txBody>
      </p:sp>
      <p:sp>
        <p:nvSpPr>
          <p:cNvPr id="20" name="Line 94">
            <a:extLst>
              <a:ext uri="{FF2B5EF4-FFF2-40B4-BE49-F238E27FC236}">
                <a16:creationId xmlns:a16="http://schemas.microsoft.com/office/drawing/2014/main" id="{5C650F2D-BDE1-DD8C-6CC3-3FD092E01FE6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1938338" y="3489325"/>
            <a:ext cx="14288" cy="731837"/>
          </a:xfrm>
          <a:prstGeom prst="line">
            <a:avLst/>
          </a:prstGeom>
          <a:noFill/>
          <a:ln w="25400">
            <a:solidFill>
              <a:srgbClr val="66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endParaRPr lang="en-US"/>
          </a:p>
        </p:txBody>
      </p:sp>
      <p:sp>
        <p:nvSpPr>
          <p:cNvPr id="21" name="Text Box 95">
            <a:extLst>
              <a:ext uri="{FF2B5EF4-FFF2-40B4-BE49-F238E27FC236}">
                <a16:creationId xmlns:a16="http://schemas.microsoft.com/office/drawing/2014/main" id="{1C7561E0-EC90-3427-3D99-03BDA180E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819524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663300"/>
                </a:solidFill>
                <a:latin typeface=".VnTime" pitchFamily="34" charset="0"/>
              </a:rPr>
              <a:t>H</a:t>
            </a:r>
          </a:p>
        </p:txBody>
      </p:sp>
      <p:grpSp>
        <p:nvGrpSpPr>
          <p:cNvPr id="24" name="Group 104">
            <a:extLst>
              <a:ext uri="{FF2B5EF4-FFF2-40B4-BE49-F238E27FC236}">
                <a16:creationId xmlns:a16="http://schemas.microsoft.com/office/drawing/2014/main" id="{52AD0E6E-D772-7A18-9809-A5CA799B302A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62000" y="2819400"/>
            <a:ext cx="762000" cy="1066800"/>
            <a:chOff x="3792" y="3264"/>
            <a:chExt cx="384" cy="672"/>
          </a:xfrm>
        </p:grpSpPr>
        <p:sp>
          <p:nvSpPr>
            <p:cNvPr id="25" name="AutoShape 105">
              <a:extLst>
                <a:ext uri="{FF2B5EF4-FFF2-40B4-BE49-F238E27FC236}">
                  <a16:creationId xmlns:a16="http://schemas.microsoft.com/office/drawing/2014/main" id="{D6728348-CB19-203B-2FEA-2203E250C5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3264"/>
              <a:ext cx="384" cy="672"/>
            </a:xfrm>
            <a:prstGeom prst="rtTriangle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6" name="AutoShape 106">
              <a:extLst>
                <a:ext uri="{FF2B5EF4-FFF2-40B4-BE49-F238E27FC236}">
                  <a16:creationId xmlns:a16="http://schemas.microsoft.com/office/drawing/2014/main" id="{54FFA2C6-4C63-0CF3-6306-E098CD767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9" y="3465"/>
              <a:ext cx="213" cy="405"/>
            </a:xfrm>
            <a:prstGeom prst="rtTriangl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E286709-D6ED-992D-A77C-30E48D6799E5}"/>
              </a:ext>
            </a:extLst>
          </p:cNvPr>
          <p:cNvCxnSpPr>
            <a:cxnSpLocks/>
          </p:cNvCxnSpPr>
          <p:nvPr/>
        </p:nvCxnSpPr>
        <p:spPr>
          <a:xfrm>
            <a:off x="1600200" y="3657600"/>
            <a:ext cx="2286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B1D6C90-ED9C-5F13-4FB1-4EF2BAF393A5}"/>
              </a:ext>
            </a:extLst>
          </p:cNvPr>
          <p:cNvCxnSpPr>
            <a:cxnSpLocks/>
          </p:cNvCxnSpPr>
          <p:nvPr/>
        </p:nvCxnSpPr>
        <p:spPr>
          <a:xfrm>
            <a:off x="1828800" y="3657600"/>
            <a:ext cx="0" cy="23812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Box 18">
            <a:extLst>
              <a:ext uri="{FF2B5EF4-FFF2-40B4-BE49-F238E27FC236}">
                <a16:creationId xmlns:a16="http://schemas.microsoft.com/office/drawing/2014/main" id="{7B317C64-5312-B85B-2457-1848CB09A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1371600"/>
            <a:ext cx="5638800" cy="3785652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457200" indent="-4572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vi-VN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Kéo dài cạnh BC.</a:t>
            </a:r>
          </a:p>
          <a:p>
            <a:pPr marL="457200" indent="-4572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vi-VN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Qua đỉnh A, vẽ đường thẳng vuông góc với đường thẳng BC, cắt BC tại điểm H; AH là đường cao ứng với đáy BC của hình tam giác ABC.</a:t>
            </a:r>
          </a:p>
        </p:txBody>
      </p:sp>
    </p:spTree>
    <p:extLst>
      <p:ext uri="{BB962C8B-B14F-4D97-AF65-F5344CB8AC3E}">
        <p14:creationId xmlns:p14="http://schemas.microsoft.com/office/powerpoint/2010/main" val="419749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>
            <a:extLst>
              <a:ext uri="{FF2B5EF4-FFF2-40B4-BE49-F238E27FC236}">
                <a16:creationId xmlns:a16="http://schemas.microsoft.com/office/drawing/2014/main" id="{60F7FAA3-4B7C-4D0B-B134-DC86672B9D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8153400" y="1981200"/>
            <a:ext cx="3869574" cy="4343400"/>
          </a:xfrm>
          <a:prstGeom prst="rect">
            <a:avLst/>
          </a:prstGeom>
        </p:spPr>
      </p:pic>
      <p:pic>
        <p:nvPicPr>
          <p:cNvPr id="3" name="Picture 2" descr="A yellow and blue letters&#10;&#10;Description automatically generated">
            <a:extLst>
              <a:ext uri="{FF2B5EF4-FFF2-40B4-BE49-F238E27FC236}">
                <a16:creationId xmlns:a16="http://schemas.microsoft.com/office/drawing/2014/main" id="{7C633BD0-4A1C-D369-B213-F82679FFFF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286000"/>
            <a:ext cx="7431314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6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CCFF7362-CDE8-6DA3-28B5-6BC1DFEC5C1B}"/>
              </a:ext>
            </a:extLst>
          </p:cNvPr>
          <p:cNvSpPr/>
          <p:nvPr/>
        </p:nvSpPr>
        <p:spPr>
          <a:xfrm>
            <a:off x="914400" y="762000"/>
            <a:ext cx="731520" cy="658368"/>
          </a:xfrm>
          <a:prstGeom prst="ellipse">
            <a:avLst/>
          </a:prstGeom>
          <a:solidFill>
            <a:srgbClr val="FF7C8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latin typeface="#9Slide07 IcielBaliho Script" pitchFamily="2" charset="-93"/>
              </a:rPr>
              <a:t>1</a:t>
            </a:r>
            <a:endParaRPr lang="vi-VN" sz="4800" dirty="0">
              <a:latin typeface="#9Slide07 IcielBaliho Script" pitchFamily="2" charset="-93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FD7436-8884-8993-A212-BCF83AFD94B8}"/>
              </a:ext>
            </a:extLst>
          </p:cNvPr>
          <p:cNvSpPr txBox="1"/>
          <p:nvPr/>
        </p:nvSpPr>
        <p:spPr>
          <a:xfrm>
            <a:off x="1651689" y="693759"/>
            <a:ext cx="947089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a) Vẽ hình tam giác DEG, IKL trên giấy kẻ ô vuông như hình bên rồi vẽ đường cao ứng với đáy GE, KI của các hình tam giác đó.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AFB262-F8BC-CAB5-2B47-5C835E98A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2667000"/>
            <a:ext cx="8320668" cy="28194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3A03A54-611F-159C-32D5-7D6B15103AEF}"/>
              </a:ext>
            </a:extLst>
          </p:cNvPr>
          <p:cNvCxnSpPr>
            <a:cxnSpLocks/>
          </p:cNvCxnSpPr>
          <p:nvPr/>
        </p:nvCxnSpPr>
        <p:spPr>
          <a:xfrm>
            <a:off x="3810000" y="3276600"/>
            <a:ext cx="457200" cy="1371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2A15C03-CDAF-4306-1F88-B8D7DD358DAA}"/>
              </a:ext>
            </a:extLst>
          </p:cNvPr>
          <p:cNvSpPr txBox="1"/>
          <p:nvPr/>
        </p:nvSpPr>
        <p:spPr>
          <a:xfrm>
            <a:off x="4114800" y="46482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H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B420D3F-2B8A-4628-8F9F-590431685F4C}"/>
              </a:ext>
            </a:extLst>
          </p:cNvPr>
          <p:cNvCxnSpPr>
            <a:cxnSpLocks/>
          </p:cNvCxnSpPr>
          <p:nvPr/>
        </p:nvCxnSpPr>
        <p:spPr>
          <a:xfrm flipH="1">
            <a:off x="8001000" y="3352800"/>
            <a:ext cx="304800" cy="762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5D8E7D8-5916-BFF9-F587-A837872ADDE5}"/>
              </a:ext>
            </a:extLst>
          </p:cNvPr>
          <p:cNvSpPr txBox="1"/>
          <p:nvPr/>
        </p:nvSpPr>
        <p:spPr>
          <a:xfrm>
            <a:off x="7696200" y="40386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G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CCFF7362-CDE8-6DA3-28B5-6BC1DFEC5C1B}"/>
              </a:ext>
            </a:extLst>
          </p:cNvPr>
          <p:cNvSpPr/>
          <p:nvPr/>
        </p:nvSpPr>
        <p:spPr>
          <a:xfrm>
            <a:off x="990600" y="685800"/>
            <a:ext cx="731520" cy="658368"/>
          </a:xfrm>
          <a:prstGeom prst="ellipse">
            <a:avLst/>
          </a:prstGeom>
          <a:solidFill>
            <a:srgbClr val="FF7C8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2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7 IcielBaliho Script" pitchFamily="2" charset="-93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FD7436-8884-8993-A212-BCF83AFD94B8}"/>
              </a:ext>
            </a:extLst>
          </p:cNvPr>
          <p:cNvSpPr txBox="1"/>
          <p:nvPr/>
        </p:nvSpPr>
        <p:spPr>
          <a:xfrm>
            <a:off x="1651689" y="693759"/>
            <a:ext cx="94708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vi-VN" sz="3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Vẽ hình (theo mẫu), biết rằng: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174030-857C-DB56-DAB1-B59FCC471B68}"/>
              </a:ext>
            </a:extLst>
          </p:cNvPr>
          <p:cNvSpPr txBox="1"/>
          <p:nvPr/>
        </p:nvSpPr>
        <p:spPr>
          <a:xfrm>
            <a:off x="914400" y="1828800"/>
            <a:ext cx="5638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• AH là đường cao ứng với đáy BC của hình tam giác ABC;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• HN là đường cao ứng với đáy AB của hình tam giác HAB;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• HM là đường cao ứng với đáy AC của hình tam giác HAC.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7B7205B-1D7E-B67A-25B7-C7CD887EE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599" y="1524000"/>
            <a:ext cx="3782291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73304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>
            <a:extLst>
              <a:ext uri="{FF2B5EF4-FFF2-40B4-BE49-F238E27FC236}">
                <a16:creationId xmlns:a16="http://schemas.microsoft.com/office/drawing/2014/main" id="{60F7FAA3-4B7C-4D0B-B134-DC86672B9D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8153400" y="1981200"/>
            <a:ext cx="3869574" cy="4343400"/>
          </a:xfrm>
          <a:prstGeom prst="rect">
            <a:avLst/>
          </a:prstGeom>
        </p:spPr>
      </p:pic>
      <p:pic>
        <p:nvPicPr>
          <p:cNvPr id="4" name="Picture 3" descr="A yellow letters on a black background&#10;&#10;Description automatically generated">
            <a:extLst>
              <a:ext uri="{FF2B5EF4-FFF2-40B4-BE49-F238E27FC236}">
                <a16:creationId xmlns:a16="http://schemas.microsoft.com/office/drawing/2014/main" id="{95515FE2-1B2E-D6DD-521E-3EDFC06C1D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981200"/>
            <a:ext cx="6942268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83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7A3951-670F-6E39-5B62-6AE207034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95400"/>
            <a:ext cx="5857875" cy="43441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52E20B-1D5C-9842-B2F9-0836F1F515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1066800"/>
            <a:ext cx="4267200" cy="18988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354FF8-A3BE-FE3B-484F-3D27E5B581BB}"/>
              </a:ext>
            </a:extLst>
          </p:cNvPr>
          <p:cNvSpPr txBox="1"/>
          <p:nvPr/>
        </p:nvSpPr>
        <p:spPr>
          <a:xfrm>
            <a:off x="6934200" y="320040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kèo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90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AB291AA6-0B19-4A19-93BB-9A01560D974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539239" y="2978195"/>
            <a:ext cx="2964963" cy="3201042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01302B42-7FF0-4DCB-B57A-ECD48740B9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7504202" y="2978195"/>
            <a:ext cx="4597546" cy="3201042"/>
          </a:xfrm>
          <a:prstGeom prst="rect">
            <a:avLst/>
          </a:prstGeom>
        </p:spPr>
      </p:pic>
      <p:pic>
        <p:nvPicPr>
          <p:cNvPr id="5" name="Picture 13">
            <a:extLst>
              <a:ext uri="{FF2B5EF4-FFF2-40B4-BE49-F238E27FC236}">
                <a16:creationId xmlns:a16="http://schemas.microsoft.com/office/drawing/2014/main" id="{9124B448-83BF-4DC2-9A77-E94D7A8743B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613647" y="3048000"/>
            <a:ext cx="3925592" cy="31502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BBE443-EEBA-62D6-2991-C266AB8C98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0600" y="-457200"/>
            <a:ext cx="10297036" cy="463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94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AB291AA6-0B19-4A19-93BB-9A01560D974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539239" y="2978195"/>
            <a:ext cx="2964963" cy="3201042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01302B42-7FF0-4DCB-B57A-ECD48740B9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7504202" y="2978195"/>
            <a:ext cx="4597546" cy="3201042"/>
          </a:xfrm>
          <a:prstGeom prst="rect">
            <a:avLst/>
          </a:prstGeom>
        </p:spPr>
      </p:pic>
      <p:pic>
        <p:nvPicPr>
          <p:cNvPr id="5" name="Picture 13">
            <a:extLst>
              <a:ext uri="{FF2B5EF4-FFF2-40B4-BE49-F238E27FC236}">
                <a16:creationId xmlns:a16="http://schemas.microsoft.com/office/drawing/2014/main" id="{9124B448-83BF-4DC2-9A77-E94D7A8743B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613647" y="3048000"/>
            <a:ext cx="3925592" cy="31502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AB8AF1-4131-1CBC-BBC7-DD18DDE6E5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76400" y="1066800"/>
            <a:ext cx="9096020" cy="2353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D0D5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2" name="Google Shape;372;p32"/>
          <p:cNvGrpSpPr/>
          <p:nvPr/>
        </p:nvGrpSpPr>
        <p:grpSpPr>
          <a:xfrm rot="-2849289" flipH="1">
            <a:off x="9134732" y="4853029"/>
            <a:ext cx="4109080" cy="2659907"/>
            <a:chOff x="3476322" y="3871854"/>
            <a:chExt cx="3081549" cy="1994761"/>
          </a:xfrm>
        </p:grpSpPr>
        <p:sp>
          <p:nvSpPr>
            <p:cNvPr id="373" name="Google Shape;373;p32"/>
            <p:cNvSpPr/>
            <p:nvPr/>
          </p:nvSpPr>
          <p:spPr>
            <a:xfrm>
              <a:off x="3476322" y="4434043"/>
              <a:ext cx="929647" cy="290128"/>
            </a:xfrm>
            <a:custGeom>
              <a:avLst/>
              <a:gdLst/>
              <a:ahLst/>
              <a:cxnLst/>
              <a:rect l="l" t="t" r="r" b="b"/>
              <a:pathLst>
                <a:path w="19860" h="6198" extrusionOk="0">
                  <a:moveTo>
                    <a:pt x="6608" y="1035"/>
                  </a:moveTo>
                  <a:cubicBezTo>
                    <a:pt x="7486" y="1035"/>
                    <a:pt x="8379" y="1187"/>
                    <a:pt x="9261" y="1326"/>
                  </a:cubicBezTo>
                  <a:cubicBezTo>
                    <a:pt x="12072" y="1780"/>
                    <a:pt x="14828" y="2557"/>
                    <a:pt x="17467" y="3645"/>
                  </a:cubicBezTo>
                  <a:lnTo>
                    <a:pt x="17467" y="3645"/>
                  </a:lnTo>
                  <a:cubicBezTo>
                    <a:pt x="14865" y="4468"/>
                    <a:pt x="11720" y="5184"/>
                    <a:pt x="8737" y="5184"/>
                  </a:cubicBezTo>
                  <a:cubicBezTo>
                    <a:pt x="5937" y="5184"/>
                    <a:pt x="3279" y="4553"/>
                    <a:pt x="1344" y="2789"/>
                  </a:cubicBezTo>
                  <a:lnTo>
                    <a:pt x="1344" y="2789"/>
                  </a:lnTo>
                  <a:cubicBezTo>
                    <a:pt x="2403" y="2486"/>
                    <a:pt x="3279" y="1996"/>
                    <a:pt x="4326" y="1506"/>
                  </a:cubicBezTo>
                  <a:cubicBezTo>
                    <a:pt x="5062" y="1154"/>
                    <a:pt x="5829" y="1035"/>
                    <a:pt x="6608" y="1035"/>
                  </a:cubicBezTo>
                  <a:close/>
                  <a:moveTo>
                    <a:pt x="6415" y="0"/>
                  </a:moveTo>
                  <a:cubicBezTo>
                    <a:pt x="5956" y="0"/>
                    <a:pt x="5504" y="42"/>
                    <a:pt x="5074" y="148"/>
                  </a:cubicBezTo>
                  <a:cubicBezTo>
                    <a:pt x="3425" y="550"/>
                    <a:pt x="2136" y="1673"/>
                    <a:pt x="403" y="1978"/>
                  </a:cubicBezTo>
                  <a:cubicBezTo>
                    <a:pt x="1" y="2047"/>
                    <a:pt x="70" y="2657"/>
                    <a:pt x="264" y="2879"/>
                  </a:cubicBezTo>
                  <a:cubicBezTo>
                    <a:pt x="2368" y="5345"/>
                    <a:pt x="5497" y="6197"/>
                    <a:pt x="8802" y="6197"/>
                  </a:cubicBezTo>
                  <a:cubicBezTo>
                    <a:pt x="12288" y="6197"/>
                    <a:pt x="15970" y="5250"/>
                    <a:pt x="18853" y="4249"/>
                  </a:cubicBezTo>
                  <a:lnTo>
                    <a:pt x="18853" y="4249"/>
                  </a:lnTo>
                  <a:cubicBezTo>
                    <a:pt x="18973" y="4304"/>
                    <a:pt x="19093" y="4360"/>
                    <a:pt x="19214" y="4417"/>
                  </a:cubicBezTo>
                  <a:cubicBezTo>
                    <a:pt x="19268" y="4443"/>
                    <a:pt x="19319" y="4454"/>
                    <a:pt x="19364" y="4454"/>
                  </a:cubicBezTo>
                  <a:cubicBezTo>
                    <a:pt x="19595" y="4454"/>
                    <a:pt x="19704" y="4164"/>
                    <a:pt x="19678" y="3896"/>
                  </a:cubicBezTo>
                  <a:lnTo>
                    <a:pt x="19678" y="3896"/>
                  </a:lnTo>
                  <a:cubicBezTo>
                    <a:pt x="19860" y="3628"/>
                    <a:pt x="19684" y="3026"/>
                    <a:pt x="19337" y="3026"/>
                  </a:cubicBezTo>
                  <a:cubicBezTo>
                    <a:pt x="19302" y="3026"/>
                    <a:pt x="19265" y="3032"/>
                    <a:pt x="19227" y="3045"/>
                  </a:cubicBezTo>
                  <a:cubicBezTo>
                    <a:pt x="19092" y="3095"/>
                    <a:pt x="18953" y="3144"/>
                    <a:pt x="18813" y="3194"/>
                  </a:cubicBezTo>
                  <a:lnTo>
                    <a:pt x="18813" y="3194"/>
                  </a:lnTo>
                  <a:cubicBezTo>
                    <a:pt x="15785" y="1826"/>
                    <a:pt x="12593" y="859"/>
                    <a:pt x="9316" y="328"/>
                  </a:cubicBezTo>
                  <a:cubicBezTo>
                    <a:pt x="8402" y="187"/>
                    <a:pt x="7391" y="0"/>
                    <a:pt x="64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4" name="Google Shape;374;p32"/>
            <p:cNvSpPr/>
            <p:nvPr/>
          </p:nvSpPr>
          <p:spPr>
            <a:xfrm>
              <a:off x="4004947" y="3918711"/>
              <a:ext cx="455087" cy="710295"/>
            </a:xfrm>
            <a:custGeom>
              <a:avLst/>
              <a:gdLst/>
              <a:ahLst/>
              <a:cxnLst/>
              <a:rect l="l" t="t" r="r" b="b"/>
              <a:pathLst>
                <a:path w="9722" h="15174" extrusionOk="0">
                  <a:moveTo>
                    <a:pt x="874" y="1348"/>
                  </a:moveTo>
                  <a:cubicBezTo>
                    <a:pt x="5425" y="4019"/>
                    <a:pt x="8499" y="8812"/>
                    <a:pt x="8729" y="14137"/>
                  </a:cubicBezTo>
                  <a:lnTo>
                    <a:pt x="8729" y="14137"/>
                  </a:lnTo>
                  <a:cubicBezTo>
                    <a:pt x="5366" y="13902"/>
                    <a:pt x="2812" y="10016"/>
                    <a:pt x="2015" y="7040"/>
                  </a:cubicBezTo>
                  <a:cubicBezTo>
                    <a:pt x="1512" y="5116"/>
                    <a:pt x="1532" y="3166"/>
                    <a:pt x="874" y="1348"/>
                  </a:cubicBezTo>
                  <a:close/>
                  <a:moveTo>
                    <a:pt x="187" y="1"/>
                  </a:moveTo>
                  <a:cubicBezTo>
                    <a:pt x="1" y="1"/>
                    <a:pt x="175" y="863"/>
                    <a:pt x="227" y="955"/>
                  </a:cubicBezTo>
                  <a:cubicBezTo>
                    <a:pt x="1239" y="2632"/>
                    <a:pt x="1211" y="4559"/>
                    <a:pt x="1558" y="6430"/>
                  </a:cubicBezTo>
                  <a:cubicBezTo>
                    <a:pt x="1794" y="7705"/>
                    <a:pt x="2237" y="8939"/>
                    <a:pt x="2875" y="10076"/>
                  </a:cubicBezTo>
                  <a:cubicBezTo>
                    <a:pt x="4238" y="12509"/>
                    <a:pt x="6144" y="15174"/>
                    <a:pt x="9162" y="15174"/>
                  </a:cubicBezTo>
                  <a:cubicBezTo>
                    <a:pt x="9274" y="15174"/>
                    <a:pt x="9386" y="15170"/>
                    <a:pt x="9501" y="15163"/>
                  </a:cubicBezTo>
                  <a:cubicBezTo>
                    <a:pt x="9721" y="15149"/>
                    <a:pt x="9613" y="14137"/>
                    <a:pt x="9381" y="14137"/>
                  </a:cubicBezTo>
                  <a:cubicBezTo>
                    <a:pt x="9379" y="14137"/>
                    <a:pt x="9378" y="14137"/>
                    <a:pt x="9376" y="14137"/>
                  </a:cubicBezTo>
                  <a:lnTo>
                    <a:pt x="9362" y="14137"/>
                  </a:lnTo>
                  <a:cubicBezTo>
                    <a:pt x="9263" y="14144"/>
                    <a:pt x="9164" y="14147"/>
                    <a:pt x="9065" y="14148"/>
                  </a:cubicBezTo>
                  <a:lnTo>
                    <a:pt x="9065" y="14148"/>
                  </a:lnTo>
                  <a:cubicBezTo>
                    <a:pt x="8749" y="8254"/>
                    <a:pt x="5484" y="2816"/>
                    <a:pt x="227" y="12"/>
                  </a:cubicBezTo>
                  <a:cubicBezTo>
                    <a:pt x="212" y="4"/>
                    <a:pt x="199" y="1"/>
                    <a:pt x="1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5" name="Google Shape;375;p32"/>
            <p:cNvSpPr/>
            <p:nvPr/>
          </p:nvSpPr>
          <p:spPr>
            <a:xfrm>
              <a:off x="4030506" y="4569183"/>
              <a:ext cx="505314" cy="499510"/>
            </a:xfrm>
            <a:custGeom>
              <a:avLst/>
              <a:gdLst/>
              <a:ahLst/>
              <a:cxnLst/>
              <a:rect l="l" t="t" r="r" b="b"/>
              <a:pathLst>
                <a:path w="10795" h="10671" extrusionOk="0">
                  <a:moveTo>
                    <a:pt x="8981" y="1117"/>
                  </a:moveTo>
                  <a:lnTo>
                    <a:pt x="8981" y="1117"/>
                  </a:lnTo>
                  <a:cubicBezTo>
                    <a:pt x="10794" y="3933"/>
                    <a:pt x="6112" y="5715"/>
                    <a:pt x="4394" y="6479"/>
                  </a:cubicBezTo>
                  <a:cubicBezTo>
                    <a:pt x="3107" y="7051"/>
                    <a:pt x="1960" y="7754"/>
                    <a:pt x="1195" y="8872"/>
                  </a:cubicBezTo>
                  <a:lnTo>
                    <a:pt x="1195" y="8872"/>
                  </a:lnTo>
                  <a:cubicBezTo>
                    <a:pt x="1602" y="5274"/>
                    <a:pt x="5680" y="2100"/>
                    <a:pt x="8981" y="1117"/>
                  </a:cubicBezTo>
                  <a:close/>
                  <a:moveTo>
                    <a:pt x="9246" y="1"/>
                  </a:moveTo>
                  <a:cubicBezTo>
                    <a:pt x="9233" y="1"/>
                    <a:pt x="9219" y="2"/>
                    <a:pt x="9204" y="6"/>
                  </a:cubicBezTo>
                  <a:cubicBezTo>
                    <a:pt x="4879" y="1101"/>
                    <a:pt x="0" y="5384"/>
                    <a:pt x="638" y="10194"/>
                  </a:cubicBezTo>
                  <a:cubicBezTo>
                    <a:pt x="667" y="10372"/>
                    <a:pt x="831" y="10670"/>
                    <a:pt x="988" y="10670"/>
                  </a:cubicBezTo>
                  <a:cubicBezTo>
                    <a:pt x="1051" y="10670"/>
                    <a:pt x="1113" y="10622"/>
                    <a:pt x="1164" y="10499"/>
                  </a:cubicBezTo>
                  <a:cubicBezTo>
                    <a:pt x="2481" y="7228"/>
                    <a:pt x="6612" y="7491"/>
                    <a:pt x="8761" y="5079"/>
                  </a:cubicBezTo>
                  <a:cubicBezTo>
                    <a:pt x="9811" y="3896"/>
                    <a:pt x="10178" y="2229"/>
                    <a:pt x="9531" y="820"/>
                  </a:cubicBezTo>
                  <a:lnTo>
                    <a:pt x="9531" y="820"/>
                  </a:lnTo>
                  <a:cubicBezTo>
                    <a:pt x="9634" y="521"/>
                    <a:pt x="9495" y="1"/>
                    <a:pt x="92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6" name="Google Shape;376;p32"/>
            <p:cNvSpPr/>
            <p:nvPr/>
          </p:nvSpPr>
          <p:spPr>
            <a:xfrm>
              <a:off x="4372453" y="3871854"/>
              <a:ext cx="492909" cy="779948"/>
            </a:xfrm>
            <a:custGeom>
              <a:avLst/>
              <a:gdLst/>
              <a:ahLst/>
              <a:cxnLst/>
              <a:rect l="l" t="t" r="r" b="b"/>
              <a:pathLst>
                <a:path w="10530" h="16662" extrusionOk="0">
                  <a:moveTo>
                    <a:pt x="544" y="1158"/>
                  </a:moveTo>
                  <a:cubicBezTo>
                    <a:pt x="3120" y="2433"/>
                    <a:pt x="5658" y="3812"/>
                    <a:pt x="7181" y="6336"/>
                  </a:cubicBezTo>
                  <a:cubicBezTo>
                    <a:pt x="8807" y="9012"/>
                    <a:pt x="9569" y="12196"/>
                    <a:pt x="9665" y="15320"/>
                  </a:cubicBezTo>
                  <a:lnTo>
                    <a:pt x="9665" y="15320"/>
                  </a:lnTo>
                  <a:cubicBezTo>
                    <a:pt x="6997" y="14430"/>
                    <a:pt x="5201" y="12193"/>
                    <a:pt x="3687" y="9871"/>
                  </a:cubicBezTo>
                  <a:cubicBezTo>
                    <a:pt x="1869" y="7078"/>
                    <a:pt x="939" y="4383"/>
                    <a:pt x="544" y="1158"/>
                  </a:cubicBezTo>
                  <a:close/>
                  <a:moveTo>
                    <a:pt x="178" y="0"/>
                  </a:moveTo>
                  <a:cubicBezTo>
                    <a:pt x="0" y="0"/>
                    <a:pt x="1" y="466"/>
                    <a:pt x="14" y="542"/>
                  </a:cubicBezTo>
                  <a:cubicBezTo>
                    <a:pt x="374" y="4146"/>
                    <a:pt x="1206" y="7084"/>
                    <a:pt x="3175" y="10162"/>
                  </a:cubicBezTo>
                  <a:cubicBezTo>
                    <a:pt x="4807" y="12729"/>
                    <a:pt x="6740" y="15334"/>
                    <a:pt x="9710" y="16314"/>
                  </a:cubicBezTo>
                  <a:lnTo>
                    <a:pt x="9710" y="16314"/>
                  </a:lnTo>
                  <a:cubicBezTo>
                    <a:pt x="9769" y="16509"/>
                    <a:pt x="9897" y="16662"/>
                    <a:pt x="9999" y="16662"/>
                  </a:cubicBezTo>
                  <a:cubicBezTo>
                    <a:pt x="10064" y="16662"/>
                    <a:pt x="10119" y="16599"/>
                    <a:pt x="10139" y="16442"/>
                  </a:cubicBezTo>
                  <a:lnTo>
                    <a:pt x="10139" y="16442"/>
                  </a:lnTo>
                  <a:cubicBezTo>
                    <a:pt x="10156" y="16446"/>
                    <a:pt x="10172" y="16451"/>
                    <a:pt x="10189" y="16455"/>
                  </a:cubicBezTo>
                  <a:cubicBezTo>
                    <a:pt x="10203" y="16458"/>
                    <a:pt x="10216" y="16460"/>
                    <a:pt x="10228" y="16460"/>
                  </a:cubicBezTo>
                  <a:cubicBezTo>
                    <a:pt x="10529" y="16460"/>
                    <a:pt x="10455" y="15537"/>
                    <a:pt x="10189" y="15457"/>
                  </a:cubicBezTo>
                  <a:lnTo>
                    <a:pt x="10175" y="15471"/>
                  </a:lnTo>
                  <a:cubicBezTo>
                    <a:pt x="10161" y="15467"/>
                    <a:pt x="10147" y="15464"/>
                    <a:pt x="10133" y="15460"/>
                  </a:cubicBezTo>
                  <a:lnTo>
                    <a:pt x="10133" y="15460"/>
                  </a:lnTo>
                  <a:cubicBezTo>
                    <a:pt x="10025" y="12335"/>
                    <a:pt x="9312" y="9245"/>
                    <a:pt x="7888" y="6447"/>
                  </a:cubicBezTo>
                  <a:cubicBezTo>
                    <a:pt x="6238" y="3231"/>
                    <a:pt x="3382" y="1567"/>
                    <a:pt x="236" y="15"/>
                  </a:cubicBezTo>
                  <a:cubicBezTo>
                    <a:pt x="215" y="5"/>
                    <a:pt x="195" y="0"/>
                    <a:pt x="1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7" name="Google Shape;377;p32"/>
            <p:cNvSpPr/>
            <p:nvPr/>
          </p:nvSpPr>
          <p:spPr>
            <a:xfrm>
              <a:off x="4457506" y="4634436"/>
              <a:ext cx="618454" cy="527502"/>
            </a:xfrm>
            <a:custGeom>
              <a:avLst/>
              <a:gdLst/>
              <a:ahLst/>
              <a:cxnLst/>
              <a:rect l="l" t="t" r="r" b="b"/>
              <a:pathLst>
                <a:path w="13212" h="11269" extrusionOk="0">
                  <a:moveTo>
                    <a:pt x="12024" y="1585"/>
                  </a:moveTo>
                  <a:cubicBezTo>
                    <a:pt x="11178" y="4141"/>
                    <a:pt x="9966" y="6447"/>
                    <a:pt x="7235" y="7483"/>
                  </a:cubicBezTo>
                  <a:cubicBezTo>
                    <a:pt x="5987" y="7941"/>
                    <a:pt x="4671" y="8176"/>
                    <a:pt x="3451" y="8675"/>
                  </a:cubicBezTo>
                  <a:cubicBezTo>
                    <a:pt x="2565" y="9039"/>
                    <a:pt x="1744" y="9783"/>
                    <a:pt x="836" y="10109"/>
                  </a:cubicBezTo>
                  <a:lnTo>
                    <a:pt x="836" y="10109"/>
                  </a:lnTo>
                  <a:cubicBezTo>
                    <a:pt x="1925" y="7923"/>
                    <a:pt x="5278" y="6758"/>
                    <a:pt x="7124" y="5626"/>
                  </a:cubicBezTo>
                  <a:cubicBezTo>
                    <a:pt x="8122" y="5016"/>
                    <a:pt x="8815" y="4032"/>
                    <a:pt x="9702" y="3269"/>
                  </a:cubicBezTo>
                  <a:cubicBezTo>
                    <a:pt x="10425" y="2647"/>
                    <a:pt x="11220" y="2105"/>
                    <a:pt x="12024" y="1585"/>
                  </a:cubicBezTo>
                  <a:close/>
                  <a:moveTo>
                    <a:pt x="12779" y="0"/>
                  </a:moveTo>
                  <a:cubicBezTo>
                    <a:pt x="12753" y="0"/>
                    <a:pt x="12725" y="8"/>
                    <a:pt x="12697" y="25"/>
                  </a:cubicBezTo>
                  <a:lnTo>
                    <a:pt x="12697" y="39"/>
                  </a:lnTo>
                  <a:cubicBezTo>
                    <a:pt x="12680" y="49"/>
                    <a:pt x="12664" y="60"/>
                    <a:pt x="12648" y="70"/>
                  </a:cubicBezTo>
                  <a:lnTo>
                    <a:pt x="12648" y="70"/>
                  </a:lnTo>
                  <a:cubicBezTo>
                    <a:pt x="12623" y="49"/>
                    <a:pt x="12598" y="36"/>
                    <a:pt x="12574" y="36"/>
                  </a:cubicBezTo>
                  <a:cubicBezTo>
                    <a:pt x="12527" y="36"/>
                    <a:pt x="12483" y="83"/>
                    <a:pt x="12449" y="198"/>
                  </a:cubicBezTo>
                  <a:lnTo>
                    <a:pt x="12449" y="198"/>
                  </a:lnTo>
                  <a:cubicBezTo>
                    <a:pt x="9948" y="1836"/>
                    <a:pt x="7966" y="4062"/>
                    <a:pt x="5322" y="5432"/>
                  </a:cubicBezTo>
                  <a:cubicBezTo>
                    <a:pt x="3284" y="6471"/>
                    <a:pt x="484" y="8107"/>
                    <a:pt x="41" y="10533"/>
                  </a:cubicBezTo>
                  <a:cubicBezTo>
                    <a:pt x="0" y="10709"/>
                    <a:pt x="52" y="11268"/>
                    <a:pt x="326" y="11268"/>
                  </a:cubicBezTo>
                  <a:cubicBezTo>
                    <a:pt x="332" y="11268"/>
                    <a:pt x="339" y="11268"/>
                    <a:pt x="346" y="11267"/>
                  </a:cubicBezTo>
                  <a:cubicBezTo>
                    <a:pt x="1760" y="11129"/>
                    <a:pt x="2952" y="9895"/>
                    <a:pt x="4282" y="9438"/>
                  </a:cubicBezTo>
                  <a:cubicBezTo>
                    <a:pt x="5613" y="8980"/>
                    <a:pt x="7055" y="8731"/>
                    <a:pt x="8330" y="8079"/>
                  </a:cubicBezTo>
                  <a:cubicBezTo>
                    <a:pt x="11037" y="6726"/>
                    <a:pt x="12040" y="3799"/>
                    <a:pt x="12834" y="1067"/>
                  </a:cubicBezTo>
                  <a:lnTo>
                    <a:pt x="12834" y="1067"/>
                  </a:lnTo>
                  <a:cubicBezTo>
                    <a:pt x="12871" y="1043"/>
                    <a:pt x="12909" y="1020"/>
                    <a:pt x="12946" y="996"/>
                  </a:cubicBezTo>
                  <a:cubicBezTo>
                    <a:pt x="13211" y="832"/>
                    <a:pt x="13051" y="0"/>
                    <a:pt x="12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8" name="Google Shape;378;p32"/>
            <p:cNvSpPr/>
            <p:nvPr/>
          </p:nvSpPr>
          <p:spPr>
            <a:xfrm>
              <a:off x="4909223" y="4048609"/>
              <a:ext cx="492769" cy="773769"/>
            </a:xfrm>
            <a:custGeom>
              <a:avLst/>
              <a:gdLst/>
              <a:ahLst/>
              <a:cxnLst/>
              <a:rect l="l" t="t" r="r" b="b"/>
              <a:pathLst>
                <a:path w="10527" h="16530" extrusionOk="0">
                  <a:moveTo>
                    <a:pt x="998" y="2026"/>
                  </a:moveTo>
                  <a:cubicBezTo>
                    <a:pt x="2422" y="3663"/>
                    <a:pt x="4410" y="4787"/>
                    <a:pt x="5639" y="6635"/>
                  </a:cubicBezTo>
                  <a:cubicBezTo>
                    <a:pt x="7250" y="9064"/>
                    <a:pt x="8314" y="11806"/>
                    <a:pt x="8893" y="14646"/>
                  </a:cubicBezTo>
                  <a:lnTo>
                    <a:pt x="8893" y="14646"/>
                  </a:lnTo>
                  <a:cubicBezTo>
                    <a:pt x="6728" y="13121"/>
                    <a:pt x="5485" y="11122"/>
                    <a:pt x="4045" y="8756"/>
                  </a:cubicBezTo>
                  <a:cubicBezTo>
                    <a:pt x="3268" y="7495"/>
                    <a:pt x="2312" y="6441"/>
                    <a:pt x="1771" y="5027"/>
                  </a:cubicBezTo>
                  <a:cubicBezTo>
                    <a:pt x="1405" y="4057"/>
                    <a:pt x="1178" y="3045"/>
                    <a:pt x="998" y="2026"/>
                  </a:cubicBezTo>
                  <a:close/>
                  <a:moveTo>
                    <a:pt x="387" y="0"/>
                  </a:moveTo>
                  <a:cubicBezTo>
                    <a:pt x="183" y="0"/>
                    <a:pt x="1" y="275"/>
                    <a:pt x="39" y="550"/>
                  </a:cubicBezTo>
                  <a:cubicBezTo>
                    <a:pt x="288" y="2186"/>
                    <a:pt x="551" y="3849"/>
                    <a:pt x="1120" y="5388"/>
                  </a:cubicBezTo>
                  <a:cubicBezTo>
                    <a:pt x="1688" y="6899"/>
                    <a:pt x="2672" y="8008"/>
                    <a:pt x="3504" y="9352"/>
                  </a:cubicBezTo>
                  <a:cubicBezTo>
                    <a:pt x="5129" y="12022"/>
                    <a:pt x="6513" y="14246"/>
                    <a:pt x="9112" y="15878"/>
                  </a:cubicBezTo>
                  <a:lnTo>
                    <a:pt x="9112" y="15878"/>
                  </a:lnTo>
                  <a:cubicBezTo>
                    <a:pt x="9124" y="15953"/>
                    <a:pt x="9135" y="16028"/>
                    <a:pt x="9146" y="16103"/>
                  </a:cubicBezTo>
                  <a:cubicBezTo>
                    <a:pt x="9184" y="16393"/>
                    <a:pt x="9358" y="16530"/>
                    <a:pt x="9522" y="16530"/>
                  </a:cubicBezTo>
                  <a:cubicBezTo>
                    <a:pt x="9649" y="16530"/>
                    <a:pt x="9771" y="16448"/>
                    <a:pt x="9823" y="16292"/>
                  </a:cubicBezTo>
                  <a:lnTo>
                    <a:pt x="9823" y="16292"/>
                  </a:lnTo>
                  <a:cubicBezTo>
                    <a:pt x="9860" y="16312"/>
                    <a:pt x="9898" y="16332"/>
                    <a:pt x="9936" y="16352"/>
                  </a:cubicBezTo>
                  <a:cubicBezTo>
                    <a:pt x="9998" y="16386"/>
                    <a:pt x="10055" y="16401"/>
                    <a:pt x="10106" y="16401"/>
                  </a:cubicBezTo>
                  <a:cubicBezTo>
                    <a:pt x="10472" y="16401"/>
                    <a:pt x="10526" y="15620"/>
                    <a:pt x="10185" y="15438"/>
                  </a:cubicBezTo>
                  <a:cubicBezTo>
                    <a:pt x="10023" y="15352"/>
                    <a:pt x="9865" y="15263"/>
                    <a:pt x="9712" y="15173"/>
                  </a:cubicBezTo>
                  <a:lnTo>
                    <a:pt x="9712" y="15173"/>
                  </a:lnTo>
                  <a:cubicBezTo>
                    <a:pt x="9222" y="12298"/>
                    <a:pt x="8230" y="9537"/>
                    <a:pt x="6775" y="6996"/>
                  </a:cubicBezTo>
                  <a:cubicBezTo>
                    <a:pt x="6068" y="5790"/>
                    <a:pt x="5264" y="4667"/>
                    <a:pt x="4225" y="3724"/>
                  </a:cubicBezTo>
                  <a:cubicBezTo>
                    <a:pt x="2963" y="2601"/>
                    <a:pt x="1508" y="1714"/>
                    <a:pt x="662" y="203"/>
                  </a:cubicBezTo>
                  <a:cubicBezTo>
                    <a:pt x="579" y="59"/>
                    <a:pt x="481" y="0"/>
                    <a:pt x="3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9" name="Google Shape;379;p32"/>
            <p:cNvSpPr/>
            <p:nvPr/>
          </p:nvSpPr>
          <p:spPr>
            <a:xfrm>
              <a:off x="5240638" y="4745142"/>
              <a:ext cx="283669" cy="702244"/>
            </a:xfrm>
            <a:custGeom>
              <a:avLst/>
              <a:gdLst/>
              <a:ahLst/>
              <a:cxnLst/>
              <a:rect l="l" t="t" r="r" b="b"/>
              <a:pathLst>
                <a:path w="6060" h="15002" extrusionOk="0">
                  <a:moveTo>
                    <a:pt x="3267" y="2027"/>
                  </a:moveTo>
                  <a:cubicBezTo>
                    <a:pt x="6059" y="5201"/>
                    <a:pt x="2295" y="9735"/>
                    <a:pt x="3139" y="13734"/>
                  </a:cubicBezTo>
                  <a:lnTo>
                    <a:pt x="3139" y="13734"/>
                  </a:lnTo>
                  <a:cubicBezTo>
                    <a:pt x="2071" y="13222"/>
                    <a:pt x="1249" y="12274"/>
                    <a:pt x="888" y="11120"/>
                  </a:cubicBezTo>
                  <a:cubicBezTo>
                    <a:pt x="430" y="9568"/>
                    <a:pt x="1179" y="8209"/>
                    <a:pt x="1941" y="6892"/>
                  </a:cubicBezTo>
                  <a:cubicBezTo>
                    <a:pt x="2949" y="5159"/>
                    <a:pt x="3085" y="3840"/>
                    <a:pt x="3267" y="2027"/>
                  </a:cubicBezTo>
                  <a:close/>
                  <a:moveTo>
                    <a:pt x="2090" y="1"/>
                  </a:moveTo>
                  <a:cubicBezTo>
                    <a:pt x="1758" y="1"/>
                    <a:pt x="1687" y="771"/>
                    <a:pt x="2024" y="987"/>
                  </a:cubicBezTo>
                  <a:cubicBezTo>
                    <a:pt x="2231" y="1119"/>
                    <a:pt x="2421" y="1254"/>
                    <a:pt x="2595" y="1392"/>
                  </a:cubicBezTo>
                  <a:lnTo>
                    <a:pt x="2595" y="1392"/>
                  </a:lnTo>
                  <a:cubicBezTo>
                    <a:pt x="2517" y="2325"/>
                    <a:pt x="2542" y="3236"/>
                    <a:pt x="2301" y="4148"/>
                  </a:cubicBezTo>
                  <a:cubicBezTo>
                    <a:pt x="2038" y="5104"/>
                    <a:pt x="1553" y="5853"/>
                    <a:pt x="1068" y="6712"/>
                  </a:cubicBezTo>
                  <a:cubicBezTo>
                    <a:pt x="486" y="7724"/>
                    <a:pt x="0" y="8764"/>
                    <a:pt x="14" y="9956"/>
                  </a:cubicBezTo>
                  <a:cubicBezTo>
                    <a:pt x="28" y="12257"/>
                    <a:pt x="1525" y="14281"/>
                    <a:pt x="3715" y="14988"/>
                  </a:cubicBezTo>
                  <a:cubicBezTo>
                    <a:pt x="3745" y="14997"/>
                    <a:pt x="3773" y="15002"/>
                    <a:pt x="3799" y="15002"/>
                  </a:cubicBezTo>
                  <a:cubicBezTo>
                    <a:pt x="4077" y="15002"/>
                    <a:pt x="4152" y="14498"/>
                    <a:pt x="4076" y="14295"/>
                  </a:cubicBezTo>
                  <a:cubicBezTo>
                    <a:pt x="2828" y="11287"/>
                    <a:pt x="4991" y="8306"/>
                    <a:pt x="5143" y="5284"/>
                  </a:cubicBezTo>
                  <a:cubicBezTo>
                    <a:pt x="5254" y="2956"/>
                    <a:pt x="4187" y="1278"/>
                    <a:pt x="2260" y="59"/>
                  </a:cubicBezTo>
                  <a:cubicBezTo>
                    <a:pt x="2198" y="18"/>
                    <a:pt x="2141" y="1"/>
                    <a:pt x="20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0" name="Google Shape;380;p32"/>
            <p:cNvSpPr/>
            <p:nvPr/>
          </p:nvSpPr>
          <p:spPr>
            <a:xfrm>
              <a:off x="5079705" y="4761057"/>
              <a:ext cx="316389" cy="256940"/>
            </a:xfrm>
            <a:custGeom>
              <a:avLst/>
              <a:gdLst/>
              <a:ahLst/>
              <a:cxnLst/>
              <a:rect l="l" t="t" r="r" b="b"/>
              <a:pathLst>
                <a:path w="6759" h="5489" extrusionOk="0">
                  <a:moveTo>
                    <a:pt x="5210" y="1481"/>
                  </a:moveTo>
                  <a:lnTo>
                    <a:pt x="5210" y="1481"/>
                  </a:lnTo>
                  <a:cubicBezTo>
                    <a:pt x="4494" y="3011"/>
                    <a:pt x="2644" y="3866"/>
                    <a:pt x="1046" y="4367"/>
                  </a:cubicBezTo>
                  <a:lnTo>
                    <a:pt x="1046" y="4367"/>
                  </a:lnTo>
                  <a:cubicBezTo>
                    <a:pt x="1443" y="3742"/>
                    <a:pt x="3028" y="2673"/>
                    <a:pt x="3327" y="2477"/>
                  </a:cubicBezTo>
                  <a:cubicBezTo>
                    <a:pt x="3929" y="2085"/>
                    <a:pt x="4558" y="1753"/>
                    <a:pt x="5210" y="1481"/>
                  </a:cubicBezTo>
                  <a:close/>
                  <a:moveTo>
                    <a:pt x="5735" y="1"/>
                  </a:moveTo>
                  <a:cubicBezTo>
                    <a:pt x="5636" y="1"/>
                    <a:pt x="5546" y="85"/>
                    <a:pt x="5513" y="292"/>
                  </a:cubicBezTo>
                  <a:lnTo>
                    <a:pt x="5513" y="292"/>
                  </a:lnTo>
                  <a:cubicBezTo>
                    <a:pt x="4180" y="768"/>
                    <a:pt x="2947" y="1484"/>
                    <a:pt x="1872" y="2408"/>
                  </a:cubicBezTo>
                  <a:cubicBezTo>
                    <a:pt x="999" y="3156"/>
                    <a:pt x="1" y="4043"/>
                    <a:pt x="555" y="5263"/>
                  </a:cubicBezTo>
                  <a:cubicBezTo>
                    <a:pt x="594" y="5340"/>
                    <a:pt x="691" y="5488"/>
                    <a:pt x="804" y="5488"/>
                  </a:cubicBezTo>
                  <a:cubicBezTo>
                    <a:pt x="814" y="5488"/>
                    <a:pt x="823" y="5487"/>
                    <a:pt x="832" y="5485"/>
                  </a:cubicBezTo>
                  <a:cubicBezTo>
                    <a:pt x="3150" y="4819"/>
                    <a:pt x="5468" y="3609"/>
                    <a:pt x="5994" y="1188"/>
                  </a:cubicBezTo>
                  <a:lnTo>
                    <a:pt x="5994" y="1188"/>
                  </a:lnTo>
                  <a:cubicBezTo>
                    <a:pt x="6125" y="1144"/>
                    <a:pt x="6258" y="1102"/>
                    <a:pt x="6391" y="1063"/>
                  </a:cubicBezTo>
                  <a:cubicBezTo>
                    <a:pt x="6759" y="958"/>
                    <a:pt x="6628" y="43"/>
                    <a:pt x="6319" y="43"/>
                  </a:cubicBezTo>
                  <a:cubicBezTo>
                    <a:pt x="6302" y="43"/>
                    <a:pt x="6284" y="45"/>
                    <a:pt x="6266" y="51"/>
                  </a:cubicBezTo>
                  <a:cubicBezTo>
                    <a:pt x="6165" y="80"/>
                    <a:pt x="6065" y="109"/>
                    <a:pt x="5965" y="140"/>
                  </a:cubicBezTo>
                  <a:lnTo>
                    <a:pt x="5965" y="140"/>
                  </a:lnTo>
                  <a:cubicBezTo>
                    <a:pt x="5899" y="54"/>
                    <a:pt x="5814" y="1"/>
                    <a:pt x="57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1" name="Google Shape;381;p32"/>
            <p:cNvSpPr/>
            <p:nvPr/>
          </p:nvSpPr>
          <p:spPr>
            <a:xfrm>
              <a:off x="5298167" y="4327316"/>
              <a:ext cx="161494" cy="493190"/>
            </a:xfrm>
            <a:custGeom>
              <a:avLst/>
              <a:gdLst/>
              <a:ahLst/>
              <a:cxnLst/>
              <a:rect l="l" t="t" r="r" b="b"/>
              <a:pathLst>
                <a:path w="3450" h="10536" extrusionOk="0">
                  <a:moveTo>
                    <a:pt x="1879" y="1457"/>
                  </a:moveTo>
                  <a:lnTo>
                    <a:pt x="1879" y="1457"/>
                  </a:lnTo>
                  <a:cubicBezTo>
                    <a:pt x="2497" y="3576"/>
                    <a:pt x="1842" y="5762"/>
                    <a:pt x="1188" y="7869"/>
                  </a:cubicBezTo>
                  <a:lnTo>
                    <a:pt x="1188" y="7869"/>
                  </a:lnTo>
                  <a:cubicBezTo>
                    <a:pt x="819" y="5718"/>
                    <a:pt x="1052" y="3495"/>
                    <a:pt x="1879" y="1457"/>
                  </a:cubicBezTo>
                  <a:close/>
                  <a:moveTo>
                    <a:pt x="1842" y="1"/>
                  </a:moveTo>
                  <a:cubicBezTo>
                    <a:pt x="1749" y="1"/>
                    <a:pt x="1656" y="54"/>
                    <a:pt x="1599" y="168"/>
                  </a:cubicBezTo>
                  <a:cubicBezTo>
                    <a:pt x="287" y="2980"/>
                    <a:pt x="0" y="6163"/>
                    <a:pt x="799" y="9149"/>
                  </a:cubicBezTo>
                  <a:lnTo>
                    <a:pt x="799" y="9149"/>
                  </a:lnTo>
                  <a:cubicBezTo>
                    <a:pt x="734" y="9373"/>
                    <a:pt x="672" y="9595"/>
                    <a:pt x="615" y="9816"/>
                  </a:cubicBezTo>
                  <a:cubicBezTo>
                    <a:pt x="538" y="10125"/>
                    <a:pt x="790" y="10535"/>
                    <a:pt x="1007" y="10535"/>
                  </a:cubicBezTo>
                  <a:cubicBezTo>
                    <a:pt x="1087" y="10535"/>
                    <a:pt x="1163" y="10478"/>
                    <a:pt x="1215" y="10338"/>
                  </a:cubicBezTo>
                  <a:lnTo>
                    <a:pt x="1215" y="10338"/>
                  </a:lnTo>
                  <a:cubicBezTo>
                    <a:pt x="1270" y="10401"/>
                    <a:pt x="1333" y="10429"/>
                    <a:pt x="1394" y="10429"/>
                  </a:cubicBezTo>
                  <a:cubicBezTo>
                    <a:pt x="1603" y="10429"/>
                    <a:pt x="1800" y="10111"/>
                    <a:pt x="1682" y="9775"/>
                  </a:cubicBezTo>
                  <a:cubicBezTo>
                    <a:pt x="1622" y="9603"/>
                    <a:pt x="1566" y="9430"/>
                    <a:pt x="1514" y="9257"/>
                  </a:cubicBezTo>
                  <a:lnTo>
                    <a:pt x="1514" y="9257"/>
                  </a:lnTo>
                  <a:cubicBezTo>
                    <a:pt x="2378" y="6239"/>
                    <a:pt x="3449" y="3281"/>
                    <a:pt x="2126" y="210"/>
                  </a:cubicBezTo>
                  <a:cubicBezTo>
                    <a:pt x="2066" y="75"/>
                    <a:pt x="1953" y="1"/>
                    <a:pt x="18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2" name="Google Shape;382;p32"/>
            <p:cNvSpPr/>
            <p:nvPr/>
          </p:nvSpPr>
          <p:spPr>
            <a:xfrm>
              <a:off x="5480726" y="4575643"/>
              <a:ext cx="279877" cy="360577"/>
            </a:xfrm>
            <a:custGeom>
              <a:avLst/>
              <a:gdLst/>
              <a:ahLst/>
              <a:cxnLst/>
              <a:rect l="l" t="t" r="r" b="b"/>
              <a:pathLst>
                <a:path w="5979" h="7703" extrusionOk="0">
                  <a:moveTo>
                    <a:pt x="700" y="1392"/>
                  </a:moveTo>
                  <a:cubicBezTo>
                    <a:pt x="2354" y="2800"/>
                    <a:pt x="3992" y="4302"/>
                    <a:pt x="4924" y="6259"/>
                  </a:cubicBezTo>
                  <a:lnTo>
                    <a:pt x="4924" y="6259"/>
                  </a:lnTo>
                  <a:cubicBezTo>
                    <a:pt x="3103" y="5234"/>
                    <a:pt x="1166" y="3405"/>
                    <a:pt x="700" y="1392"/>
                  </a:cubicBezTo>
                  <a:close/>
                  <a:moveTo>
                    <a:pt x="254" y="1"/>
                  </a:moveTo>
                  <a:cubicBezTo>
                    <a:pt x="96" y="1"/>
                    <a:pt x="0" y="268"/>
                    <a:pt x="0" y="422"/>
                  </a:cubicBezTo>
                  <a:cubicBezTo>
                    <a:pt x="95" y="3526"/>
                    <a:pt x="2708" y="6219"/>
                    <a:pt x="5416" y="7529"/>
                  </a:cubicBezTo>
                  <a:lnTo>
                    <a:pt x="5416" y="7529"/>
                  </a:lnTo>
                  <a:cubicBezTo>
                    <a:pt x="5476" y="7651"/>
                    <a:pt x="5550" y="7702"/>
                    <a:pt x="5622" y="7702"/>
                  </a:cubicBezTo>
                  <a:cubicBezTo>
                    <a:pt x="5806" y="7702"/>
                    <a:pt x="5979" y="7369"/>
                    <a:pt x="5878" y="7048"/>
                  </a:cubicBezTo>
                  <a:cubicBezTo>
                    <a:pt x="5868" y="7016"/>
                    <a:pt x="5858" y="6985"/>
                    <a:pt x="5849" y="6953"/>
                  </a:cubicBezTo>
                  <a:lnTo>
                    <a:pt x="5849" y="6953"/>
                  </a:lnTo>
                  <a:cubicBezTo>
                    <a:pt x="5839" y="6913"/>
                    <a:pt x="5826" y="6874"/>
                    <a:pt x="5811" y="6838"/>
                  </a:cubicBezTo>
                  <a:lnTo>
                    <a:pt x="5811" y="6838"/>
                  </a:lnTo>
                  <a:cubicBezTo>
                    <a:pt x="4868" y="3970"/>
                    <a:pt x="2635" y="1956"/>
                    <a:pt x="388" y="62"/>
                  </a:cubicBezTo>
                  <a:cubicBezTo>
                    <a:pt x="340" y="19"/>
                    <a:pt x="295" y="1"/>
                    <a:pt x="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3" name="Google Shape;383;p32"/>
            <p:cNvSpPr/>
            <p:nvPr/>
          </p:nvSpPr>
          <p:spPr>
            <a:xfrm>
              <a:off x="5613105" y="4879206"/>
              <a:ext cx="204981" cy="386791"/>
            </a:xfrm>
            <a:custGeom>
              <a:avLst/>
              <a:gdLst/>
              <a:ahLst/>
              <a:cxnLst/>
              <a:rect l="l" t="t" r="r" b="b"/>
              <a:pathLst>
                <a:path w="4379" h="8263" extrusionOk="0">
                  <a:moveTo>
                    <a:pt x="2715" y="1208"/>
                  </a:moveTo>
                  <a:cubicBezTo>
                    <a:pt x="3852" y="2990"/>
                    <a:pt x="1762" y="5607"/>
                    <a:pt x="450" y="6919"/>
                  </a:cubicBezTo>
                  <a:lnTo>
                    <a:pt x="450" y="6919"/>
                  </a:lnTo>
                  <a:cubicBezTo>
                    <a:pt x="528" y="4744"/>
                    <a:pt x="885" y="2544"/>
                    <a:pt x="2715" y="1208"/>
                  </a:cubicBezTo>
                  <a:close/>
                  <a:moveTo>
                    <a:pt x="2538" y="1"/>
                  </a:moveTo>
                  <a:cubicBezTo>
                    <a:pt x="2468" y="1"/>
                    <a:pt x="2427" y="127"/>
                    <a:pt x="2413" y="289"/>
                  </a:cubicBezTo>
                  <a:lnTo>
                    <a:pt x="2413" y="289"/>
                  </a:lnTo>
                  <a:cubicBezTo>
                    <a:pt x="165" y="1987"/>
                    <a:pt x="26" y="4991"/>
                    <a:pt x="0" y="7633"/>
                  </a:cubicBezTo>
                  <a:cubicBezTo>
                    <a:pt x="0" y="7706"/>
                    <a:pt x="86" y="8262"/>
                    <a:pt x="258" y="8262"/>
                  </a:cubicBezTo>
                  <a:cubicBezTo>
                    <a:pt x="281" y="8262"/>
                    <a:pt x="306" y="8252"/>
                    <a:pt x="333" y="8229"/>
                  </a:cubicBezTo>
                  <a:cubicBezTo>
                    <a:pt x="2128" y="6559"/>
                    <a:pt x="4378" y="3320"/>
                    <a:pt x="3129" y="808"/>
                  </a:cubicBezTo>
                  <a:lnTo>
                    <a:pt x="3129" y="808"/>
                  </a:lnTo>
                  <a:cubicBezTo>
                    <a:pt x="3177" y="513"/>
                    <a:pt x="3038" y="4"/>
                    <a:pt x="2849" y="4"/>
                  </a:cubicBezTo>
                  <a:cubicBezTo>
                    <a:pt x="2829" y="4"/>
                    <a:pt x="2808" y="9"/>
                    <a:pt x="2786" y="22"/>
                  </a:cubicBezTo>
                  <a:lnTo>
                    <a:pt x="2800" y="22"/>
                  </a:lnTo>
                  <a:cubicBezTo>
                    <a:pt x="2756" y="50"/>
                    <a:pt x="2712" y="79"/>
                    <a:pt x="2668" y="107"/>
                  </a:cubicBezTo>
                  <a:lnTo>
                    <a:pt x="2668" y="107"/>
                  </a:lnTo>
                  <a:cubicBezTo>
                    <a:pt x="2653" y="88"/>
                    <a:pt x="2636" y="69"/>
                    <a:pt x="2620" y="50"/>
                  </a:cubicBezTo>
                  <a:cubicBezTo>
                    <a:pt x="2589" y="16"/>
                    <a:pt x="2562" y="1"/>
                    <a:pt x="25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4" name="Google Shape;384;p32"/>
            <p:cNvSpPr/>
            <p:nvPr/>
          </p:nvSpPr>
          <p:spPr>
            <a:xfrm>
              <a:off x="4890218" y="5336539"/>
              <a:ext cx="812294" cy="395498"/>
            </a:xfrm>
            <a:custGeom>
              <a:avLst/>
              <a:gdLst/>
              <a:ahLst/>
              <a:cxnLst/>
              <a:rect l="l" t="t" r="r" b="b"/>
              <a:pathLst>
                <a:path w="17353" h="8449" extrusionOk="0">
                  <a:moveTo>
                    <a:pt x="15694" y="983"/>
                  </a:moveTo>
                  <a:cubicBezTo>
                    <a:pt x="15952" y="983"/>
                    <a:pt x="16214" y="1003"/>
                    <a:pt x="16483" y="1046"/>
                  </a:cubicBezTo>
                  <a:lnTo>
                    <a:pt x="16483" y="1046"/>
                  </a:lnTo>
                  <a:cubicBezTo>
                    <a:pt x="14749" y="3243"/>
                    <a:pt x="12597" y="5980"/>
                    <a:pt x="10079" y="7025"/>
                  </a:cubicBezTo>
                  <a:cubicBezTo>
                    <a:pt x="9485" y="7274"/>
                    <a:pt x="8869" y="7363"/>
                    <a:pt x="8248" y="7363"/>
                  </a:cubicBezTo>
                  <a:cubicBezTo>
                    <a:pt x="7448" y="7363"/>
                    <a:pt x="6639" y="7215"/>
                    <a:pt x="5851" y="7067"/>
                  </a:cubicBezTo>
                  <a:cubicBezTo>
                    <a:pt x="4604" y="6839"/>
                    <a:pt x="3374" y="6528"/>
                    <a:pt x="2171" y="6141"/>
                  </a:cubicBezTo>
                  <a:lnTo>
                    <a:pt x="2171" y="6141"/>
                  </a:lnTo>
                  <a:cubicBezTo>
                    <a:pt x="4467" y="5683"/>
                    <a:pt x="6852" y="5055"/>
                    <a:pt x="8873" y="4045"/>
                  </a:cubicBezTo>
                  <a:cubicBezTo>
                    <a:pt x="11116" y="2935"/>
                    <a:pt x="13154" y="983"/>
                    <a:pt x="15694" y="983"/>
                  </a:cubicBezTo>
                  <a:close/>
                  <a:moveTo>
                    <a:pt x="15587" y="1"/>
                  </a:moveTo>
                  <a:cubicBezTo>
                    <a:pt x="13408" y="1"/>
                    <a:pt x="11599" y="1374"/>
                    <a:pt x="9704" y="2506"/>
                  </a:cubicBezTo>
                  <a:cubicBezTo>
                    <a:pt x="6932" y="4156"/>
                    <a:pt x="3411" y="4918"/>
                    <a:pt x="264" y="5459"/>
                  </a:cubicBezTo>
                  <a:cubicBezTo>
                    <a:pt x="1" y="5514"/>
                    <a:pt x="153" y="6388"/>
                    <a:pt x="348" y="6471"/>
                  </a:cubicBezTo>
                  <a:cubicBezTo>
                    <a:pt x="2395" y="7263"/>
                    <a:pt x="5384" y="8448"/>
                    <a:pt x="7954" y="8448"/>
                  </a:cubicBezTo>
                  <a:cubicBezTo>
                    <a:pt x="8759" y="8448"/>
                    <a:pt x="9522" y="8332"/>
                    <a:pt x="10203" y="8051"/>
                  </a:cubicBezTo>
                  <a:cubicBezTo>
                    <a:pt x="13031" y="6887"/>
                    <a:pt x="15374" y="3685"/>
                    <a:pt x="17217" y="1370"/>
                  </a:cubicBezTo>
                  <a:cubicBezTo>
                    <a:pt x="17352" y="1193"/>
                    <a:pt x="17223" y="653"/>
                    <a:pt x="17103" y="455"/>
                  </a:cubicBezTo>
                  <a:lnTo>
                    <a:pt x="17103" y="455"/>
                  </a:lnTo>
                  <a:cubicBezTo>
                    <a:pt x="17068" y="306"/>
                    <a:pt x="17007" y="186"/>
                    <a:pt x="16926" y="164"/>
                  </a:cubicBezTo>
                  <a:lnTo>
                    <a:pt x="16926" y="164"/>
                  </a:lnTo>
                  <a:lnTo>
                    <a:pt x="16940" y="177"/>
                  </a:lnTo>
                  <a:cubicBezTo>
                    <a:pt x="16472" y="55"/>
                    <a:pt x="16022" y="1"/>
                    <a:pt x="155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5" name="Google Shape;385;p32"/>
            <p:cNvSpPr/>
            <p:nvPr/>
          </p:nvSpPr>
          <p:spPr>
            <a:xfrm>
              <a:off x="5534183" y="5339395"/>
              <a:ext cx="231195" cy="527221"/>
            </a:xfrm>
            <a:custGeom>
              <a:avLst/>
              <a:gdLst/>
              <a:ahLst/>
              <a:cxnLst/>
              <a:rect l="l" t="t" r="r" b="b"/>
              <a:pathLst>
                <a:path w="4939" h="11263" extrusionOk="0">
                  <a:moveTo>
                    <a:pt x="3101" y="1446"/>
                  </a:moveTo>
                  <a:cubicBezTo>
                    <a:pt x="3902" y="3185"/>
                    <a:pt x="4440" y="4880"/>
                    <a:pt x="3502" y="6742"/>
                  </a:cubicBezTo>
                  <a:cubicBezTo>
                    <a:pt x="2953" y="7818"/>
                    <a:pt x="2225" y="8808"/>
                    <a:pt x="1527" y="9806"/>
                  </a:cubicBezTo>
                  <a:lnTo>
                    <a:pt x="1527" y="9806"/>
                  </a:lnTo>
                  <a:cubicBezTo>
                    <a:pt x="1043" y="7245"/>
                    <a:pt x="1040" y="3176"/>
                    <a:pt x="3101" y="1446"/>
                  </a:cubicBezTo>
                  <a:close/>
                  <a:moveTo>
                    <a:pt x="3661" y="1"/>
                  </a:moveTo>
                  <a:cubicBezTo>
                    <a:pt x="3619" y="1"/>
                    <a:pt x="3576" y="11"/>
                    <a:pt x="3530" y="33"/>
                  </a:cubicBezTo>
                  <a:cubicBezTo>
                    <a:pt x="3410" y="89"/>
                    <a:pt x="3294" y="150"/>
                    <a:pt x="3183" y="216"/>
                  </a:cubicBezTo>
                  <a:lnTo>
                    <a:pt x="3183" y="216"/>
                  </a:lnTo>
                  <a:cubicBezTo>
                    <a:pt x="3109" y="217"/>
                    <a:pt x="3037" y="267"/>
                    <a:pt x="2980" y="345"/>
                  </a:cubicBezTo>
                  <a:lnTo>
                    <a:pt x="2980" y="345"/>
                  </a:lnTo>
                  <a:cubicBezTo>
                    <a:pt x="1" y="2359"/>
                    <a:pt x="302" y="8007"/>
                    <a:pt x="1062" y="10943"/>
                  </a:cubicBezTo>
                  <a:cubicBezTo>
                    <a:pt x="1112" y="11143"/>
                    <a:pt x="1253" y="11263"/>
                    <a:pt x="1399" y="11263"/>
                  </a:cubicBezTo>
                  <a:cubicBezTo>
                    <a:pt x="1496" y="11263"/>
                    <a:pt x="1595" y="11211"/>
                    <a:pt x="1672" y="11095"/>
                  </a:cubicBezTo>
                  <a:cubicBezTo>
                    <a:pt x="2795" y="9418"/>
                    <a:pt x="4417" y="7602"/>
                    <a:pt x="4708" y="5536"/>
                  </a:cubicBezTo>
                  <a:cubicBezTo>
                    <a:pt x="4939" y="3958"/>
                    <a:pt x="4372" y="2455"/>
                    <a:pt x="3716" y="1035"/>
                  </a:cubicBezTo>
                  <a:lnTo>
                    <a:pt x="3716" y="1035"/>
                  </a:lnTo>
                  <a:cubicBezTo>
                    <a:pt x="3755" y="1015"/>
                    <a:pt x="3794" y="995"/>
                    <a:pt x="3835" y="976"/>
                  </a:cubicBezTo>
                  <a:cubicBezTo>
                    <a:pt x="4196" y="814"/>
                    <a:pt x="4031" y="1"/>
                    <a:pt x="36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6" name="Google Shape;386;p32"/>
            <p:cNvSpPr/>
            <p:nvPr/>
          </p:nvSpPr>
          <p:spPr>
            <a:xfrm>
              <a:off x="5796085" y="5147146"/>
              <a:ext cx="238169" cy="643263"/>
            </a:xfrm>
            <a:custGeom>
              <a:avLst/>
              <a:gdLst/>
              <a:ahLst/>
              <a:cxnLst/>
              <a:rect l="l" t="t" r="r" b="b"/>
              <a:pathLst>
                <a:path w="5088" h="13742" extrusionOk="0">
                  <a:moveTo>
                    <a:pt x="2060" y="1144"/>
                  </a:moveTo>
                  <a:cubicBezTo>
                    <a:pt x="4316" y="2145"/>
                    <a:pt x="4369" y="4916"/>
                    <a:pt x="4422" y="7134"/>
                  </a:cubicBezTo>
                  <a:cubicBezTo>
                    <a:pt x="4470" y="8833"/>
                    <a:pt x="4353" y="10541"/>
                    <a:pt x="4088" y="12225"/>
                  </a:cubicBezTo>
                  <a:lnTo>
                    <a:pt x="4088" y="12225"/>
                  </a:lnTo>
                  <a:lnTo>
                    <a:pt x="2357" y="8008"/>
                  </a:lnTo>
                  <a:cubicBezTo>
                    <a:pt x="1497" y="5928"/>
                    <a:pt x="0" y="3198"/>
                    <a:pt x="1982" y="1285"/>
                  </a:cubicBezTo>
                  <a:cubicBezTo>
                    <a:pt x="2018" y="1251"/>
                    <a:pt x="2044" y="1202"/>
                    <a:pt x="2060" y="1144"/>
                  </a:cubicBezTo>
                  <a:close/>
                  <a:moveTo>
                    <a:pt x="1652" y="1"/>
                  </a:moveTo>
                  <a:cubicBezTo>
                    <a:pt x="1475" y="1"/>
                    <a:pt x="1415" y="311"/>
                    <a:pt x="1459" y="588"/>
                  </a:cubicBezTo>
                  <a:lnTo>
                    <a:pt x="1459" y="588"/>
                  </a:lnTo>
                  <a:cubicBezTo>
                    <a:pt x="371" y="1840"/>
                    <a:pt x="264" y="3506"/>
                    <a:pt x="665" y="5111"/>
                  </a:cubicBezTo>
                  <a:cubicBezTo>
                    <a:pt x="1400" y="7994"/>
                    <a:pt x="2883" y="10794"/>
                    <a:pt x="4020" y="13539"/>
                  </a:cubicBezTo>
                  <a:cubicBezTo>
                    <a:pt x="4077" y="13677"/>
                    <a:pt x="4159" y="13742"/>
                    <a:pt x="4238" y="13742"/>
                  </a:cubicBezTo>
                  <a:cubicBezTo>
                    <a:pt x="4332" y="13742"/>
                    <a:pt x="4420" y="13649"/>
                    <a:pt x="4450" y="13483"/>
                  </a:cubicBezTo>
                  <a:cubicBezTo>
                    <a:pt x="4990" y="10572"/>
                    <a:pt x="5087" y="7606"/>
                    <a:pt x="4755" y="4667"/>
                  </a:cubicBezTo>
                  <a:cubicBezTo>
                    <a:pt x="4491" y="2574"/>
                    <a:pt x="3868" y="730"/>
                    <a:pt x="1705" y="9"/>
                  </a:cubicBezTo>
                  <a:cubicBezTo>
                    <a:pt x="1686" y="4"/>
                    <a:pt x="1669" y="1"/>
                    <a:pt x="16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7" name="Google Shape;387;p32"/>
            <p:cNvSpPr/>
            <p:nvPr/>
          </p:nvSpPr>
          <p:spPr>
            <a:xfrm>
              <a:off x="5934502" y="5169521"/>
              <a:ext cx="555916" cy="238637"/>
            </a:xfrm>
            <a:custGeom>
              <a:avLst/>
              <a:gdLst/>
              <a:ahLst/>
              <a:cxnLst/>
              <a:rect l="l" t="t" r="r" b="b"/>
              <a:pathLst>
                <a:path w="11876" h="5098" extrusionOk="0">
                  <a:moveTo>
                    <a:pt x="5316" y="1005"/>
                  </a:moveTo>
                  <a:cubicBezTo>
                    <a:pt x="7219" y="1005"/>
                    <a:pt x="9118" y="1332"/>
                    <a:pt x="10924" y="1982"/>
                  </a:cubicBezTo>
                  <a:lnTo>
                    <a:pt x="10924" y="1982"/>
                  </a:lnTo>
                  <a:cubicBezTo>
                    <a:pt x="9545" y="3193"/>
                    <a:pt x="7109" y="4103"/>
                    <a:pt x="4956" y="4103"/>
                  </a:cubicBezTo>
                  <a:cubicBezTo>
                    <a:pt x="3075" y="4103"/>
                    <a:pt x="1411" y="3409"/>
                    <a:pt x="855" y="1615"/>
                  </a:cubicBezTo>
                  <a:lnTo>
                    <a:pt x="855" y="1615"/>
                  </a:lnTo>
                  <a:cubicBezTo>
                    <a:pt x="2315" y="1208"/>
                    <a:pt x="3817" y="1005"/>
                    <a:pt x="5316" y="1005"/>
                  </a:cubicBezTo>
                  <a:close/>
                  <a:moveTo>
                    <a:pt x="5167" y="1"/>
                  </a:moveTo>
                  <a:cubicBezTo>
                    <a:pt x="3503" y="1"/>
                    <a:pt x="1835" y="250"/>
                    <a:pt x="217" y="751"/>
                  </a:cubicBezTo>
                  <a:cubicBezTo>
                    <a:pt x="0" y="819"/>
                    <a:pt x="195" y="1765"/>
                    <a:pt x="347" y="1765"/>
                  </a:cubicBezTo>
                  <a:cubicBezTo>
                    <a:pt x="350" y="1765"/>
                    <a:pt x="353" y="1764"/>
                    <a:pt x="356" y="1763"/>
                  </a:cubicBezTo>
                  <a:cubicBezTo>
                    <a:pt x="427" y="1741"/>
                    <a:pt x="497" y="1720"/>
                    <a:pt x="568" y="1698"/>
                  </a:cubicBezTo>
                  <a:lnTo>
                    <a:pt x="568" y="1698"/>
                  </a:lnTo>
                  <a:cubicBezTo>
                    <a:pt x="1130" y="4101"/>
                    <a:pt x="3217" y="5098"/>
                    <a:pt x="5494" y="5098"/>
                  </a:cubicBezTo>
                  <a:cubicBezTo>
                    <a:pt x="7884" y="5098"/>
                    <a:pt x="10485" y="3999"/>
                    <a:pt x="11751" y="2276"/>
                  </a:cubicBezTo>
                  <a:cubicBezTo>
                    <a:pt x="11875" y="2124"/>
                    <a:pt x="11834" y="1389"/>
                    <a:pt x="11626" y="1306"/>
                  </a:cubicBezTo>
                  <a:cubicBezTo>
                    <a:pt x="9565" y="437"/>
                    <a:pt x="7370" y="1"/>
                    <a:pt x="51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8" name="Google Shape;388;p32"/>
            <p:cNvSpPr/>
            <p:nvPr/>
          </p:nvSpPr>
          <p:spPr>
            <a:xfrm>
              <a:off x="5634684" y="4349176"/>
              <a:ext cx="798859" cy="664936"/>
            </a:xfrm>
            <a:custGeom>
              <a:avLst/>
              <a:gdLst/>
              <a:ahLst/>
              <a:cxnLst/>
              <a:rect l="l" t="t" r="r" b="b"/>
              <a:pathLst>
                <a:path w="17066" h="14205" extrusionOk="0">
                  <a:moveTo>
                    <a:pt x="1102" y="1153"/>
                  </a:moveTo>
                  <a:lnTo>
                    <a:pt x="1102" y="1153"/>
                  </a:lnTo>
                  <a:cubicBezTo>
                    <a:pt x="7219" y="2771"/>
                    <a:pt x="10583" y="8977"/>
                    <a:pt x="15820" y="12197"/>
                  </a:cubicBezTo>
                  <a:lnTo>
                    <a:pt x="15820" y="12197"/>
                  </a:lnTo>
                  <a:cubicBezTo>
                    <a:pt x="14994" y="12891"/>
                    <a:pt x="13822" y="13142"/>
                    <a:pt x="12687" y="13142"/>
                  </a:cubicBezTo>
                  <a:cubicBezTo>
                    <a:pt x="12272" y="13142"/>
                    <a:pt x="11861" y="13109"/>
                    <a:pt x="11474" y="13050"/>
                  </a:cubicBezTo>
                  <a:cubicBezTo>
                    <a:pt x="9381" y="12745"/>
                    <a:pt x="7662" y="11609"/>
                    <a:pt x="6359" y="9959"/>
                  </a:cubicBezTo>
                  <a:cubicBezTo>
                    <a:pt x="4275" y="7316"/>
                    <a:pt x="2734" y="4129"/>
                    <a:pt x="1102" y="1153"/>
                  </a:cubicBezTo>
                  <a:close/>
                  <a:moveTo>
                    <a:pt x="341" y="0"/>
                  </a:moveTo>
                  <a:cubicBezTo>
                    <a:pt x="0" y="0"/>
                    <a:pt x="168" y="722"/>
                    <a:pt x="260" y="880"/>
                  </a:cubicBezTo>
                  <a:lnTo>
                    <a:pt x="4072" y="7547"/>
                  </a:lnTo>
                  <a:cubicBezTo>
                    <a:pt x="5056" y="9266"/>
                    <a:pt x="6082" y="11040"/>
                    <a:pt x="7621" y="12330"/>
                  </a:cubicBezTo>
                  <a:cubicBezTo>
                    <a:pt x="8874" y="13373"/>
                    <a:pt x="11026" y="14205"/>
                    <a:pt x="12995" y="14205"/>
                  </a:cubicBezTo>
                  <a:cubicBezTo>
                    <a:pt x="14663" y="14205"/>
                    <a:pt x="16200" y="13608"/>
                    <a:pt x="16950" y="12038"/>
                  </a:cubicBezTo>
                  <a:cubicBezTo>
                    <a:pt x="17065" y="11807"/>
                    <a:pt x="16863" y="11114"/>
                    <a:pt x="16688" y="11114"/>
                  </a:cubicBezTo>
                  <a:cubicBezTo>
                    <a:pt x="16653" y="11114"/>
                    <a:pt x="16619" y="11142"/>
                    <a:pt x="16589" y="11207"/>
                  </a:cubicBezTo>
                  <a:cubicBezTo>
                    <a:pt x="16533" y="11324"/>
                    <a:pt x="16470" y="11435"/>
                    <a:pt x="16402" y="11540"/>
                  </a:cubicBezTo>
                  <a:lnTo>
                    <a:pt x="16402" y="11540"/>
                  </a:lnTo>
                  <a:cubicBezTo>
                    <a:pt x="10610" y="8326"/>
                    <a:pt x="7227" y="1347"/>
                    <a:pt x="399" y="6"/>
                  </a:cubicBezTo>
                  <a:cubicBezTo>
                    <a:pt x="378" y="2"/>
                    <a:pt x="359" y="0"/>
                    <a:pt x="3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9" name="Google Shape;389;p32"/>
            <p:cNvSpPr/>
            <p:nvPr/>
          </p:nvSpPr>
          <p:spPr>
            <a:xfrm>
              <a:off x="6250283" y="4140544"/>
              <a:ext cx="307589" cy="788280"/>
            </a:xfrm>
            <a:custGeom>
              <a:avLst/>
              <a:gdLst/>
              <a:ahLst/>
              <a:cxnLst/>
              <a:rect l="l" t="t" r="r" b="b"/>
              <a:pathLst>
                <a:path w="6571" h="16840" extrusionOk="0">
                  <a:moveTo>
                    <a:pt x="1791" y="1772"/>
                  </a:moveTo>
                  <a:cubicBezTo>
                    <a:pt x="2583" y="3771"/>
                    <a:pt x="4241" y="5340"/>
                    <a:pt x="5074" y="7347"/>
                  </a:cubicBezTo>
                  <a:cubicBezTo>
                    <a:pt x="5476" y="8303"/>
                    <a:pt x="5725" y="9301"/>
                    <a:pt x="5836" y="10313"/>
                  </a:cubicBezTo>
                  <a:cubicBezTo>
                    <a:pt x="5947" y="11353"/>
                    <a:pt x="6086" y="13876"/>
                    <a:pt x="5088" y="14610"/>
                  </a:cubicBezTo>
                  <a:cubicBezTo>
                    <a:pt x="4444" y="15073"/>
                    <a:pt x="3718" y="15040"/>
                    <a:pt x="3194" y="15505"/>
                  </a:cubicBezTo>
                  <a:lnTo>
                    <a:pt x="3194" y="15505"/>
                  </a:lnTo>
                  <a:cubicBezTo>
                    <a:pt x="424" y="15125"/>
                    <a:pt x="703" y="9534"/>
                    <a:pt x="943" y="7638"/>
                  </a:cubicBezTo>
                  <a:cubicBezTo>
                    <a:pt x="1174" y="5675"/>
                    <a:pt x="1587" y="3741"/>
                    <a:pt x="1791" y="1772"/>
                  </a:cubicBezTo>
                  <a:close/>
                  <a:moveTo>
                    <a:pt x="1636" y="0"/>
                  </a:moveTo>
                  <a:cubicBezTo>
                    <a:pt x="1531" y="0"/>
                    <a:pt x="1429" y="140"/>
                    <a:pt x="1414" y="374"/>
                  </a:cubicBezTo>
                  <a:cubicBezTo>
                    <a:pt x="1220" y="3992"/>
                    <a:pt x="0" y="7541"/>
                    <a:pt x="389" y="11200"/>
                  </a:cubicBezTo>
                  <a:cubicBezTo>
                    <a:pt x="559" y="12772"/>
                    <a:pt x="1147" y="15714"/>
                    <a:pt x="2868" y="16394"/>
                  </a:cubicBezTo>
                  <a:lnTo>
                    <a:pt x="2868" y="16394"/>
                  </a:lnTo>
                  <a:cubicBezTo>
                    <a:pt x="2919" y="16624"/>
                    <a:pt x="3021" y="16840"/>
                    <a:pt x="3120" y="16840"/>
                  </a:cubicBezTo>
                  <a:cubicBezTo>
                    <a:pt x="3153" y="16840"/>
                    <a:pt x="3186" y="16815"/>
                    <a:pt x="3216" y="16759"/>
                  </a:cubicBezTo>
                  <a:cubicBezTo>
                    <a:pt x="3266" y="16672"/>
                    <a:pt x="3321" y="16593"/>
                    <a:pt x="3381" y="16523"/>
                  </a:cubicBezTo>
                  <a:lnTo>
                    <a:pt x="3381" y="16523"/>
                  </a:lnTo>
                  <a:cubicBezTo>
                    <a:pt x="3463" y="16532"/>
                    <a:pt x="3547" y="16537"/>
                    <a:pt x="3633" y="16537"/>
                  </a:cubicBezTo>
                  <a:cubicBezTo>
                    <a:pt x="3637" y="16537"/>
                    <a:pt x="3642" y="16537"/>
                    <a:pt x="3646" y="16537"/>
                  </a:cubicBezTo>
                  <a:cubicBezTo>
                    <a:pt x="3774" y="16537"/>
                    <a:pt x="3833" y="16360"/>
                    <a:pt x="3834" y="16154"/>
                  </a:cubicBezTo>
                  <a:lnTo>
                    <a:pt x="3834" y="16154"/>
                  </a:lnTo>
                  <a:cubicBezTo>
                    <a:pt x="4546" y="15739"/>
                    <a:pt x="5500" y="15680"/>
                    <a:pt x="5933" y="14763"/>
                  </a:cubicBezTo>
                  <a:cubicBezTo>
                    <a:pt x="6571" y="13418"/>
                    <a:pt x="6446" y="11380"/>
                    <a:pt x="6252" y="9953"/>
                  </a:cubicBezTo>
                  <a:cubicBezTo>
                    <a:pt x="6044" y="8442"/>
                    <a:pt x="5573" y="6972"/>
                    <a:pt x="4838" y="5628"/>
                  </a:cubicBezTo>
                  <a:cubicBezTo>
                    <a:pt x="3882" y="3826"/>
                    <a:pt x="2260" y="2356"/>
                    <a:pt x="1858" y="319"/>
                  </a:cubicBezTo>
                  <a:cubicBezTo>
                    <a:pt x="1814" y="98"/>
                    <a:pt x="1724" y="0"/>
                    <a:pt x="16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0" name="Google Shape;390;p32"/>
            <p:cNvSpPr/>
            <p:nvPr/>
          </p:nvSpPr>
          <p:spPr>
            <a:xfrm>
              <a:off x="5685754" y="4989209"/>
              <a:ext cx="540468" cy="406779"/>
            </a:xfrm>
            <a:custGeom>
              <a:avLst/>
              <a:gdLst/>
              <a:ahLst/>
              <a:cxnLst/>
              <a:rect l="l" t="t" r="r" b="b"/>
              <a:pathLst>
                <a:path w="11546" h="8690" extrusionOk="0">
                  <a:moveTo>
                    <a:pt x="11235" y="1"/>
                  </a:moveTo>
                  <a:cubicBezTo>
                    <a:pt x="11233" y="1"/>
                    <a:pt x="11231" y="1"/>
                    <a:pt x="11229" y="1"/>
                  </a:cubicBezTo>
                  <a:cubicBezTo>
                    <a:pt x="6322" y="459"/>
                    <a:pt x="2468" y="3855"/>
                    <a:pt x="84" y="7999"/>
                  </a:cubicBezTo>
                  <a:cubicBezTo>
                    <a:pt x="1" y="8142"/>
                    <a:pt x="141" y="8689"/>
                    <a:pt x="270" y="8689"/>
                  </a:cubicBezTo>
                  <a:cubicBezTo>
                    <a:pt x="292" y="8689"/>
                    <a:pt x="313" y="8673"/>
                    <a:pt x="333" y="8637"/>
                  </a:cubicBezTo>
                  <a:cubicBezTo>
                    <a:pt x="2690" y="4548"/>
                    <a:pt x="6488" y="1207"/>
                    <a:pt x="11326" y="764"/>
                  </a:cubicBezTo>
                  <a:cubicBezTo>
                    <a:pt x="11546" y="750"/>
                    <a:pt x="11452" y="1"/>
                    <a:pt x="112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1" name="Google Shape;391;p32"/>
            <p:cNvSpPr/>
            <p:nvPr/>
          </p:nvSpPr>
          <p:spPr>
            <a:xfrm>
              <a:off x="4348907" y="4556966"/>
              <a:ext cx="1894167" cy="458410"/>
            </a:xfrm>
            <a:custGeom>
              <a:avLst/>
              <a:gdLst/>
              <a:ahLst/>
              <a:cxnLst/>
              <a:rect l="l" t="t" r="r" b="b"/>
              <a:pathLst>
                <a:path w="40465" h="9793" extrusionOk="0">
                  <a:moveTo>
                    <a:pt x="3992" y="0"/>
                  </a:moveTo>
                  <a:cubicBezTo>
                    <a:pt x="2789" y="0"/>
                    <a:pt x="1566" y="209"/>
                    <a:pt x="254" y="710"/>
                  </a:cubicBezTo>
                  <a:cubicBezTo>
                    <a:pt x="0" y="812"/>
                    <a:pt x="118" y="1434"/>
                    <a:pt x="394" y="1434"/>
                  </a:cubicBezTo>
                  <a:cubicBezTo>
                    <a:pt x="420" y="1434"/>
                    <a:pt x="447" y="1429"/>
                    <a:pt x="475" y="1417"/>
                  </a:cubicBezTo>
                  <a:lnTo>
                    <a:pt x="489" y="1431"/>
                  </a:lnTo>
                  <a:cubicBezTo>
                    <a:pt x="1723" y="934"/>
                    <a:pt x="3042" y="681"/>
                    <a:pt x="4365" y="681"/>
                  </a:cubicBezTo>
                  <a:cubicBezTo>
                    <a:pt x="4960" y="681"/>
                    <a:pt x="5556" y="732"/>
                    <a:pt x="6145" y="835"/>
                  </a:cubicBezTo>
                  <a:cubicBezTo>
                    <a:pt x="7739" y="1126"/>
                    <a:pt x="9195" y="1916"/>
                    <a:pt x="10789" y="2235"/>
                  </a:cubicBezTo>
                  <a:cubicBezTo>
                    <a:pt x="11491" y="2383"/>
                    <a:pt x="12202" y="2396"/>
                    <a:pt x="12911" y="2396"/>
                  </a:cubicBezTo>
                  <a:cubicBezTo>
                    <a:pt x="13072" y="2396"/>
                    <a:pt x="13233" y="2396"/>
                    <a:pt x="13394" y="2396"/>
                  </a:cubicBezTo>
                  <a:cubicBezTo>
                    <a:pt x="14118" y="2396"/>
                    <a:pt x="14838" y="2410"/>
                    <a:pt x="15543" y="2568"/>
                  </a:cubicBezTo>
                  <a:cubicBezTo>
                    <a:pt x="17234" y="2928"/>
                    <a:pt x="18260" y="4273"/>
                    <a:pt x="19813" y="4924"/>
                  </a:cubicBezTo>
                  <a:cubicBezTo>
                    <a:pt x="21324" y="5562"/>
                    <a:pt x="22959" y="5728"/>
                    <a:pt x="24484" y="6393"/>
                  </a:cubicBezTo>
                  <a:cubicBezTo>
                    <a:pt x="26051" y="7073"/>
                    <a:pt x="27548" y="7627"/>
                    <a:pt x="29225" y="7960"/>
                  </a:cubicBezTo>
                  <a:cubicBezTo>
                    <a:pt x="32829" y="8653"/>
                    <a:pt x="36489" y="9180"/>
                    <a:pt x="40107" y="9790"/>
                  </a:cubicBezTo>
                  <a:cubicBezTo>
                    <a:pt x="40119" y="9792"/>
                    <a:pt x="40132" y="9793"/>
                    <a:pt x="40144" y="9793"/>
                  </a:cubicBezTo>
                  <a:cubicBezTo>
                    <a:pt x="40465" y="9793"/>
                    <a:pt x="40428" y="9094"/>
                    <a:pt x="40134" y="9027"/>
                  </a:cubicBezTo>
                  <a:cubicBezTo>
                    <a:pt x="36419" y="8417"/>
                    <a:pt x="32649" y="7904"/>
                    <a:pt x="28948" y="7142"/>
                  </a:cubicBezTo>
                  <a:cubicBezTo>
                    <a:pt x="27160" y="6782"/>
                    <a:pt x="25621" y="6089"/>
                    <a:pt x="23957" y="5395"/>
                  </a:cubicBezTo>
                  <a:cubicBezTo>
                    <a:pt x="22072" y="4619"/>
                    <a:pt x="20104" y="4536"/>
                    <a:pt x="18413" y="3302"/>
                  </a:cubicBezTo>
                  <a:cubicBezTo>
                    <a:pt x="17276" y="2471"/>
                    <a:pt x="16361" y="1875"/>
                    <a:pt x="14920" y="1722"/>
                  </a:cubicBezTo>
                  <a:cubicBezTo>
                    <a:pt x="13007" y="1528"/>
                    <a:pt x="11232" y="1694"/>
                    <a:pt x="9347" y="1071"/>
                  </a:cubicBezTo>
                  <a:cubicBezTo>
                    <a:pt x="7463" y="445"/>
                    <a:pt x="5749" y="0"/>
                    <a:pt x="39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5" name="Google Shape;2640;p61"/>
          <p:cNvGrpSpPr/>
          <p:nvPr/>
        </p:nvGrpSpPr>
        <p:grpSpPr>
          <a:xfrm>
            <a:off x="1096481" y="4660360"/>
            <a:ext cx="2645353" cy="1009169"/>
            <a:chOff x="3481935" y="2140100"/>
            <a:chExt cx="996271" cy="380065"/>
          </a:xfrm>
        </p:grpSpPr>
        <p:sp>
          <p:nvSpPr>
            <p:cNvPr id="96" name="Google Shape;2641;p61"/>
            <p:cNvSpPr/>
            <p:nvPr/>
          </p:nvSpPr>
          <p:spPr>
            <a:xfrm>
              <a:off x="4150367" y="2326992"/>
              <a:ext cx="30750" cy="29100"/>
            </a:xfrm>
            <a:custGeom>
              <a:avLst/>
              <a:gdLst/>
              <a:ahLst/>
              <a:cxnLst/>
              <a:rect l="l" t="t" r="r" b="b"/>
              <a:pathLst>
                <a:path w="1602" h="1516" extrusionOk="0">
                  <a:moveTo>
                    <a:pt x="824" y="0"/>
                  </a:moveTo>
                  <a:cubicBezTo>
                    <a:pt x="588" y="0"/>
                    <a:pt x="352" y="106"/>
                    <a:pt x="200" y="346"/>
                  </a:cubicBezTo>
                  <a:cubicBezTo>
                    <a:pt x="0" y="579"/>
                    <a:pt x="0" y="946"/>
                    <a:pt x="200" y="1146"/>
                  </a:cubicBezTo>
                  <a:cubicBezTo>
                    <a:pt x="354" y="1401"/>
                    <a:pt x="595" y="1515"/>
                    <a:pt x="834" y="1515"/>
                  </a:cubicBezTo>
                  <a:cubicBezTo>
                    <a:pt x="1220" y="1515"/>
                    <a:pt x="1601" y="1219"/>
                    <a:pt x="1601" y="746"/>
                  </a:cubicBezTo>
                  <a:cubicBezTo>
                    <a:pt x="1601" y="289"/>
                    <a:pt x="1214" y="0"/>
                    <a:pt x="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" name="Google Shape;2642;p61"/>
            <p:cNvSpPr/>
            <p:nvPr/>
          </p:nvSpPr>
          <p:spPr>
            <a:xfrm>
              <a:off x="4232959" y="2400199"/>
              <a:ext cx="89007" cy="69179"/>
            </a:xfrm>
            <a:custGeom>
              <a:avLst/>
              <a:gdLst/>
              <a:ahLst/>
              <a:cxnLst/>
              <a:rect l="l" t="t" r="r" b="b"/>
              <a:pathLst>
                <a:path w="4637" h="3604" extrusionOk="0">
                  <a:moveTo>
                    <a:pt x="2335" y="1"/>
                  </a:moveTo>
                  <a:cubicBezTo>
                    <a:pt x="0" y="1"/>
                    <a:pt x="0" y="3603"/>
                    <a:pt x="2335" y="3603"/>
                  </a:cubicBezTo>
                  <a:cubicBezTo>
                    <a:pt x="4637" y="3603"/>
                    <a:pt x="4637" y="1"/>
                    <a:pt x="2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" name="Google Shape;2643;p61"/>
            <p:cNvSpPr/>
            <p:nvPr/>
          </p:nvSpPr>
          <p:spPr>
            <a:xfrm>
              <a:off x="4312999" y="2258700"/>
              <a:ext cx="38428" cy="33035"/>
            </a:xfrm>
            <a:custGeom>
              <a:avLst/>
              <a:gdLst/>
              <a:ahLst/>
              <a:cxnLst/>
              <a:rect l="l" t="t" r="r" b="b"/>
              <a:pathLst>
                <a:path w="2002" h="1721" extrusionOk="0">
                  <a:moveTo>
                    <a:pt x="1134" y="1"/>
                  </a:moveTo>
                  <a:cubicBezTo>
                    <a:pt x="367" y="1"/>
                    <a:pt x="0" y="935"/>
                    <a:pt x="534" y="1469"/>
                  </a:cubicBezTo>
                  <a:cubicBezTo>
                    <a:pt x="708" y="1642"/>
                    <a:pt x="924" y="1721"/>
                    <a:pt x="1137" y="1721"/>
                  </a:cubicBezTo>
                  <a:cubicBezTo>
                    <a:pt x="1577" y="1721"/>
                    <a:pt x="2001" y="1385"/>
                    <a:pt x="2001" y="868"/>
                  </a:cubicBezTo>
                  <a:cubicBezTo>
                    <a:pt x="2001" y="401"/>
                    <a:pt x="1635" y="1"/>
                    <a:pt x="11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" name="Google Shape;2644;p61"/>
            <p:cNvSpPr/>
            <p:nvPr/>
          </p:nvSpPr>
          <p:spPr>
            <a:xfrm>
              <a:off x="3786061" y="2436053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68" y="1"/>
                  </a:moveTo>
                  <a:cubicBezTo>
                    <a:pt x="600" y="1"/>
                    <a:pt x="0" y="1435"/>
                    <a:pt x="834" y="2269"/>
                  </a:cubicBezTo>
                  <a:cubicBezTo>
                    <a:pt x="1101" y="2525"/>
                    <a:pt x="1430" y="2641"/>
                    <a:pt x="1753" y="2641"/>
                  </a:cubicBezTo>
                  <a:cubicBezTo>
                    <a:pt x="2439" y="2641"/>
                    <a:pt x="3102" y="2118"/>
                    <a:pt x="3102" y="1302"/>
                  </a:cubicBezTo>
                  <a:cubicBezTo>
                    <a:pt x="3102" y="601"/>
                    <a:pt x="2502" y="1"/>
                    <a:pt x="1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" name="Google Shape;2645;p61"/>
            <p:cNvSpPr/>
            <p:nvPr/>
          </p:nvSpPr>
          <p:spPr>
            <a:xfrm>
              <a:off x="3582450" y="2265878"/>
              <a:ext cx="65321" cy="57681"/>
            </a:xfrm>
            <a:custGeom>
              <a:avLst/>
              <a:gdLst/>
              <a:ahLst/>
              <a:cxnLst/>
              <a:rect l="l" t="t" r="r" b="b"/>
              <a:pathLst>
                <a:path w="3403" h="3005" extrusionOk="0">
                  <a:moveTo>
                    <a:pt x="1650" y="0"/>
                  </a:moveTo>
                  <a:cubicBezTo>
                    <a:pt x="1258" y="0"/>
                    <a:pt x="865" y="150"/>
                    <a:pt x="568" y="461"/>
                  </a:cubicBezTo>
                  <a:cubicBezTo>
                    <a:pt x="0" y="1061"/>
                    <a:pt x="0" y="1995"/>
                    <a:pt x="568" y="2596"/>
                  </a:cubicBezTo>
                  <a:cubicBezTo>
                    <a:pt x="842" y="2840"/>
                    <a:pt x="1201" y="3000"/>
                    <a:pt x="1566" y="3000"/>
                  </a:cubicBezTo>
                  <a:cubicBezTo>
                    <a:pt x="1600" y="3000"/>
                    <a:pt x="1634" y="2999"/>
                    <a:pt x="1668" y="2996"/>
                  </a:cubicBezTo>
                  <a:cubicBezTo>
                    <a:pt x="1713" y="3001"/>
                    <a:pt x="1758" y="3004"/>
                    <a:pt x="1804" y="3004"/>
                  </a:cubicBezTo>
                  <a:cubicBezTo>
                    <a:pt x="2033" y="3004"/>
                    <a:pt x="2274" y="2935"/>
                    <a:pt x="2469" y="2796"/>
                  </a:cubicBezTo>
                  <a:cubicBezTo>
                    <a:pt x="3169" y="2395"/>
                    <a:pt x="3403" y="1495"/>
                    <a:pt x="3003" y="794"/>
                  </a:cubicBezTo>
                  <a:cubicBezTo>
                    <a:pt x="2714" y="276"/>
                    <a:pt x="2183" y="0"/>
                    <a:pt x="16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" name="Google Shape;2646;p61"/>
            <p:cNvSpPr/>
            <p:nvPr/>
          </p:nvSpPr>
          <p:spPr>
            <a:xfrm>
              <a:off x="3532238" y="2446303"/>
              <a:ext cx="74573" cy="73862"/>
            </a:xfrm>
            <a:custGeom>
              <a:avLst/>
              <a:gdLst/>
              <a:ahLst/>
              <a:cxnLst/>
              <a:rect l="l" t="t" r="r" b="b"/>
              <a:pathLst>
                <a:path w="3885" h="3848" extrusionOk="0">
                  <a:moveTo>
                    <a:pt x="2016" y="0"/>
                  </a:moveTo>
                  <a:cubicBezTo>
                    <a:pt x="1316" y="0"/>
                    <a:pt x="682" y="467"/>
                    <a:pt x="482" y="1168"/>
                  </a:cubicBezTo>
                  <a:lnTo>
                    <a:pt x="348" y="1635"/>
                  </a:lnTo>
                  <a:cubicBezTo>
                    <a:pt x="0" y="2919"/>
                    <a:pt x="1029" y="3848"/>
                    <a:pt x="2082" y="3848"/>
                  </a:cubicBezTo>
                  <a:cubicBezTo>
                    <a:pt x="2644" y="3848"/>
                    <a:pt x="3213" y="3584"/>
                    <a:pt x="3584" y="2969"/>
                  </a:cubicBezTo>
                  <a:cubicBezTo>
                    <a:pt x="3884" y="2436"/>
                    <a:pt x="3884" y="1768"/>
                    <a:pt x="3584" y="1201"/>
                  </a:cubicBezTo>
                  <a:lnTo>
                    <a:pt x="3384" y="801"/>
                  </a:lnTo>
                  <a:cubicBezTo>
                    <a:pt x="3117" y="301"/>
                    <a:pt x="2583" y="0"/>
                    <a:pt x="20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" name="Google Shape;2647;p61"/>
            <p:cNvSpPr/>
            <p:nvPr/>
          </p:nvSpPr>
          <p:spPr>
            <a:xfrm>
              <a:off x="3481935" y="2310680"/>
              <a:ext cx="92232" cy="79045"/>
            </a:xfrm>
            <a:custGeom>
              <a:avLst/>
              <a:gdLst/>
              <a:ahLst/>
              <a:cxnLst/>
              <a:rect l="l" t="t" r="r" b="b"/>
              <a:pathLst>
                <a:path w="4805" h="4118" extrusionOk="0">
                  <a:moveTo>
                    <a:pt x="2770" y="1"/>
                  </a:moveTo>
                  <a:cubicBezTo>
                    <a:pt x="935" y="1"/>
                    <a:pt x="1" y="2236"/>
                    <a:pt x="1302" y="3503"/>
                  </a:cubicBezTo>
                  <a:cubicBezTo>
                    <a:pt x="1726" y="3927"/>
                    <a:pt x="2246" y="4117"/>
                    <a:pt x="2754" y="4117"/>
                  </a:cubicBezTo>
                  <a:cubicBezTo>
                    <a:pt x="3804" y="4117"/>
                    <a:pt x="4804" y="3305"/>
                    <a:pt x="4804" y="2069"/>
                  </a:cubicBezTo>
                  <a:cubicBezTo>
                    <a:pt x="4804" y="935"/>
                    <a:pt x="3904" y="34"/>
                    <a:pt x="27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" name="Google Shape;2648;p61"/>
            <p:cNvSpPr/>
            <p:nvPr/>
          </p:nvSpPr>
          <p:spPr>
            <a:xfrm>
              <a:off x="3841110" y="2268949"/>
              <a:ext cx="28831" cy="21786"/>
            </a:xfrm>
            <a:custGeom>
              <a:avLst/>
              <a:gdLst/>
              <a:ahLst/>
              <a:cxnLst/>
              <a:rect l="l" t="t" r="r" b="b"/>
              <a:pathLst>
                <a:path w="1502" h="1135" extrusionOk="0">
                  <a:moveTo>
                    <a:pt x="768" y="1"/>
                  </a:moveTo>
                  <a:cubicBezTo>
                    <a:pt x="1" y="1"/>
                    <a:pt x="1" y="1135"/>
                    <a:pt x="768" y="1135"/>
                  </a:cubicBezTo>
                  <a:cubicBezTo>
                    <a:pt x="1502" y="1101"/>
                    <a:pt x="1502" y="1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" name="Google Shape;2649;p61"/>
            <p:cNvSpPr/>
            <p:nvPr/>
          </p:nvSpPr>
          <p:spPr>
            <a:xfrm>
              <a:off x="3672720" y="2356666"/>
              <a:ext cx="64054" cy="49312"/>
            </a:xfrm>
            <a:custGeom>
              <a:avLst/>
              <a:gdLst/>
              <a:ahLst/>
              <a:cxnLst/>
              <a:rect l="l" t="t" r="r" b="b"/>
              <a:pathLst>
                <a:path w="3337" h="2569" extrusionOk="0">
                  <a:moveTo>
                    <a:pt x="1669" y="0"/>
                  </a:moveTo>
                  <a:cubicBezTo>
                    <a:pt x="1" y="0"/>
                    <a:pt x="1" y="2569"/>
                    <a:pt x="1669" y="2569"/>
                  </a:cubicBezTo>
                  <a:cubicBezTo>
                    <a:pt x="3337" y="2569"/>
                    <a:pt x="3337" y="0"/>
                    <a:pt x="16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" name="Google Shape;2650;p61"/>
            <p:cNvSpPr/>
            <p:nvPr/>
          </p:nvSpPr>
          <p:spPr>
            <a:xfrm>
              <a:off x="3960210" y="2409700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19" y="0"/>
                  </a:moveTo>
                  <a:cubicBezTo>
                    <a:pt x="1344" y="0"/>
                    <a:pt x="967" y="161"/>
                    <a:pt x="701" y="506"/>
                  </a:cubicBezTo>
                  <a:cubicBezTo>
                    <a:pt x="0" y="1374"/>
                    <a:pt x="634" y="2641"/>
                    <a:pt x="1735" y="2641"/>
                  </a:cubicBezTo>
                  <a:cubicBezTo>
                    <a:pt x="2202" y="2641"/>
                    <a:pt x="2635" y="2408"/>
                    <a:pt x="2869" y="1974"/>
                  </a:cubicBezTo>
                  <a:cubicBezTo>
                    <a:pt x="3036" y="1674"/>
                    <a:pt x="3102" y="1340"/>
                    <a:pt x="3002" y="1007"/>
                  </a:cubicBezTo>
                  <a:cubicBezTo>
                    <a:pt x="2842" y="365"/>
                    <a:pt x="2283" y="0"/>
                    <a:pt x="17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" name="Google Shape;2651;p61"/>
            <p:cNvSpPr/>
            <p:nvPr/>
          </p:nvSpPr>
          <p:spPr>
            <a:xfrm>
              <a:off x="4006948" y="2215167"/>
              <a:ext cx="62115" cy="48045"/>
            </a:xfrm>
            <a:custGeom>
              <a:avLst/>
              <a:gdLst/>
              <a:ahLst/>
              <a:cxnLst/>
              <a:rect l="l" t="t" r="r" b="b"/>
              <a:pathLst>
                <a:path w="3236" h="2503" extrusionOk="0">
                  <a:moveTo>
                    <a:pt x="1601" y="1"/>
                  </a:moveTo>
                  <a:cubicBezTo>
                    <a:pt x="0" y="1"/>
                    <a:pt x="0" y="2502"/>
                    <a:pt x="1601" y="2502"/>
                  </a:cubicBezTo>
                  <a:cubicBezTo>
                    <a:pt x="3236" y="2502"/>
                    <a:pt x="3236" y="1"/>
                    <a:pt x="1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" name="Google Shape;2652;p61"/>
            <p:cNvSpPr/>
            <p:nvPr/>
          </p:nvSpPr>
          <p:spPr>
            <a:xfrm>
              <a:off x="3501143" y="2167144"/>
              <a:ext cx="44187" cy="38025"/>
            </a:xfrm>
            <a:custGeom>
              <a:avLst/>
              <a:gdLst/>
              <a:ahLst/>
              <a:cxnLst/>
              <a:rect l="l" t="t" r="r" b="b"/>
              <a:pathLst>
                <a:path w="2302" h="1981" extrusionOk="0">
                  <a:moveTo>
                    <a:pt x="1334" y="1"/>
                  </a:moveTo>
                  <a:cubicBezTo>
                    <a:pt x="434" y="1"/>
                    <a:pt x="0" y="1068"/>
                    <a:pt x="634" y="1702"/>
                  </a:cubicBezTo>
                  <a:cubicBezTo>
                    <a:pt x="826" y="1894"/>
                    <a:pt x="1066" y="1980"/>
                    <a:pt x="1304" y="1980"/>
                  </a:cubicBezTo>
                  <a:cubicBezTo>
                    <a:pt x="1808" y="1980"/>
                    <a:pt x="2302" y="1591"/>
                    <a:pt x="2302" y="1001"/>
                  </a:cubicBezTo>
                  <a:cubicBezTo>
                    <a:pt x="2302" y="434"/>
                    <a:pt x="1868" y="1"/>
                    <a:pt x="13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" name="Google Shape;2653;p61"/>
            <p:cNvSpPr/>
            <p:nvPr/>
          </p:nvSpPr>
          <p:spPr>
            <a:xfrm>
              <a:off x="4415438" y="2420276"/>
              <a:ext cx="51884" cy="51577"/>
            </a:xfrm>
            <a:custGeom>
              <a:avLst/>
              <a:gdLst/>
              <a:ahLst/>
              <a:cxnLst/>
              <a:rect l="l" t="t" r="r" b="b"/>
              <a:pathLst>
                <a:path w="2703" h="2687" extrusionOk="0">
                  <a:moveTo>
                    <a:pt x="1319" y="1"/>
                  </a:moveTo>
                  <a:cubicBezTo>
                    <a:pt x="644" y="1"/>
                    <a:pt x="0" y="532"/>
                    <a:pt x="0" y="1323"/>
                  </a:cubicBezTo>
                  <a:lnTo>
                    <a:pt x="0" y="1356"/>
                  </a:lnTo>
                  <a:cubicBezTo>
                    <a:pt x="0" y="1690"/>
                    <a:pt x="134" y="2024"/>
                    <a:pt x="367" y="2290"/>
                  </a:cubicBezTo>
                  <a:cubicBezTo>
                    <a:pt x="638" y="2561"/>
                    <a:pt x="977" y="2687"/>
                    <a:pt x="1311" y="2687"/>
                  </a:cubicBezTo>
                  <a:cubicBezTo>
                    <a:pt x="1881" y="2687"/>
                    <a:pt x="2434" y="2321"/>
                    <a:pt x="2602" y="1690"/>
                  </a:cubicBezTo>
                  <a:cubicBezTo>
                    <a:pt x="2702" y="1223"/>
                    <a:pt x="2569" y="756"/>
                    <a:pt x="2235" y="422"/>
                  </a:cubicBezTo>
                  <a:lnTo>
                    <a:pt x="2235" y="389"/>
                  </a:lnTo>
                  <a:cubicBezTo>
                    <a:pt x="1967" y="121"/>
                    <a:pt x="1639" y="1"/>
                    <a:pt x="13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" name="Google Shape;2654;p61"/>
            <p:cNvSpPr/>
            <p:nvPr/>
          </p:nvSpPr>
          <p:spPr>
            <a:xfrm>
              <a:off x="4374774" y="2140100"/>
              <a:ext cx="67893" cy="52518"/>
            </a:xfrm>
            <a:custGeom>
              <a:avLst/>
              <a:gdLst/>
              <a:ahLst/>
              <a:cxnLst/>
              <a:rect l="l" t="t" r="r" b="b"/>
              <a:pathLst>
                <a:path w="3537" h="2736" extrusionOk="0">
                  <a:moveTo>
                    <a:pt x="1768" y="0"/>
                  </a:moveTo>
                  <a:cubicBezTo>
                    <a:pt x="0" y="0"/>
                    <a:pt x="0" y="2736"/>
                    <a:pt x="1768" y="2736"/>
                  </a:cubicBezTo>
                  <a:cubicBezTo>
                    <a:pt x="3536" y="2736"/>
                    <a:pt x="3536" y="0"/>
                    <a:pt x="1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" name="Google Shape;2655;p61"/>
            <p:cNvSpPr/>
            <p:nvPr/>
          </p:nvSpPr>
          <p:spPr>
            <a:xfrm>
              <a:off x="4428241" y="2306723"/>
              <a:ext cx="49965" cy="42786"/>
            </a:xfrm>
            <a:custGeom>
              <a:avLst/>
              <a:gdLst/>
              <a:ahLst/>
              <a:cxnLst/>
              <a:rect l="l" t="t" r="r" b="b"/>
              <a:pathLst>
                <a:path w="2603" h="2229" extrusionOk="0">
                  <a:moveTo>
                    <a:pt x="1501" y="1"/>
                  </a:moveTo>
                  <a:cubicBezTo>
                    <a:pt x="501" y="1"/>
                    <a:pt x="0" y="1201"/>
                    <a:pt x="701" y="1902"/>
                  </a:cubicBezTo>
                  <a:cubicBezTo>
                    <a:pt x="926" y="2127"/>
                    <a:pt x="1204" y="2228"/>
                    <a:pt x="1476" y="2228"/>
                  </a:cubicBezTo>
                  <a:cubicBezTo>
                    <a:pt x="2050" y="2228"/>
                    <a:pt x="2602" y="1780"/>
                    <a:pt x="2602" y="1101"/>
                  </a:cubicBezTo>
                  <a:cubicBezTo>
                    <a:pt x="2602" y="501"/>
                    <a:pt x="2102" y="1"/>
                    <a:pt x="15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1" name="Google Shape;2640;p61"/>
          <p:cNvGrpSpPr/>
          <p:nvPr/>
        </p:nvGrpSpPr>
        <p:grpSpPr>
          <a:xfrm>
            <a:off x="3921232" y="4791138"/>
            <a:ext cx="2645353" cy="1009169"/>
            <a:chOff x="3481935" y="2140100"/>
            <a:chExt cx="996271" cy="380065"/>
          </a:xfrm>
        </p:grpSpPr>
        <p:sp>
          <p:nvSpPr>
            <p:cNvPr id="112" name="Google Shape;2641;p61"/>
            <p:cNvSpPr/>
            <p:nvPr/>
          </p:nvSpPr>
          <p:spPr>
            <a:xfrm>
              <a:off x="4150367" y="2326992"/>
              <a:ext cx="30750" cy="29100"/>
            </a:xfrm>
            <a:custGeom>
              <a:avLst/>
              <a:gdLst/>
              <a:ahLst/>
              <a:cxnLst/>
              <a:rect l="l" t="t" r="r" b="b"/>
              <a:pathLst>
                <a:path w="1602" h="1516" extrusionOk="0">
                  <a:moveTo>
                    <a:pt x="824" y="0"/>
                  </a:moveTo>
                  <a:cubicBezTo>
                    <a:pt x="588" y="0"/>
                    <a:pt x="352" y="106"/>
                    <a:pt x="200" y="346"/>
                  </a:cubicBezTo>
                  <a:cubicBezTo>
                    <a:pt x="0" y="579"/>
                    <a:pt x="0" y="946"/>
                    <a:pt x="200" y="1146"/>
                  </a:cubicBezTo>
                  <a:cubicBezTo>
                    <a:pt x="354" y="1401"/>
                    <a:pt x="595" y="1515"/>
                    <a:pt x="834" y="1515"/>
                  </a:cubicBezTo>
                  <a:cubicBezTo>
                    <a:pt x="1220" y="1515"/>
                    <a:pt x="1601" y="1219"/>
                    <a:pt x="1601" y="746"/>
                  </a:cubicBezTo>
                  <a:cubicBezTo>
                    <a:pt x="1601" y="289"/>
                    <a:pt x="1214" y="0"/>
                    <a:pt x="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" name="Google Shape;2642;p61"/>
            <p:cNvSpPr/>
            <p:nvPr/>
          </p:nvSpPr>
          <p:spPr>
            <a:xfrm>
              <a:off x="4232959" y="2400199"/>
              <a:ext cx="89007" cy="69179"/>
            </a:xfrm>
            <a:custGeom>
              <a:avLst/>
              <a:gdLst/>
              <a:ahLst/>
              <a:cxnLst/>
              <a:rect l="l" t="t" r="r" b="b"/>
              <a:pathLst>
                <a:path w="4637" h="3604" extrusionOk="0">
                  <a:moveTo>
                    <a:pt x="2335" y="1"/>
                  </a:moveTo>
                  <a:cubicBezTo>
                    <a:pt x="0" y="1"/>
                    <a:pt x="0" y="3603"/>
                    <a:pt x="2335" y="3603"/>
                  </a:cubicBezTo>
                  <a:cubicBezTo>
                    <a:pt x="4637" y="3603"/>
                    <a:pt x="4637" y="1"/>
                    <a:pt x="2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4" name="Google Shape;2643;p61"/>
            <p:cNvSpPr/>
            <p:nvPr/>
          </p:nvSpPr>
          <p:spPr>
            <a:xfrm>
              <a:off x="4312999" y="2258700"/>
              <a:ext cx="38428" cy="33035"/>
            </a:xfrm>
            <a:custGeom>
              <a:avLst/>
              <a:gdLst/>
              <a:ahLst/>
              <a:cxnLst/>
              <a:rect l="l" t="t" r="r" b="b"/>
              <a:pathLst>
                <a:path w="2002" h="1721" extrusionOk="0">
                  <a:moveTo>
                    <a:pt x="1134" y="1"/>
                  </a:moveTo>
                  <a:cubicBezTo>
                    <a:pt x="367" y="1"/>
                    <a:pt x="0" y="935"/>
                    <a:pt x="534" y="1469"/>
                  </a:cubicBezTo>
                  <a:cubicBezTo>
                    <a:pt x="708" y="1642"/>
                    <a:pt x="924" y="1721"/>
                    <a:pt x="1137" y="1721"/>
                  </a:cubicBezTo>
                  <a:cubicBezTo>
                    <a:pt x="1577" y="1721"/>
                    <a:pt x="2001" y="1385"/>
                    <a:pt x="2001" y="868"/>
                  </a:cubicBezTo>
                  <a:cubicBezTo>
                    <a:pt x="2001" y="401"/>
                    <a:pt x="1635" y="1"/>
                    <a:pt x="11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5" name="Google Shape;2644;p61"/>
            <p:cNvSpPr/>
            <p:nvPr/>
          </p:nvSpPr>
          <p:spPr>
            <a:xfrm>
              <a:off x="3786061" y="2436053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68" y="1"/>
                  </a:moveTo>
                  <a:cubicBezTo>
                    <a:pt x="600" y="1"/>
                    <a:pt x="0" y="1435"/>
                    <a:pt x="834" y="2269"/>
                  </a:cubicBezTo>
                  <a:cubicBezTo>
                    <a:pt x="1101" y="2525"/>
                    <a:pt x="1430" y="2641"/>
                    <a:pt x="1753" y="2641"/>
                  </a:cubicBezTo>
                  <a:cubicBezTo>
                    <a:pt x="2439" y="2641"/>
                    <a:pt x="3102" y="2118"/>
                    <a:pt x="3102" y="1302"/>
                  </a:cubicBezTo>
                  <a:cubicBezTo>
                    <a:pt x="3102" y="601"/>
                    <a:pt x="2502" y="1"/>
                    <a:pt x="1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6" name="Google Shape;2645;p61"/>
            <p:cNvSpPr/>
            <p:nvPr/>
          </p:nvSpPr>
          <p:spPr>
            <a:xfrm>
              <a:off x="3582450" y="2265878"/>
              <a:ext cx="65321" cy="57681"/>
            </a:xfrm>
            <a:custGeom>
              <a:avLst/>
              <a:gdLst/>
              <a:ahLst/>
              <a:cxnLst/>
              <a:rect l="l" t="t" r="r" b="b"/>
              <a:pathLst>
                <a:path w="3403" h="3005" extrusionOk="0">
                  <a:moveTo>
                    <a:pt x="1650" y="0"/>
                  </a:moveTo>
                  <a:cubicBezTo>
                    <a:pt x="1258" y="0"/>
                    <a:pt x="865" y="150"/>
                    <a:pt x="568" y="461"/>
                  </a:cubicBezTo>
                  <a:cubicBezTo>
                    <a:pt x="0" y="1061"/>
                    <a:pt x="0" y="1995"/>
                    <a:pt x="568" y="2596"/>
                  </a:cubicBezTo>
                  <a:cubicBezTo>
                    <a:pt x="842" y="2840"/>
                    <a:pt x="1201" y="3000"/>
                    <a:pt x="1566" y="3000"/>
                  </a:cubicBezTo>
                  <a:cubicBezTo>
                    <a:pt x="1600" y="3000"/>
                    <a:pt x="1634" y="2999"/>
                    <a:pt x="1668" y="2996"/>
                  </a:cubicBezTo>
                  <a:cubicBezTo>
                    <a:pt x="1713" y="3001"/>
                    <a:pt x="1758" y="3004"/>
                    <a:pt x="1804" y="3004"/>
                  </a:cubicBezTo>
                  <a:cubicBezTo>
                    <a:pt x="2033" y="3004"/>
                    <a:pt x="2274" y="2935"/>
                    <a:pt x="2469" y="2796"/>
                  </a:cubicBezTo>
                  <a:cubicBezTo>
                    <a:pt x="3169" y="2395"/>
                    <a:pt x="3403" y="1495"/>
                    <a:pt x="3003" y="794"/>
                  </a:cubicBezTo>
                  <a:cubicBezTo>
                    <a:pt x="2714" y="276"/>
                    <a:pt x="2183" y="0"/>
                    <a:pt x="16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7" name="Google Shape;2646;p61"/>
            <p:cNvSpPr/>
            <p:nvPr/>
          </p:nvSpPr>
          <p:spPr>
            <a:xfrm>
              <a:off x="3532238" y="2446303"/>
              <a:ext cx="74573" cy="73862"/>
            </a:xfrm>
            <a:custGeom>
              <a:avLst/>
              <a:gdLst/>
              <a:ahLst/>
              <a:cxnLst/>
              <a:rect l="l" t="t" r="r" b="b"/>
              <a:pathLst>
                <a:path w="3885" h="3848" extrusionOk="0">
                  <a:moveTo>
                    <a:pt x="2016" y="0"/>
                  </a:moveTo>
                  <a:cubicBezTo>
                    <a:pt x="1316" y="0"/>
                    <a:pt x="682" y="467"/>
                    <a:pt x="482" y="1168"/>
                  </a:cubicBezTo>
                  <a:lnTo>
                    <a:pt x="348" y="1635"/>
                  </a:lnTo>
                  <a:cubicBezTo>
                    <a:pt x="0" y="2919"/>
                    <a:pt x="1029" y="3848"/>
                    <a:pt x="2082" y="3848"/>
                  </a:cubicBezTo>
                  <a:cubicBezTo>
                    <a:pt x="2644" y="3848"/>
                    <a:pt x="3213" y="3584"/>
                    <a:pt x="3584" y="2969"/>
                  </a:cubicBezTo>
                  <a:cubicBezTo>
                    <a:pt x="3884" y="2436"/>
                    <a:pt x="3884" y="1768"/>
                    <a:pt x="3584" y="1201"/>
                  </a:cubicBezTo>
                  <a:lnTo>
                    <a:pt x="3384" y="801"/>
                  </a:lnTo>
                  <a:cubicBezTo>
                    <a:pt x="3117" y="301"/>
                    <a:pt x="2583" y="0"/>
                    <a:pt x="20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8" name="Google Shape;2647;p61"/>
            <p:cNvSpPr/>
            <p:nvPr/>
          </p:nvSpPr>
          <p:spPr>
            <a:xfrm>
              <a:off x="3481935" y="2310680"/>
              <a:ext cx="92232" cy="79045"/>
            </a:xfrm>
            <a:custGeom>
              <a:avLst/>
              <a:gdLst/>
              <a:ahLst/>
              <a:cxnLst/>
              <a:rect l="l" t="t" r="r" b="b"/>
              <a:pathLst>
                <a:path w="4805" h="4118" extrusionOk="0">
                  <a:moveTo>
                    <a:pt x="2770" y="1"/>
                  </a:moveTo>
                  <a:cubicBezTo>
                    <a:pt x="935" y="1"/>
                    <a:pt x="1" y="2236"/>
                    <a:pt x="1302" y="3503"/>
                  </a:cubicBezTo>
                  <a:cubicBezTo>
                    <a:pt x="1726" y="3927"/>
                    <a:pt x="2246" y="4117"/>
                    <a:pt x="2754" y="4117"/>
                  </a:cubicBezTo>
                  <a:cubicBezTo>
                    <a:pt x="3804" y="4117"/>
                    <a:pt x="4804" y="3305"/>
                    <a:pt x="4804" y="2069"/>
                  </a:cubicBezTo>
                  <a:cubicBezTo>
                    <a:pt x="4804" y="935"/>
                    <a:pt x="3904" y="34"/>
                    <a:pt x="27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" name="Google Shape;2648;p61"/>
            <p:cNvSpPr/>
            <p:nvPr/>
          </p:nvSpPr>
          <p:spPr>
            <a:xfrm>
              <a:off x="3841110" y="2268949"/>
              <a:ext cx="28831" cy="21786"/>
            </a:xfrm>
            <a:custGeom>
              <a:avLst/>
              <a:gdLst/>
              <a:ahLst/>
              <a:cxnLst/>
              <a:rect l="l" t="t" r="r" b="b"/>
              <a:pathLst>
                <a:path w="1502" h="1135" extrusionOk="0">
                  <a:moveTo>
                    <a:pt x="768" y="1"/>
                  </a:moveTo>
                  <a:cubicBezTo>
                    <a:pt x="1" y="1"/>
                    <a:pt x="1" y="1135"/>
                    <a:pt x="768" y="1135"/>
                  </a:cubicBezTo>
                  <a:cubicBezTo>
                    <a:pt x="1502" y="1101"/>
                    <a:pt x="1502" y="1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" name="Google Shape;2649;p61"/>
            <p:cNvSpPr/>
            <p:nvPr/>
          </p:nvSpPr>
          <p:spPr>
            <a:xfrm>
              <a:off x="3672720" y="2356666"/>
              <a:ext cx="64054" cy="49312"/>
            </a:xfrm>
            <a:custGeom>
              <a:avLst/>
              <a:gdLst/>
              <a:ahLst/>
              <a:cxnLst/>
              <a:rect l="l" t="t" r="r" b="b"/>
              <a:pathLst>
                <a:path w="3337" h="2569" extrusionOk="0">
                  <a:moveTo>
                    <a:pt x="1669" y="0"/>
                  </a:moveTo>
                  <a:cubicBezTo>
                    <a:pt x="1" y="0"/>
                    <a:pt x="1" y="2569"/>
                    <a:pt x="1669" y="2569"/>
                  </a:cubicBezTo>
                  <a:cubicBezTo>
                    <a:pt x="3337" y="2569"/>
                    <a:pt x="3337" y="0"/>
                    <a:pt x="16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" name="Google Shape;2650;p61"/>
            <p:cNvSpPr/>
            <p:nvPr/>
          </p:nvSpPr>
          <p:spPr>
            <a:xfrm>
              <a:off x="3960210" y="2409700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19" y="0"/>
                  </a:moveTo>
                  <a:cubicBezTo>
                    <a:pt x="1344" y="0"/>
                    <a:pt x="967" y="161"/>
                    <a:pt x="701" y="506"/>
                  </a:cubicBezTo>
                  <a:cubicBezTo>
                    <a:pt x="0" y="1374"/>
                    <a:pt x="634" y="2641"/>
                    <a:pt x="1735" y="2641"/>
                  </a:cubicBezTo>
                  <a:cubicBezTo>
                    <a:pt x="2202" y="2641"/>
                    <a:pt x="2635" y="2408"/>
                    <a:pt x="2869" y="1974"/>
                  </a:cubicBezTo>
                  <a:cubicBezTo>
                    <a:pt x="3036" y="1674"/>
                    <a:pt x="3102" y="1340"/>
                    <a:pt x="3002" y="1007"/>
                  </a:cubicBezTo>
                  <a:cubicBezTo>
                    <a:pt x="2842" y="365"/>
                    <a:pt x="2283" y="0"/>
                    <a:pt x="17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" name="Google Shape;2651;p61"/>
            <p:cNvSpPr/>
            <p:nvPr/>
          </p:nvSpPr>
          <p:spPr>
            <a:xfrm>
              <a:off x="4006948" y="2215167"/>
              <a:ext cx="62115" cy="48045"/>
            </a:xfrm>
            <a:custGeom>
              <a:avLst/>
              <a:gdLst/>
              <a:ahLst/>
              <a:cxnLst/>
              <a:rect l="l" t="t" r="r" b="b"/>
              <a:pathLst>
                <a:path w="3236" h="2503" extrusionOk="0">
                  <a:moveTo>
                    <a:pt x="1601" y="1"/>
                  </a:moveTo>
                  <a:cubicBezTo>
                    <a:pt x="0" y="1"/>
                    <a:pt x="0" y="2502"/>
                    <a:pt x="1601" y="2502"/>
                  </a:cubicBezTo>
                  <a:cubicBezTo>
                    <a:pt x="3236" y="2502"/>
                    <a:pt x="3236" y="1"/>
                    <a:pt x="1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" name="Google Shape;2652;p61"/>
            <p:cNvSpPr/>
            <p:nvPr/>
          </p:nvSpPr>
          <p:spPr>
            <a:xfrm>
              <a:off x="3501143" y="2167144"/>
              <a:ext cx="44187" cy="38025"/>
            </a:xfrm>
            <a:custGeom>
              <a:avLst/>
              <a:gdLst/>
              <a:ahLst/>
              <a:cxnLst/>
              <a:rect l="l" t="t" r="r" b="b"/>
              <a:pathLst>
                <a:path w="2302" h="1981" extrusionOk="0">
                  <a:moveTo>
                    <a:pt x="1334" y="1"/>
                  </a:moveTo>
                  <a:cubicBezTo>
                    <a:pt x="434" y="1"/>
                    <a:pt x="0" y="1068"/>
                    <a:pt x="634" y="1702"/>
                  </a:cubicBezTo>
                  <a:cubicBezTo>
                    <a:pt x="826" y="1894"/>
                    <a:pt x="1066" y="1980"/>
                    <a:pt x="1304" y="1980"/>
                  </a:cubicBezTo>
                  <a:cubicBezTo>
                    <a:pt x="1808" y="1980"/>
                    <a:pt x="2302" y="1591"/>
                    <a:pt x="2302" y="1001"/>
                  </a:cubicBezTo>
                  <a:cubicBezTo>
                    <a:pt x="2302" y="434"/>
                    <a:pt x="1868" y="1"/>
                    <a:pt x="13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4" name="Google Shape;2653;p61"/>
            <p:cNvSpPr/>
            <p:nvPr/>
          </p:nvSpPr>
          <p:spPr>
            <a:xfrm>
              <a:off x="4415438" y="2420276"/>
              <a:ext cx="51884" cy="51577"/>
            </a:xfrm>
            <a:custGeom>
              <a:avLst/>
              <a:gdLst/>
              <a:ahLst/>
              <a:cxnLst/>
              <a:rect l="l" t="t" r="r" b="b"/>
              <a:pathLst>
                <a:path w="2703" h="2687" extrusionOk="0">
                  <a:moveTo>
                    <a:pt x="1319" y="1"/>
                  </a:moveTo>
                  <a:cubicBezTo>
                    <a:pt x="644" y="1"/>
                    <a:pt x="0" y="532"/>
                    <a:pt x="0" y="1323"/>
                  </a:cubicBezTo>
                  <a:lnTo>
                    <a:pt x="0" y="1356"/>
                  </a:lnTo>
                  <a:cubicBezTo>
                    <a:pt x="0" y="1690"/>
                    <a:pt x="134" y="2024"/>
                    <a:pt x="367" y="2290"/>
                  </a:cubicBezTo>
                  <a:cubicBezTo>
                    <a:pt x="638" y="2561"/>
                    <a:pt x="977" y="2687"/>
                    <a:pt x="1311" y="2687"/>
                  </a:cubicBezTo>
                  <a:cubicBezTo>
                    <a:pt x="1881" y="2687"/>
                    <a:pt x="2434" y="2321"/>
                    <a:pt x="2602" y="1690"/>
                  </a:cubicBezTo>
                  <a:cubicBezTo>
                    <a:pt x="2702" y="1223"/>
                    <a:pt x="2569" y="756"/>
                    <a:pt x="2235" y="422"/>
                  </a:cubicBezTo>
                  <a:lnTo>
                    <a:pt x="2235" y="389"/>
                  </a:lnTo>
                  <a:cubicBezTo>
                    <a:pt x="1967" y="121"/>
                    <a:pt x="1639" y="1"/>
                    <a:pt x="13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5" name="Google Shape;2654;p61"/>
            <p:cNvSpPr/>
            <p:nvPr/>
          </p:nvSpPr>
          <p:spPr>
            <a:xfrm>
              <a:off x="4374774" y="2140100"/>
              <a:ext cx="67893" cy="52518"/>
            </a:xfrm>
            <a:custGeom>
              <a:avLst/>
              <a:gdLst/>
              <a:ahLst/>
              <a:cxnLst/>
              <a:rect l="l" t="t" r="r" b="b"/>
              <a:pathLst>
                <a:path w="3537" h="2736" extrusionOk="0">
                  <a:moveTo>
                    <a:pt x="1768" y="0"/>
                  </a:moveTo>
                  <a:cubicBezTo>
                    <a:pt x="0" y="0"/>
                    <a:pt x="0" y="2736"/>
                    <a:pt x="1768" y="2736"/>
                  </a:cubicBezTo>
                  <a:cubicBezTo>
                    <a:pt x="3536" y="2736"/>
                    <a:pt x="3536" y="0"/>
                    <a:pt x="1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6" name="Google Shape;2655;p61"/>
            <p:cNvSpPr/>
            <p:nvPr/>
          </p:nvSpPr>
          <p:spPr>
            <a:xfrm>
              <a:off x="4428241" y="2306723"/>
              <a:ext cx="49965" cy="42786"/>
            </a:xfrm>
            <a:custGeom>
              <a:avLst/>
              <a:gdLst/>
              <a:ahLst/>
              <a:cxnLst/>
              <a:rect l="l" t="t" r="r" b="b"/>
              <a:pathLst>
                <a:path w="2603" h="2229" extrusionOk="0">
                  <a:moveTo>
                    <a:pt x="1501" y="1"/>
                  </a:moveTo>
                  <a:cubicBezTo>
                    <a:pt x="501" y="1"/>
                    <a:pt x="0" y="1201"/>
                    <a:pt x="701" y="1902"/>
                  </a:cubicBezTo>
                  <a:cubicBezTo>
                    <a:pt x="926" y="2127"/>
                    <a:pt x="1204" y="2228"/>
                    <a:pt x="1476" y="2228"/>
                  </a:cubicBezTo>
                  <a:cubicBezTo>
                    <a:pt x="2050" y="2228"/>
                    <a:pt x="2602" y="1780"/>
                    <a:pt x="2602" y="1101"/>
                  </a:cubicBezTo>
                  <a:cubicBezTo>
                    <a:pt x="2602" y="501"/>
                    <a:pt x="2102" y="1"/>
                    <a:pt x="15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27" name="Google Shape;2640;p61"/>
          <p:cNvGrpSpPr/>
          <p:nvPr/>
        </p:nvGrpSpPr>
        <p:grpSpPr>
          <a:xfrm>
            <a:off x="7426533" y="4656022"/>
            <a:ext cx="2645353" cy="1009169"/>
            <a:chOff x="3481935" y="2140100"/>
            <a:chExt cx="996271" cy="380065"/>
          </a:xfrm>
        </p:grpSpPr>
        <p:sp>
          <p:nvSpPr>
            <p:cNvPr id="128" name="Google Shape;2641;p61"/>
            <p:cNvSpPr/>
            <p:nvPr/>
          </p:nvSpPr>
          <p:spPr>
            <a:xfrm>
              <a:off x="4150367" y="2326992"/>
              <a:ext cx="30750" cy="29100"/>
            </a:xfrm>
            <a:custGeom>
              <a:avLst/>
              <a:gdLst/>
              <a:ahLst/>
              <a:cxnLst/>
              <a:rect l="l" t="t" r="r" b="b"/>
              <a:pathLst>
                <a:path w="1602" h="1516" extrusionOk="0">
                  <a:moveTo>
                    <a:pt x="824" y="0"/>
                  </a:moveTo>
                  <a:cubicBezTo>
                    <a:pt x="588" y="0"/>
                    <a:pt x="352" y="106"/>
                    <a:pt x="200" y="346"/>
                  </a:cubicBezTo>
                  <a:cubicBezTo>
                    <a:pt x="0" y="579"/>
                    <a:pt x="0" y="946"/>
                    <a:pt x="200" y="1146"/>
                  </a:cubicBezTo>
                  <a:cubicBezTo>
                    <a:pt x="354" y="1401"/>
                    <a:pt x="595" y="1515"/>
                    <a:pt x="834" y="1515"/>
                  </a:cubicBezTo>
                  <a:cubicBezTo>
                    <a:pt x="1220" y="1515"/>
                    <a:pt x="1601" y="1219"/>
                    <a:pt x="1601" y="746"/>
                  </a:cubicBezTo>
                  <a:cubicBezTo>
                    <a:pt x="1601" y="289"/>
                    <a:pt x="1214" y="0"/>
                    <a:pt x="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" name="Google Shape;2642;p61"/>
            <p:cNvSpPr/>
            <p:nvPr/>
          </p:nvSpPr>
          <p:spPr>
            <a:xfrm>
              <a:off x="4232959" y="2400199"/>
              <a:ext cx="89007" cy="69179"/>
            </a:xfrm>
            <a:custGeom>
              <a:avLst/>
              <a:gdLst/>
              <a:ahLst/>
              <a:cxnLst/>
              <a:rect l="l" t="t" r="r" b="b"/>
              <a:pathLst>
                <a:path w="4637" h="3604" extrusionOk="0">
                  <a:moveTo>
                    <a:pt x="2335" y="1"/>
                  </a:moveTo>
                  <a:cubicBezTo>
                    <a:pt x="0" y="1"/>
                    <a:pt x="0" y="3603"/>
                    <a:pt x="2335" y="3603"/>
                  </a:cubicBezTo>
                  <a:cubicBezTo>
                    <a:pt x="4637" y="3603"/>
                    <a:pt x="4637" y="1"/>
                    <a:pt x="2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" name="Google Shape;2643;p61"/>
            <p:cNvSpPr/>
            <p:nvPr/>
          </p:nvSpPr>
          <p:spPr>
            <a:xfrm>
              <a:off x="4312999" y="2258700"/>
              <a:ext cx="38428" cy="33035"/>
            </a:xfrm>
            <a:custGeom>
              <a:avLst/>
              <a:gdLst/>
              <a:ahLst/>
              <a:cxnLst/>
              <a:rect l="l" t="t" r="r" b="b"/>
              <a:pathLst>
                <a:path w="2002" h="1721" extrusionOk="0">
                  <a:moveTo>
                    <a:pt x="1134" y="1"/>
                  </a:moveTo>
                  <a:cubicBezTo>
                    <a:pt x="367" y="1"/>
                    <a:pt x="0" y="935"/>
                    <a:pt x="534" y="1469"/>
                  </a:cubicBezTo>
                  <a:cubicBezTo>
                    <a:pt x="708" y="1642"/>
                    <a:pt x="924" y="1721"/>
                    <a:pt x="1137" y="1721"/>
                  </a:cubicBezTo>
                  <a:cubicBezTo>
                    <a:pt x="1577" y="1721"/>
                    <a:pt x="2001" y="1385"/>
                    <a:pt x="2001" y="868"/>
                  </a:cubicBezTo>
                  <a:cubicBezTo>
                    <a:pt x="2001" y="401"/>
                    <a:pt x="1635" y="1"/>
                    <a:pt x="11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" name="Google Shape;2644;p61"/>
            <p:cNvSpPr/>
            <p:nvPr/>
          </p:nvSpPr>
          <p:spPr>
            <a:xfrm>
              <a:off x="3786061" y="2436053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68" y="1"/>
                  </a:moveTo>
                  <a:cubicBezTo>
                    <a:pt x="600" y="1"/>
                    <a:pt x="0" y="1435"/>
                    <a:pt x="834" y="2269"/>
                  </a:cubicBezTo>
                  <a:cubicBezTo>
                    <a:pt x="1101" y="2525"/>
                    <a:pt x="1430" y="2641"/>
                    <a:pt x="1753" y="2641"/>
                  </a:cubicBezTo>
                  <a:cubicBezTo>
                    <a:pt x="2439" y="2641"/>
                    <a:pt x="3102" y="2118"/>
                    <a:pt x="3102" y="1302"/>
                  </a:cubicBezTo>
                  <a:cubicBezTo>
                    <a:pt x="3102" y="601"/>
                    <a:pt x="2502" y="1"/>
                    <a:pt x="1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" name="Google Shape;2645;p61"/>
            <p:cNvSpPr/>
            <p:nvPr/>
          </p:nvSpPr>
          <p:spPr>
            <a:xfrm>
              <a:off x="3582450" y="2265878"/>
              <a:ext cx="65321" cy="57681"/>
            </a:xfrm>
            <a:custGeom>
              <a:avLst/>
              <a:gdLst/>
              <a:ahLst/>
              <a:cxnLst/>
              <a:rect l="l" t="t" r="r" b="b"/>
              <a:pathLst>
                <a:path w="3403" h="3005" extrusionOk="0">
                  <a:moveTo>
                    <a:pt x="1650" y="0"/>
                  </a:moveTo>
                  <a:cubicBezTo>
                    <a:pt x="1258" y="0"/>
                    <a:pt x="865" y="150"/>
                    <a:pt x="568" y="461"/>
                  </a:cubicBezTo>
                  <a:cubicBezTo>
                    <a:pt x="0" y="1061"/>
                    <a:pt x="0" y="1995"/>
                    <a:pt x="568" y="2596"/>
                  </a:cubicBezTo>
                  <a:cubicBezTo>
                    <a:pt x="842" y="2840"/>
                    <a:pt x="1201" y="3000"/>
                    <a:pt x="1566" y="3000"/>
                  </a:cubicBezTo>
                  <a:cubicBezTo>
                    <a:pt x="1600" y="3000"/>
                    <a:pt x="1634" y="2999"/>
                    <a:pt x="1668" y="2996"/>
                  </a:cubicBezTo>
                  <a:cubicBezTo>
                    <a:pt x="1713" y="3001"/>
                    <a:pt x="1758" y="3004"/>
                    <a:pt x="1804" y="3004"/>
                  </a:cubicBezTo>
                  <a:cubicBezTo>
                    <a:pt x="2033" y="3004"/>
                    <a:pt x="2274" y="2935"/>
                    <a:pt x="2469" y="2796"/>
                  </a:cubicBezTo>
                  <a:cubicBezTo>
                    <a:pt x="3169" y="2395"/>
                    <a:pt x="3403" y="1495"/>
                    <a:pt x="3003" y="794"/>
                  </a:cubicBezTo>
                  <a:cubicBezTo>
                    <a:pt x="2714" y="276"/>
                    <a:pt x="2183" y="0"/>
                    <a:pt x="16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" name="Google Shape;2646;p61"/>
            <p:cNvSpPr/>
            <p:nvPr/>
          </p:nvSpPr>
          <p:spPr>
            <a:xfrm>
              <a:off x="3532238" y="2446303"/>
              <a:ext cx="74573" cy="73862"/>
            </a:xfrm>
            <a:custGeom>
              <a:avLst/>
              <a:gdLst/>
              <a:ahLst/>
              <a:cxnLst/>
              <a:rect l="l" t="t" r="r" b="b"/>
              <a:pathLst>
                <a:path w="3885" h="3848" extrusionOk="0">
                  <a:moveTo>
                    <a:pt x="2016" y="0"/>
                  </a:moveTo>
                  <a:cubicBezTo>
                    <a:pt x="1316" y="0"/>
                    <a:pt x="682" y="467"/>
                    <a:pt x="482" y="1168"/>
                  </a:cubicBezTo>
                  <a:lnTo>
                    <a:pt x="348" y="1635"/>
                  </a:lnTo>
                  <a:cubicBezTo>
                    <a:pt x="0" y="2919"/>
                    <a:pt x="1029" y="3848"/>
                    <a:pt x="2082" y="3848"/>
                  </a:cubicBezTo>
                  <a:cubicBezTo>
                    <a:pt x="2644" y="3848"/>
                    <a:pt x="3213" y="3584"/>
                    <a:pt x="3584" y="2969"/>
                  </a:cubicBezTo>
                  <a:cubicBezTo>
                    <a:pt x="3884" y="2436"/>
                    <a:pt x="3884" y="1768"/>
                    <a:pt x="3584" y="1201"/>
                  </a:cubicBezTo>
                  <a:lnTo>
                    <a:pt x="3384" y="801"/>
                  </a:lnTo>
                  <a:cubicBezTo>
                    <a:pt x="3117" y="301"/>
                    <a:pt x="2583" y="0"/>
                    <a:pt x="20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" name="Google Shape;2647;p61"/>
            <p:cNvSpPr/>
            <p:nvPr/>
          </p:nvSpPr>
          <p:spPr>
            <a:xfrm>
              <a:off x="3481935" y="2310680"/>
              <a:ext cx="92232" cy="79045"/>
            </a:xfrm>
            <a:custGeom>
              <a:avLst/>
              <a:gdLst/>
              <a:ahLst/>
              <a:cxnLst/>
              <a:rect l="l" t="t" r="r" b="b"/>
              <a:pathLst>
                <a:path w="4805" h="4118" extrusionOk="0">
                  <a:moveTo>
                    <a:pt x="2770" y="1"/>
                  </a:moveTo>
                  <a:cubicBezTo>
                    <a:pt x="935" y="1"/>
                    <a:pt x="1" y="2236"/>
                    <a:pt x="1302" y="3503"/>
                  </a:cubicBezTo>
                  <a:cubicBezTo>
                    <a:pt x="1726" y="3927"/>
                    <a:pt x="2246" y="4117"/>
                    <a:pt x="2754" y="4117"/>
                  </a:cubicBezTo>
                  <a:cubicBezTo>
                    <a:pt x="3804" y="4117"/>
                    <a:pt x="4804" y="3305"/>
                    <a:pt x="4804" y="2069"/>
                  </a:cubicBezTo>
                  <a:cubicBezTo>
                    <a:pt x="4804" y="935"/>
                    <a:pt x="3904" y="34"/>
                    <a:pt x="27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" name="Google Shape;2648;p61"/>
            <p:cNvSpPr/>
            <p:nvPr/>
          </p:nvSpPr>
          <p:spPr>
            <a:xfrm>
              <a:off x="3841110" y="2268949"/>
              <a:ext cx="28831" cy="21786"/>
            </a:xfrm>
            <a:custGeom>
              <a:avLst/>
              <a:gdLst/>
              <a:ahLst/>
              <a:cxnLst/>
              <a:rect l="l" t="t" r="r" b="b"/>
              <a:pathLst>
                <a:path w="1502" h="1135" extrusionOk="0">
                  <a:moveTo>
                    <a:pt x="768" y="1"/>
                  </a:moveTo>
                  <a:cubicBezTo>
                    <a:pt x="1" y="1"/>
                    <a:pt x="1" y="1135"/>
                    <a:pt x="768" y="1135"/>
                  </a:cubicBezTo>
                  <a:cubicBezTo>
                    <a:pt x="1502" y="1101"/>
                    <a:pt x="1502" y="1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" name="Google Shape;2649;p61"/>
            <p:cNvSpPr/>
            <p:nvPr/>
          </p:nvSpPr>
          <p:spPr>
            <a:xfrm>
              <a:off x="3672720" y="2356666"/>
              <a:ext cx="64054" cy="49312"/>
            </a:xfrm>
            <a:custGeom>
              <a:avLst/>
              <a:gdLst/>
              <a:ahLst/>
              <a:cxnLst/>
              <a:rect l="l" t="t" r="r" b="b"/>
              <a:pathLst>
                <a:path w="3337" h="2569" extrusionOk="0">
                  <a:moveTo>
                    <a:pt x="1669" y="0"/>
                  </a:moveTo>
                  <a:cubicBezTo>
                    <a:pt x="1" y="0"/>
                    <a:pt x="1" y="2569"/>
                    <a:pt x="1669" y="2569"/>
                  </a:cubicBezTo>
                  <a:cubicBezTo>
                    <a:pt x="3337" y="2569"/>
                    <a:pt x="3337" y="0"/>
                    <a:pt x="16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" name="Google Shape;2650;p61"/>
            <p:cNvSpPr/>
            <p:nvPr/>
          </p:nvSpPr>
          <p:spPr>
            <a:xfrm>
              <a:off x="3960210" y="2409700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19" y="0"/>
                  </a:moveTo>
                  <a:cubicBezTo>
                    <a:pt x="1344" y="0"/>
                    <a:pt x="967" y="161"/>
                    <a:pt x="701" y="506"/>
                  </a:cubicBezTo>
                  <a:cubicBezTo>
                    <a:pt x="0" y="1374"/>
                    <a:pt x="634" y="2641"/>
                    <a:pt x="1735" y="2641"/>
                  </a:cubicBezTo>
                  <a:cubicBezTo>
                    <a:pt x="2202" y="2641"/>
                    <a:pt x="2635" y="2408"/>
                    <a:pt x="2869" y="1974"/>
                  </a:cubicBezTo>
                  <a:cubicBezTo>
                    <a:pt x="3036" y="1674"/>
                    <a:pt x="3102" y="1340"/>
                    <a:pt x="3002" y="1007"/>
                  </a:cubicBezTo>
                  <a:cubicBezTo>
                    <a:pt x="2842" y="365"/>
                    <a:pt x="2283" y="0"/>
                    <a:pt x="17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" name="Google Shape;2651;p61"/>
            <p:cNvSpPr/>
            <p:nvPr/>
          </p:nvSpPr>
          <p:spPr>
            <a:xfrm>
              <a:off x="4006948" y="2215167"/>
              <a:ext cx="62115" cy="48045"/>
            </a:xfrm>
            <a:custGeom>
              <a:avLst/>
              <a:gdLst/>
              <a:ahLst/>
              <a:cxnLst/>
              <a:rect l="l" t="t" r="r" b="b"/>
              <a:pathLst>
                <a:path w="3236" h="2503" extrusionOk="0">
                  <a:moveTo>
                    <a:pt x="1601" y="1"/>
                  </a:moveTo>
                  <a:cubicBezTo>
                    <a:pt x="0" y="1"/>
                    <a:pt x="0" y="2502"/>
                    <a:pt x="1601" y="2502"/>
                  </a:cubicBezTo>
                  <a:cubicBezTo>
                    <a:pt x="3236" y="2502"/>
                    <a:pt x="3236" y="1"/>
                    <a:pt x="1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" name="Google Shape;2652;p61"/>
            <p:cNvSpPr/>
            <p:nvPr/>
          </p:nvSpPr>
          <p:spPr>
            <a:xfrm>
              <a:off x="3501143" y="2167144"/>
              <a:ext cx="44187" cy="38025"/>
            </a:xfrm>
            <a:custGeom>
              <a:avLst/>
              <a:gdLst/>
              <a:ahLst/>
              <a:cxnLst/>
              <a:rect l="l" t="t" r="r" b="b"/>
              <a:pathLst>
                <a:path w="2302" h="1981" extrusionOk="0">
                  <a:moveTo>
                    <a:pt x="1334" y="1"/>
                  </a:moveTo>
                  <a:cubicBezTo>
                    <a:pt x="434" y="1"/>
                    <a:pt x="0" y="1068"/>
                    <a:pt x="634" y="1702"/>
                  </a:cubicBezTo>
                  <a:cubicBezTo>
                    <a:pt x="826" y="1894"/>
                    <a:pt x="1066" y="1980"/>
                    <a:pt x="1304" y="1980"/>
                  </a:cubicBezTo>
                  <a:cubicBezTo>
                    <a:pt x="1808" y="1980"/>
                    <a:pt x="2302" y="1591"/>
                    <a:pt x="2302" y="1001"/>
                  </a:cubicBezTo>
                  <a:cubicBezTo>
                    <a:pt x="2302" y="434"/>
                    <a:pt x="1868" y="1"/>
                    <a:pt x="13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" name="Google Shape;2653;p61"/>
            <p:cNvSpPr/>
            <p:nvPr/>
          </p:nvSpPr>
          <p:spPr>
            <a:xfrm>
              <a:off x="4415438" y="2420276"/>
              <a:ext cx="51884" cy="51577"/>
            </a:xfrm>
            <a:custGeom>
              <a:avLst/>
              <a:gdLst/>
              <a:ahLst/>
              <a:cxnLst/>
              <a:rect l="l" t="t" r="r" b="b"/>
              <a:pathLst>
                <a:path w="2703" h="2687" extrusionOk="0">
                  <a:moveTo>
                    <a:pt x="1319" y="1"/>
                  </a:moveTo>
                  <a:cubicBezTo>
                    <a:pt x="644" y="1"/>
                    <a:pt x="0" y="532"/>
                    <a:pt x="0" y="1323"/>
                  </a:cubicBezTo>
                  <a:lnTo>
                    <a:pt x="0" y="1356"/>
                  </a:lnTo>
                  <a:cubicBezTo>
                    <a:pt x="0" y="1690"/>
                    <a:pt x="134" y="2024"/>
                    <a:pt x="367" y="2290"/>
                  </a:cubicBezTo>
                  <a:cubicBezTo>
                    <a:pt x="638" y="2561"/>
                    <a:pt x="977" y="2687"/>
                    <a:pt x="1311" y="2687"/>
                  </a:cubicBezTo>
                  <a:cubicBezTo>
                    <a:pt x="1881" y="2687"/>
                    <a:pt x="2434" y="2321"/>
                    <a:pt x="2602" y="1690"/>
                  </a:cubicBezTo>
                  <a:cubicBezTo>
                    <a:pt x="2702" y="1223"/>
                    <a:pt x="2569" y="756"/>
                    <a:pt x="2235" y="422"/>
                  </a:cubicBezTo>
                  <a:lnTo>
                    <a:pt x="2235" y="389"/>
                  </a:lnTo>
                  <a:cubicBezTo>
                    <a:pt x="1967" y="121"/>
                    <a:pt x="1639" y="1"/>
                    <a:pt x="13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" name="Google Shape;2654;p61"/>
            <p:cNvSpPr/>
            <p:nvPr/>
          </p:nvSpPr>
          <p:spPr>
            <a:xfrm>
              <a:off x="4374774" y="2140100"/>
              <a:ext cx="67893" cy="52518"/>
            </a:xfrm>
            <a:custGeom>
              <a:avLst/>
              <a:gdLst/>
              <a:ahLst/>
              <a:cxnLst/>
              <a:rect l="l" t="t" r="r" b="b"/>
              <a:pathLst>
                <a:path w="3537" h="2736" extrusionOk="0">
                  <a:moveTo>
                    <a:pt x="1768" y="0"/>
                  </a:moveTo>
                  <a:cubicBezTo>
                    <a:pt x="0" y="0"/>
                    <a:pt x="0" y="2736"/>
                    <a:pt x="1768" y="2736"/>
                  </a:cubicBezTo>
                  <a:cubicBezTo>
                    <a:pt x="3536" y="2736"/>
                    <a:pt x="3536" y="0"/>
                    <a:pt x="1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" name="Google Shape;2655;p61"/>
            <p:cNvSpPr/>
            <p:nvPr/>
          </p:nvSpPr>
          <p:spPr>
            <a:xfrm>
              <a:off x="4428241" y="2306723"/>
              <a:ext cx="49965" cy="42786"/>
            </a:xfrm>
            <a:custGeom>
              <a:avLst/>
              <a:gdLst/>
              <a:ahLst/>
              <a:cxnLst/>
              <a:rect l="l" t="t" r="r" b="b"/>
              <a:pathLst>
                <a:path w="2603" h="2229" extrusionOk="0">
                  <a:moveTo>
                    <a:pt x="1501" y="1"/>
                  </a:moveTo>
                  <a:cubicBezTo>
                    <a:pt x="501" y="1"/>
                    <a:pt x="0" y="1201"/>
                    <a:pt x="701" y="1902"/>
                  </a:cubicBezTo>
                  <a:cubicBezTo>
                    <a:pt x="926" y="2127"/>
                    <a:pt x="1204" y="2228"/>
                    <a:pt x="1476" y="2228"/>
                  </a:cubicBezTo>
                  <a:cubicBezTo>
                    <a:pt x="2050" y="2228"/>
                    <a:pt x="2602" y="1780"/>
                    <a:pt x="2602" y="1101"/>
                  </a:cubicBezTo>
                  <a:cubicBezTo>
                    <a:pt x="2602" y="501"/>
                    <a:pt x="2102" y="1"/>
                    <a:pt x="15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43" name="Google Shape;2640;p61"/>
          <p:cNvGrpSpPr/>
          <p:nvPr/>
        </p:nvGrpSpPr>
        <p:grpSpPr>
          <a:xfrm>
            <a:off x="406095" y="5062539"/>
            <a:ext cx="1282008" cy="589012"/>
            <a:chOff x="3481935" y="2140100"/>
            <a:chExt cx="996271" cy="380065"/>
          </a:xfrm>
        </p:grpSpPr>
        <p:sp>
          <p:nvSpPr>
            <p:cNvPr id="144" name="Google Shape;2641;p61"/>
            <p:cNvSpPr/>
            <p:nvPr/>
          </p:nvSpPr>
          <p:spPr>
            <a:xfrm>
              <a:off x="4150367" y="2326992"/>
              <a:ext cx="30750" cy="29100"/>
            </a:xfrm>
            <a:custGeom>
              <a:avLst/>
              <a:gdLst/>
              <a:ahLst/>
              <a:cxnLst/>
              <a:rect l="l" t="t" r="r" b="b"/>
              <a:pathLst>
                <a:path w="1602" h="1516" extrusionOk="0">
                  <a:moveTo>
                    <a:pt x="824" y="0"/>
                  </a:moveTo>
                  <a:cubicBezTo>
                    <a:pt x="588" y="0"/>
                    <a:pt x="352" y="106"/>
                    <a:pt x="200" y="346"/>
                  </a:cubicBezTo>
                  <a:cubicBezTo>
                    <a:pt x="0" y="579"/>
                    <a:pt x="0" y="946"/>
                    <a:pt x="200" y="1146"/>
                  </a:cubicBezTo>
                  <a:cubicBezTo>
                    <a:pt x="354" y="1401"/>
                    <a:pt x="595" y="1515"/>
                    <a:pt x="834" y="1515"/>
                  </a:cubicBezTo>
                  <a:cubicBezTo>
                    <a:pt x="1220" y="1515"/>
                    <a:pt x="1601" y="1219"/>
                    <a:pt x="1601" y="746"/>
                  </a:cubicBezTo>
                  <a:cubicBezTo>
                    <a:pt x="1601" y="289"/>
                    <a:pt x="1214" y="0"/>
                    <a:pt x="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" name="Google Shape;2642;p61"/>
            <p:cNvSpPr/>
            <p:nvPr/>
          </p:nvSpPr>
          <p:spPr>
            <a:xfrm>
              <a:off x="4232959" y="2400199"/>
              <a:ext cx="89007" cy="69179"/>
            </a:xfrm>
            <a:custGeom>
              <a:avLst/>
              <a:gdLst/>
              <a:ahLst/>
              <a:cxnLst/>
              <a:rect l="l" t="t" r="r" b="b"/>
              <a:pathLst>
                <a:path w="4637" h="3604" extrusionOk="0">
                  <a:moveTo>
                    <a:pt x="2335" y="1"/>
                  </a:moveTo>
                  <a:cubicBezTo>
                    <a:pt x="0" y="1"/>
                    <a:pt x="0" y="3603"/>
                    <a:pt x="2335" y="3603"/>
                  </a:cubicBezTo>
                  <a:cubicBezTo>
                    <a:pt x="4637" y="3603"/>
                    <a:pt x="4637" y="1"/>
                    <a:pt x="2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" name="Google Shape;2643;p61"/>
            <p:cNvSpPr/>
            <p:nvPr/>
          </p:nvSpPr>
          <p:spPr>
            <a:xfrm>
              <a:off x="4312999" y="2258700"/>
              <a:ext cx="38428" cy="33035"/>
            </a:xfrm>
            <a:custGeom>
              <a:avLst/>
              <a:gdLst/>
              <a:ahLst/>
              <a:cxnLst/>
              <a:rect l="l" t="t" r="r" b="b"/>
              <a:pathLst>
                <a:path w="2002" h="1721" extrusionOk="0">
                  <a:moveTo>
                    <a:pt x="1134" y="1"/>
                  </a:moveTo>
                  <a:cubicBezTo>
                    <a:pt x="367" y="1"/>
                    <a:pt x="0" y="935"/>
                    <a:pt x="534" y="1469"/>
                  </a:cubicBezTo>
                  <a:cubicBezTo>
                    <a:pt x="708" y="1642"/>
                    <a:pt x="924" y="1721"/>
                    <a:pt x="1137" y="1721"/>
                  </a:cubicBezTo>
                  <a:cubicBezTo>
                    <a:pt x="1577" y="1721"/>
                    <a:pt x="2001" y="1385"/>
                    <a:pt x="2001" y="868"/>
                  </a:cubicBezTo>
                  <a:cubicBezTo>
                    <a:pt x="2001" y="401"/>
                    <a:pt x="1635" y="1"/>
                    <a:pt x="11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7" name="Google Shape;2644;p61"/>
            <p:cNvSpPr/>
            <p:nvPr/>
          </p:nvSpPr>
          <p:spPr>
            <a:xfrm>
              <a:off x="3786061" y="2436053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68" y="1"/>
                  </a:moveTo>
                  <a:cubicBezTo>
                    <a:pt x="600" y="1"/>
                    <a:pt x="0" y="1435"/>
                    <a:pt x="834" y="2269"/>
                  </a:cubicBezTo>
                  <a:cubicBezTo>
                    <a:pt x="1101" y="2525"/>
                    <a:pt x="1430" y="2641"/>
                    <a:pt x="1753" y="2641"/>
                  </a:cubicBezTo>
                  <a:cubicBezTo>
                    <a:pt x="2439" y="2641"/>
                    <a:pt x="3102" y="2118"/>
                    <a:pt x="3102" y="1302"/>
                  </a:cubicBezTo>
                  <a:cubicBezTo>
                    <a:pt x="3102" y="601"/>
                    <a:pt x="2502" y="1"/>
                    <a:pt x="1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" name="Google Shape;2645;p61"/>
            <p:cNvSpPr/>
            <p:nvPr/>
          </p:nvSpPr>
          <p:spPr>
            <a:xfrm>
              <a:off x="3582450" y="2265878"/>
              <a:ext cx="65321" cy="57681"/>
            </a:xfrm>
            <a:custGeom>
              <a:avLst/>
              <a:gdLst/>
              <a:ahLst/>
              <a:cxnLst/>
              <a:rect l="l" t="t" r="r" b="b"/>
              <a:pathLst>
                <a:path w="3403" h="3005" extrusionOk="0">
                  <a:moveTo>
                    <a:pt x="1650" y="0"/>
                  </a:moveTo>
                  <a:cubicBezTo>
                    <a:pt x="1258" y="0"/>
                    <a:pt x="865" y="150"/>
                    <a:pt x="568" y="461"/>
                  </a:cubicBezTo>
                  <a:cubicBezTo>
                    <a:pt x="0" y="1061"/>
                    <a:pt x="0" y="1995"/>
                    <a:pt x="568" y="2596"/>
                  </a:cubicBezTo>
                  <a:cubicBezTo>
                    <a:pt x="842" y="2840"/>
                    <a:pt x="1201" y="3000"/>
                    <a:pt x="1566" y="3000"/>
                  </a:cubicBezTo>
                  <a:cubicBezTo>
                    <a:pt x="1600" y="3000"/>
                    <a:pt x="1634" y="2999"/>
                    <a:pt x="1668" y="2996"/>
                  </a:cubicBezTo>
                  <a:cubicBezTo>
                    <a:pt x="1713" y="3001"/>
                    <a:pt x="1758" y="3004"/>
                    <a:pt x="1804" y="3004"/>
                  </a:cubicBezTo>
                  <a:cubicBezTo>
                    <a:pt x="2033" y="3004"/>
                    <a:pt x="2274" y="2935"/>
                    <a:pt x="2469" y="2796"/>
                  </a:cubicBezTo>
                  <a:cubicBezTo>
                    <a:pt x="3169" y="2395"/>
                    <a:pt x="3403" y="1495"/>
                    <a:pt x="3003" y="794"/>
                  </a:cubicBezTo>
                  <a:cubicBezTo>
                    <a:pt x="2714" y="276"/>
                    <a:pt x="2183" y="0"/>
                    <a:pt x="16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" name="Google Shape;2646;p61"/>
            <p:cNvSpPr/>
            <p:nvPr/>
          </p:nvSpPr>
          <p:spPr>
            <a:xfrm>
              <a:off x="3532238" y="2446303"/>
              <a:ext cx="74573" cy="73862"/>
            </a:xfrm>
            <a:custGeom>
              <a:avLst/>
              <a:gdLst/>
              <a:ahLst/>
              <a:cxnLst/>
              <a:rect l="l" t="t" r="r" b="b"/>
              <a:pathLst>
                <a:path w="3885" h="3848" extrusionOk="0">
                  <a:moveTo>
                    <a:pt x="2016" y="0"/>
                  </a:moveTo>
                  <a:cubicBezTo>
                    <a:pt x="1316" y="0"/>
                    <a:pt x="682" y="467"/>
                    <a:pt x="482" y="1168"/>
                  </a:cubicBezTo>
                  <a:lnTo>
                    <a:pt x="348" y="1635"/>
                  </a:lnTo>
                  <a:cubicBezTo>
                    <a:pt x="0" y="2919"/>
                    <a:pt x="1029" y="3848"/>
                    <a:pt x="2082" y="3848"/>
                  </a:cubicBezTo>
                  <a:cubicBezTo>
                    <a:pt x="2644" y="3848"/>
                    <a:pt x="3213" y="3584"/>
                    <a:pt x="3584" y="2969"/>
                  </a:cubicBezTo>
                  <a:cubicBezTo>
                    <a:pt x="3884" y="2436"/>
                    <a:pt x="3884" y="1768"/>
                    <a:pt x="3584" y="1201"/>
                  </a:cubicBezTo>
                  <a:lnTo>
                    <a:pt x="3384" y="801"/>
                  </a:lnTo>
                  <a:cubicBezTo>
                    <a:pt x="3117" y="301"/>
                    <a:pt x="2583" y="0"/>
                    <a:pt x="20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" name="Google Shape;2647;p61"/>
            <p:cNvSpPr/>
            <p:nvPr/>
          </p:nvSpPr>
          <p:spPr>
            <a:xfrm>
              <a:off x="3481935" y="2310680"/>
              <a:ext cx="92232" cy="79045"/>
            </a:xfrm>
            <a:custGeom>
              <a:avLst/>
              <a:gdLst/>
              <a:ahLst/>
              <a:cxnLst/>
              <a:rect l="l" t="t" r="r" b="b"/>
              <a:pathLst>
                <a:path w="4805" h="4118" extrusionOk="0">
                  <a:moveTo>
                    <a:pt x="2770" y="1"/>
                  </a:moveTo>
                  <a:cubicBezTo>
                    <a:pt x="935" y="1"/>
                    <a:pt x="1" y="2236"/>
                    <a:pt x="1302" y="3503"/>
                  </a:cubicBezTo>
                  <a:cubicBezTo>
                    <a:pt x="1726" y="3927"/>
                    <a:pt x="2246" y="4117"/>
                    <a:pt x="2754" y="4117"/>
                  </a:cubicBezTo>
                  <a:cubicBezTo>
                    <a:pt x="3804" y="4117"/>
                    <a:pt x="4804" y="3305"/>
                    <a:pt x="4804" y="2069"/>
                  </a:cubicBezTo>
                  <a:cubicBezTo>
                    <a:pt x="4804" y="935"/>
                    <a:pt x="3904" y="34"/>
                    <a:pt x="27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" name="Google Shape;2648;p61"/>
            <p:cNvSpPr/>
            <p:nvPr/>
          </p:nvSpPr>
          <p:spPr>
            <a:xfrm>
              <a:off x="3841110" y="2268949"/>
              <a:ext cx="28831" cy="21786"/>
            </a:xfrm>
            <a:custGeom>
              <a:avLst/>
              <a:gdLst/>
              <a:ahLst/>
              <a:cxnLst/>
              <a:rect l="l" t="t" r="r" b="b"/>
              <a:pathLst>
                <a:path w="1502" h="1135" extrusionOk="0">
                  <a:moveTo>
                    <a:pt x="768" y="1"/>
                  </a:moveTo>
                  <a:cubicBezTo>
                    <a:pt x="1" y="1"/>
                    <a:pt x="1" y="1135"/>
                    <a:pt x="768" y="1135"/>
                  </a:cubicBezTo>
                  <a:cubicBezTo>
                    <a:pt x="1502" y="1101"/>
                    <a:pt x="1502" y="1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" name="Google Shape;2649;p61"/>
            <p:cNvSpPr/>
            <p:nvPr/>
          </p:nvSpPr>
          <p:spPr>
            <a:xfrm>
              <a:off x="3672720" y="2356666"/>
              <a:ext cx="64054" cy="49312"/>
            </a:xfrm>
            <a:custGeom>
              <a:avLst/>
              <a:gdLst/>
              <a:ahLst/>
              <a:cxnLst/>
              <a:rect l="l" t="t" r="r" b="b"/>
              <a:pathLst>
                <a:path w="3337" h="2569" extrusionOk="0">
                  <a:moveTo>
                    <a:pt x="1669" y="0"/>
                  </a:moveTo>
                  <a:cubicBezTo>
                    <a:pt x="1" y="0"/>
                    <a:pt x="1" y="2569"/>
                    <a:pt x="1669" y="2569"/>
                  </a:cubicBezTo>
                  <a:cubicBezTo>
                    <a:pt x="3337" y="2569"/>
                    <a:pt x="3337" y="0"/>
                    <a:pt x="16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" name="Google Shape;2650;p61"/>
            <p:cNvSpPr/>
            <p:nvPr/>
          </p:nvSpPr>
          <p:spPr>
            <a:xfrm>
              <a:off x="3960210" y="2409700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19" y="0"/>
                  </a:moveTo>
                  <a:cubicBezTo>
                    <a:pt x="1344" y="0"/>
                    <a:pt x="967" y="161"/>
                    <a:pt x="701" y="506"/>
                  </a:cubicBezTo>
                  <a:cubicBezTo>
                    <a:pt x="0" y="1374"/>
                    <a:pt x="634" y="2641"/>
                    <a:pt x="1735" y="2641"/>
                  </a:cubicBezTo>
                  <a:cubicBezTo>
                    <a:pt x="2202" y="2641"/>
                    <a:pt x="2635" y="2408"/>
                    <a:pt x="2869" y="1974"/>
                  </a:cubicBezTo>
                  <a:cubicBezTo>
                    <a:pt x="3036" y="1674"/>
                    <a:pt x="3102" y="1340"/>
                    <a:pt x="3002" y="1007"/>
                  </a:cubicBezTo>
                  <a:cubicBezTo>
                    <a:pt x="2842" y="365"/>
                    <a:pt x="2283" y="0"/>
                    <a:pt x="17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4" name="Google Shape;2651;p61"/>
            <p:cNvSpPr/>
            <p:nvPr/>
          </p:nvSpPr>
          <p:spPr>
            <a:xfrm>
              <a:off x="4006948" y="2215167"/>
              <a:ext cx="62115" cy="48045"/>
            </a:xfrm>
            <a:custGeom>
              <a:avLst/>
              <a:gdLst/>
              <a:ahLst/>
              <a:cxnLst/>
              <a:rect l="l" t="t" r="r" b="b"/>
              <a:pathLst>
                <a:path w="3236" h="2503" extrusionOk="0">
                  <a:moveTo>
                    <a:pt x="1601" y="1"/>
                  </a:moveTo>
                  <a:cubicBezTo>
                    <a:pt x="0" y="1"/>
                    <a:pt x="0" y="2502"/>
                    <a:pt x="1601" y="2502"/>
                  </a:cubicBezTo>
                  <a:cubicBezTo>
                    <a:pt x="3236" y="2502"/>
                    <a:pt x="3236" y="1"/>
                    <a:pt x="1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5" name="Google Shape;2652;p61"/>
            <p:cNvSpPr/>
            <p:nvPr/>
          </p:nvSpPr>
          <p:spPr>
            <a:xfrm>
              <a:off x="3501143" y="2167144"/>
              <a:ext cx="44187" cy="38025"/>
            </a:xfrm>
            <a:custGeom>
              <a:avLst/>
              <a:gdLst/>
              <a:ahLst/>
              <a:cxnLst/>
              <a:rect l="l" t="t" r="r" b="b"/>
              <a:pathLst>
                <a:path w="2302" h="1981" extrusionOk="0">
                  <a:moveTo>
                    <a:pt x="1334" y="1"/>
                  </a:moveTo>
                  <a:cubicBezTo>
                    <a:pt x="434" y="1"/>
                    <a:pt x="0" y="1068"/>
                    <a:pt x="634" y="1702"/>
                  </a:cubicBezTo>
                  <a:cubicBezTo>
                    <a:pt x="826" y="1894"/>
                    <a:pt x="1066" y="1980"/>
                    <a:pt x="1304" y="1980"/>
                  </a:cubicBezTo>
                  <a:cubicBezTo>
                    <a:pt x="1808" y="1980"/>
                    <a:pt x="2302" y="1591"/>
                    <a:pt x="2302" y="1001"/>
                  </a:cubicBezTo>
                  <a:cubicBezTo>
                    <a:pt x="2302" y="434"/>
                    <a:pt x="1868" y="1"/>
                    <a:pt x="13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6" name="Google Shape;2653;p61"/>
            <p:cNvSpPr/>
            <p:nvPr/>
          </p:nvSpPr>
          <p:spPr>
            <a:xfrm>
              <a:off x="4415438" y="2420276"/>
              <a:ext cx="51884" cy="51577"/>
            </a:xfrm>
            <a:custGeom>
              <a:avLst/>
              <a:gdLst/>
              <a:ahLst/>
              <a:cxnLst/>
              <a:rect l="l" t="t" r="r" b="b"/>
              <a:pathLst>
                <a:path w="2703" h="2687" extrusionOk="0">
                  <a:moveTo>
                    <a:pt x="1319" y="1"/>
                  </a:moveTo>
                  <a:cubicBezTo>
                    <a:pt x="644" y="1"/>
                    <a:pt x="0" y="532"/>
                    <a:pt x="0" y="1323"/>
                  </a:cubicBezTo>
                  <a:lnTo>
                    <a:pt x="0" y="1356"/>
                  </a:lnTo>
                  <a:cubicBezTo>
                    <a:pt x="0" y="1690"/>
                    <a:pt x="134" y="2024"/>
                    <a:pt x="367" y="2290"/>
                  </a:cubicBezTo>
                  <a:cubicBezTo>
                    <a:pt x="638" y="2561"/>
                    <a:pt x="977" y="2687"/>
                    <a:pt x="1311" y="2687"/>
                  </a:cubicBezTo>
                  <a:cubicBezTo>
                    <a:pt x="1881" y="2687"/>
                    <a:pt x="2434" y="2321"/>
                    <a:pt x="2602" y="1690"/>
                  </a:cubicBezTo>
                  <a:cubicBezTo>
                    <a:pt x="2702" y="1223"/>
                    <a:pt x="2569" y="756"/>
                    <a:pt x="2235" y="422"/>
                  </a:cubicBezTo>
                  <a:lnTo>
                    <a:pt x="2235" y="389"/>
                  </a:lnTo>
                  <a:cubicBezTo>
                    <a:pt x="1967" y="121"/>
                    <a:pt x="1639" y="1"/>
                    <a:pt x="13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7" name="Google Shape;2654;p61"/>
            <p:cNvSpPr/>
            <p:nvPr/>
          </p:nvSpPr>
          <p:spPr>
            <a:xfrm>
              <a:off x="4374774" y="2140100"/>
              <a:ext cx="67893" cy="52518"/>
            </a:xfrm>
            <a:custGeom>
              <a:avLst/>
              <a:gdLst/>
              <a:ahLst/>
              <a:cxnLst/>
              <a:rect l="l" t="t" r="r" b="b"/>
              <a:pathLst>
                <a:path w="3537" h="2736" extrusionOk="0">
                  <a:moveTo>
                    <a:pt x="1768" y="0"/>
                  </a:moveTo>
                  <a:cubicBezTo>
                    <a:pt x="0" y="0"/>
                    <a:pt x="0" y="2736"/>
                    <a:pt x="1768" y="2736"/>
                  </a:cubicBezTo>
                  <a:cubicBezTo>
                    <a:pt x="3536" y="2736"/>
                    <a:pt x="3536" y="0"/>
                    <a:pt x="1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" name="Google Shape;2655;p61"/>
            <p:cNvSpPr/>
            <p:nvPr/>
          </p:nvSpPr>
          <p:spPr>
            <a:xfrm>
              <a:off x="4428241" y="2306723"/>
              <a:ext cx="49965" cy="42786"/>
            </a:xfrm>
            <a:custGeom>
              <a:avLst/>
              <a:gdLst/>
              <a:ahLst/>
              <a:cxnLst/>
              <a:rect l="l" t="t" r="r" b="b"/>
              <a:pathLst>
                <a:path w="2603" h="2229" extrusionOk="0">
                  <a:moveTo>
                    <a:pt x="1501" y="1"/>
                  </a:moveTo>
                  <a:cubicBezTo>
                    <a:pt x="501" y="1"/>
                    <a:pt x="0" y="1201"/>
                    <a:pt x="701" y="1902"/>
                  </a:cubicBezTo>
                  <a:cubicBezTo>
                    <a:pt x="926" y="2127"/>
                    <a:pt x="1204" y="2228"/>
                    <a:pt x="1476" y="2228"/>
                  </a:cubicBezTo>
                  <a:cubicBezTo>
                    <a:pt x="2050" y="2228"/>
                    <a:pt x="2602" y="1780"/>
                    <a:pt x="2602" y="1101"/>
                  </a:cubicBezTo>
                  <a:cubicBezTo>
                    <a:pt x="2602" y="501"/>
                    <a:pt x="2102" y="1"/>
                    <a:pt x="15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161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4016832" y="3191750"/>
            <a:ext cx="4080185" cy="249262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6F8E1F4-C102-DDEE-5360-E0CFC7DACE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1295400"/>
            <a:ext cx="9120406" cy="24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6049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D0D5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" name="Google Shape;392;p32"/>
          <p:cNvGrpSpPr/>
          <p:nvPr/>
        </p:nvGrpSpPr>
        <p:grpSpPr>
          <a:xfrm rot="2213250">
            <a:off x="-18214" y="5007475"/>
            <a:ext cx="2331380" cy="2023700"/>
            <a:chOff x="972034" y="4038077"/>
            <a:chExt cx="1579697" cy="1371393"/>
          </a:xfrm>
        </p:grpSpPr>
        <p:sp>
          <p:nvSpPr>
            <p:cNvPr id="393" name="Google Shape;393;p32"/>
            <p:cNvSpPr/>
            <p:nvPr/>
          </p:nvSpPr>
          <p:spPr>
            <a:xfrm>
              <a:off x="1874296" y="5118358"/>
              <a:ext cx="279690" cy="109723"/>
            </a:xfrm>
            <a:custGeom>
              <a:avLst/>
              <a:gdLst/>
              <a:ahLst/>
              <a:cxnLst/>
              <a:rect l="l" t="t" r="r" b="b"/>
              <a:pathLst>
                <a:path w="5975" h="2344" extrusionOk="0">
                  <a:moveTo>
                    <a:pt x="5614" y="1"/>
                  </a:moveTo>
                  <a:cubicBezTo>
                    <a:pt x="3909" y="999"/>
                    <a:pt x="1982" y="1553"/>
                    <a:pt x="0" y="1623"/>
                  </a:cubicBezTo>
                  <a:lnTo>
                    <a:pt x="28" y="2343"/>
                  </a:lnTo>
                  <a:cubicBezTo>
                    <a:pt x="2121" y="2260"/>
                    <a:pt x="4172" y="1678"/>
                    <a:pt x="5975" y="624"/>
                  </a:cubicBezTo>
                  <a:lnTo>
                    <a:pt x="56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4" name="Google Shape;394;p32"/>
            <p:cNvSpPr/>
            <p:nvPr/>
          </p:nvSpPr>
          <p:spPr>
            <a:xfrm>
              <a:off x="1854168" y="4845830"/>
              <a:ext cx="70121" cy="200581"/>
            </a:xfrm>
            <a:custGeom>
              <a:avLst/>
              <a:gdLst/>
              <a:ahLst/>
              <a:cxnLst/>
              <a:rect l="l" t="t" r="r" b="b"/>
              <a:pathLst>
                <a:path w="1498" h="4285" extrusionOk="0">
                  <a:moveTo>
                    <a:pt x="790" y="1"/>
                  </a:moveTo>
                  <a:lnTo>
                    <a:pt x="0" y="4145"/>
                  </a:lnTo>
                  <a:lnTo>
                    <a:pt x="707" y="4284"/>
                  </a:lnTo>
                  <a:lnTo>
                    <a:pt x="1497" y="125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395" name="Google Shape;395;p32"/>
            <p:cNvGrpSpPr/>
            <p:nvPr/>
          </p:nvGrpSpPr>
          <p:grpSpPr>
            <a:xfrm>
              <a:off x="972034" y="4038077"/>
              <a:ext cx="1579697" cy="1371393"/>
              <a:chOff x="972034" y="4038077"/>
              <a:chExt cx="1579697" cy="1371393"/>
            </a:xfrm>
          </p:grpSpPr>
          <p:sp>
            <p:nvSpPr>
              <p:cNvPr id="396" name="Google Shape;396;p32"/>
              <p:cNvSpPr/>
              <p:nvPr/>
            </p:nvSpPr>
            <p:spPr>
              <a:xfrm>
                <a:off x="1241613" y="4544093"/>
                <a:ext cx="1310118" cy="646540"/>
              </a:xfrm>
              <a:custGeom>
                <a:avLst/>
                <a:gdLst/>
                <a:ahLst/>
                <a:cxnLst/>
                <a:rect l="l" t="t" r="r" b="b"/>
                <a:pathLst>
                  <a:path w="27988" h="13812" extrusionOk="0">
                    <a:moveTo>
                      <a:pt x="583" y="1"/>
                    </a:moveTo>
                    <a:lnTo>
                      <a:pt x="1" y="431"/>
                    </a:lnTo>
                    <a:lnTo>
                      <a:pt x="15" y="431"/>
                    </a:lnTo>
                    <a:cubicBezTo>
                      <a:pt x="6389" y="8881"/>
                      <a:pt x="16334" y="13812"/>
                      <a:pt x="26875" y="13812"/>
                    </a:cubicBezTo>
                    <a:cubicBezTo>
                      <a:pt x="27245" y="13812"/>
                      <a:pt x="27616" y="13806"/>
                      <a:pt x="27988" y="13793"/>
                    </a:cubicBezTo>
                    <a:lnTo>
                      <a:pt x="27960" y="13087"/>
                    </a:lnTo>
                    <a:cubicBezTo>
                      <a:pt x="27603" y="13098"/>
                      <a:pt x="27247" y="13104"/>
                      <a:pt x="26891" y="13104"/>
                    </a:cubicBezTo>
                    <a:cubicBezTo>
                      <a:pt x="16568" y="13104"/>
                      <a:pt x="6814" y="8269"/>
                      <a:pt x="58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7" name="Google Shape;397;p32"/>
              <p:cNvSpPr/>
              <p:nvPr/>
            </p:nvSpPr>
            <p:spPr>
              <a:xfrm>
                <a:off x="972034" y="4261454"/>
                <a:ext cx="564248" cy="538689"/>
              </a:xfrm>
              <a:custGeom>
                <a:avLst/>
                <a:gdLst/>
                <a:ahLst/>
                <a:cxnLst/>
                <a:rect l="l" t="t" r="r" b="b"/>
                <a:pathLst>
                  <a:path w="12054" h="11508" extrusionOk="0">
                    <a:moveTo>
                      <a:pt x="549" y="0"/>
                    </a:moveTo>
                    <a:cubicBezTo>
                      <a:pt x="211" y="0"/>
                      <a:pt x="1" y="472"/>
                      <a:pt x="173" y="771"/>
                    </a:cubicBezTo>
                    <a:cubicBezTo>
                      <a:pt x="2294" y="4500"/>
                      <a:pt x="4387" y="8687"/>
                      <a:pt x="8283" y="10863"/>
                    </a:cubicBezTo>
                    <a:lnTo>
                      <a:pt x="8338" y="10891"/>
                    </a:lnTo>
                    <a:cubicBezTo>
                      <a:pt x="8722" y="11092"/>
                      <a:pt x="9693" y="11507"/>
                      <a:pt x="10359" y="11507"/>
                    </a:cubicBezTo>
                    <a:cubicBezTo>
                      <a:pt x="10653" y="11507"/>
                      <a:pt x="10888" y="11426"/>
                      <a:pt x="10986" y="11209"/>
                    </a:cubicBezTo>
                    <a:cubicBezTo>
                      <a:pt x="12053" y="8881"/>
                      <a:pt x="11332" y="6330"/>
                      <a:pt x="9516" y="4583"/>
                    </a:cubicBezTo>
                    <a:cubicBezTo>
                      <a:pt x="7090" y="2255"/>
                      <a:pt x="3597" y="1700"/>
                      <a:pt x="769" y="64"/>
                    </a:cubicBezTo>
                    <a:cubicBezTo>
                      <a:pt x="692" y="20"/>
                      <a:pt x="618" y="0"/>
                      <a:pt x="5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8" name="Google Shape;398;p32"/>
              <p:cNvSpPr/>
              <p:nvPr/>
            </p:nvSpPr>
            <p:spPr>
              <a:xfrm>
                <a:off x="1741262" y="4038077"/>
                <a:ext cx="382204" cy="890747"/>
              </a:xfrm>
              <a:custGeom>
                <a:avLst/>
                <a:gdLst/>
                <a:ahLst/>
                <a:cxnLst/>
                <a:rect l="l" t="t" r="r" b="b"/>
                <a:pathLst>
                  <a:path w="8165" h="19029" extrusionOk="0">
                    <a:moveTo>
                      <a:pt x="2211" y="0"/>
                    </a:moveTo>
                    <a:cubicBezTo>
                      <a:pt x="1998" y="0"/>
                      <a:pt x="1785" y="133"/>
                      <a:pt x="1733" y="387"/>
                    </a:cubicBezTo>
                    <a:cubicBezTo>
                      <a:pt x="818" y="3589"/>
                      <a:pt x="0" y="6833"/>
                      <a:pt x="291" y="10187"/>
                    </a:cubicBezTo>
                    <a:cubicBezTo>
                      <a:pt x="569" y="13140"/>
                      <a:pt x="1442" y="16023"/>
                      <a:pt x="2842" y="18629"/>
                    </a:cubicBezTo>
                    <a:cubicBezTo>
                      <a:pt x="2919" y="18770"/>
                      <a:pt x="3056" y="18852"/>
                      <a:pt x="3208" y="18852"/>
                    </a:cubicBezTo>
                    <a:cubicBezTo>
                      <a:pt x="3220" y="18852"/>
                      <a:pt x="3232" y="18852"/>
                      <a:pt x="3244" y="18851"/>
                    </a:cubicBezTo>
                    <a:cubicBezTo>
                      <a:pt x="3311" y="18969"/>
                      <a:pt x="3432" y="19028"/>
                      <a:pt x="3552" y="19028"/>
                    </a:cubicBezTo>
                    <a:cubicBezTo>
                      <a:pt x="3658" y="19028"/>
                      <a:pt x="3762" y="18983"/>
                      <a:pt x="3826" y="18892"/>
                    </a:cubicBezTo>
                    <a:cubicBezTo>
                      <a:pt x="8165" y="13140"/>
                      <a:pt x="5601" y="6001"/>
                      <a:pt x="2662" y="304"/>
                    </a:cubicBezTo>
                    <a:cubicBezTo>
                      <a:pt x="2579" y="99"/>
                      <a:pt x="2395" y="0"/>
                      <a:pt x="22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9" name="Google Shape;399;p32"/>
              <p:cNvSpPr/>
              <p:nvPr/>
            </p:nvSpPr>
            <p:spPr>
              <a:xfrm>
                <a:off x="1106659" y="5137878"/>
                <a:ext cx="920144" cy="271592"/>
              </a:xfrm>
              <a:custGeom>
                <a:avLst/>
                <a:gdLst/>
                <a:ahLst/>
                <a:cxnLst/>
                <a:rect l="l" t="t" r="r" b="b"/>
                <a:pathLst>
                  <a:path w="19657" h="5802" extrusionOk="0">
                    <a:moveTo>
                      <a:pt x="15184" y="1"/>
                    </a:moveTo>
                    <a:cubicBezTo>
                      <a:pt x="13482" y="1"/>
                      <a:pt x="11759" y="296"/>
                      <a:pt x="10161" y="651"/>
                    </a:cubicBezTo>
                    <a:cubicBezTo>
                      <a:pt x="8567" y="1011"/>
                      <a:pt x="7001" y="1483"/>
                      <a:pt x="5462" y="2037"/>
                    </a:cubicBezTo>
                    <a:cubicBezTo>
                      <a:pt x="4506" y="2384"/>
                      <a:pt x="3577" y="2841"/>
                      <a:pt x="2606" y="3215"/>
                    </a:cubicBezTo>
                    <a:cubicBezTo>
                      <a:pt x="1789" y="3520"/>
                      <a:pt x="749" y="3645"/>
                      <a:pt x="222" y="4435"/>
                    </a:cubicBezTo>
                    <a:cubicBezTo>
                      <a:pt x="0" y="4782"/>
                      <a:pt x="181" y="4990"/>
                      <a:pt x="499" y="5115"/>
                    </a:cubicBezTo>
                    <a:cubicBezTo>
                      <a:pt x="901" y="5267"/>
                      <a:pt x="1553" y="5281"/>
                      <a:pt x="1789" y="5323"/>
                    </a:cubicBezTo>
                    <a:cubicBezTo>
                      <a:pt x="2690" y="5461"/>
                      <a:pt x="3591" y="5572"/>
                      <a:pt x="4492" y="5655"/>
                    </a:cubicBezTo>
                    <a:cubicBezTo>
                      <a:pt x="5475" y="5753"/>
                      <a:pt x="6459" y="5802"/>
                      <a:pt x="7443" y="5802"/>
                    </a:cubicBezTo>
                    <a:cubicBezTo>
                      <a:pt x="8275" y="5802"/>
                      <a:pt x="9107" y="5767"/>
                      <a:pt x="9939" y="5697"/>
                    </a:cubicBezTo>
                    <a:cubicBezTo>
                      <a:pt x="13502" y="5364"/>
                      <a:pt x="17009" y="4117"/>
                      <a:pt x="19449" y="1400"/>
                    </a:cubicBezTo>
                    <a:cubicBezTo>
                      <a:pt x="19657" y="1178"/>
                      <a:pt x="19490" y="845"/>
                      <a:pt x="19255" y="748"/>
                    </a:cubicBezTo>
                    <a:cubicBezTo>
                      <a:pt x="19213" y="720"/>
                      <a:pt x="19171" y="693"/>
                      <a:pt x="19130" y="679"/>
                    </a:cubicBezTo>
                    <a:cubicBezTo>
                      <a:pt x="17877" y="188"/>
                      <a:pt x="16537" y="1"/>
                      <a:pt x="151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400" name="Google Shape;400;p32"/>
          <p:cNvGrpSpPr/>
          <p:nvPr/>
        </p:nvGrpSpPr>
        <p:grpSpPr>
          <a:xfrm rot="-7926131">
            <a:off x="-1130824" y="-1695141"/>
            <a:ext cx="5033037" cy="2639949"/>
            <a:chOff x="6797960" y="203729"/>
            <a:chExt cx="3774524" cy="1979829"/>
          </a:xfrm>
        </p:grpSpPr>
        <p:sp>
          <p:nvSpPr>
            <p:cNvPr id="401" name="Google Shape;401;p32"/>
            <p:cNvSpPr/>
            <p:nvPr/>
          </p:nvSpPr>
          <p:spPr>
            <a:xfrm>
              <a:off x="7296299" y="282183"/>
              <a:ext cx="3276185" cy="1482192"/>
            </a:xfrm>
            <a:custGeom>
              <a:avLst/>
              <a:gdLst/>
              <a:ahLst/>
              <a:cxnLst/>
              <a:rect l="l" t="t" r="r" b="b"/>
              <a:pathLst>
                <a:path w="69989" h="31664" extrusionOk="0">
                  <a:moveTo>
                    <a:pt x="63720" y="0"/>
                  </a:moveTo>
                  <a:cubicBezTo>
                    <a:pt x="56473" y="0"/>
                    <a:pt x="49100" y="1157"/>
                    <a:pt x="42085" y="3413"/>
                  </a:cubicBezTo>
                  <a:cubicBezTo>
                    <a:pt x="33047" y="6338"/>
                    <a:pt x="24591" y="11093"/>
                    <a:pt x="17605" y="17178"/>
                  </a:cubicBezTo>
                  <a:cubicBezTo>
                    <a:pt x="16108" y="18481"/>
                    <a:pt x="14638" y="19881"/>
                    <a:pt x="13211" y="21240"/>
                  </a:cubicBezTo>
                  <a:cubicBezTo>
                    <a:pt x="9205" y="25052"/>
                    <a:pt x="5060" y="28974"/>
                    <a:pt x="0" y="31248"/>
                  </a:cubicBezTo>
                  <a:lnTo>
                    <a:pt x="180" y="31664"/>
                  </a:lnTo>
                  <a:cubicBezTo>
                    <a:pt x="5323" y="29363"/>
                    <a:pt x="9496" y="25398"/>
                    <a:pt x="13529" y="21572"/>
                  </a:cubicBezTo>
                  <a:cubicBezTo>
                    <a:pt x="14943" y="20228"/>
                    <a:pt x="16427" y="18828"/>
                    <a:pt x="17910" y="17525"/>
                  </a:cubicBezTo>
                  <a:cubicBezTo>
                    <a:pt x="30400" y="6625"/>
                    <a:pt x="47167" y="463"/>
                    <a:pt x="63772" y="463"/>
                  </a:cubicBezTo>
                  <a:cubicBezTo>
                    <a:pt x="65836" y="463"/>
                    <a:pt x="67897" y="559"/>
                    <a:pt x="69947" y="752"/>
                  </a:cubicBezTo>
                  <a:lnTo>
                    <a:pt x="69989" y="294"/>
                  </a:lnTo>
                  <a:cubicBezTo>
                    <a:pt x="67918" y="98"/>
                    <a:pt x="65824" y="0"/>
                    <a:pt x="6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2" name="Google Shape;402;p32"/>
            <p:cNvSpPr/>
            <p:nvPr/>
          </p:nvSpPr>
          <p:spPr>
            <a:xfrm>
              <a:off x="6797960" y="1254052"/>
              <a:ext cx="1174557" cy="929506"/>
            </a:xfrm>
            <a:custGeom>
              <a:avLst/>
              <a:gdLst/>
              <a:ahLst/>
              <a:cxnLst/>
              <a:rect l="l" t="t" r="r" b="b"/>
              <a:pathLst>
                <a:path w="25092" h="19857" extrusionOk="0">
                  <a:moveTo>
                    <a:pt x="24242" y="0"/>
                  </a:moveTo>
                  <a:cubicBezTo>
                    <a:pt x="23656" y="0"/>
                    <a:pt x="22776" y="419"/>
                    <a:pt x="21888" y="824"/>
                  </a:cubicBezTo>
                  <a:cubicBezTo>
                    <a:pt x="17744" y="2695"/>
                    <a:pt x="13848" y="5274"/>
                    <a:pt x="10369" y="8185"/>
                  </a:cubicBezTo>
                  <a:cubicBezTo>
                    <a:pt x="6363" y="11539"/>
                    <a:pt x="2870" y="15476"/>
                    <a:pt x="0" y="19856"/>
                  </a:cubicBezTo>
                  <a:cubicBezTo>
                    <a:pt x="416" y="19219"/>
                    <a:pt x="5088" y="18595"/>
                    <a:pt x="6030" y="18235"/>
                  </a:cubicBezTo>
                  <a:cubicBezTo>
                    <a:pt x="7985" y="17500"/>
                    <a:pt x="9870" y="16599"/>
                    <a:pt x="11658" y="15532"/>
                  </a:cubicBezTo>
                  <a:cubicBezTo>
                    <a:pt x="15359" y="13314"/>
                    <a:pt x="18617" y="10444"/>
                    <a:pt x="21292" y="7076"/>
                  </a:cubicBezTo>
                  <a:cubicBezTo>
                    <a:pt x="22429" y="5634"/>
                    <a:pt x="24508" y="3347"/>
                    <a:pt x="24869" y="1517"/>
                  </a:cubicBezTo>
                  <a:cubicBezTo>
                    <a:pt x="25092" y="381"/>
                    <a:pt x="24800" y="0"/>
                    <a:pt x="242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3" name="Google Shape;403;p32"/>
            <p:cNvSpPr/>
            <p:nvPr/>
          </p:nvSpPr>
          <p:spPr>
            <a:xfrm>
              <a:off x="7140562" y="781271"/>
              <a:ext cx="1312084" cy="320134"/>
            </a:xfrm>
            <a:custGeom>
              <a:avLst/>
              <a:gdLst/>
              <a:ahLst/>
              <a:cxnLst/>
              <a:rect l="l" t="t" r="r" b="b"/>
              <a:pathLst>
                <a:path w="28030" h="6839" extrusionOk="0">
                  <a:moveTo>
                    <a:pt x="24086" y="0"/>
                  </a:moveTo>
                  <a:cubicBezTo>
                    <a:pt x="20429" y="0"/>
                    <a:pt x="15390" y="1182"/>
                    <a:pt x="13945" y="1567"/>
                  </a:cubicBezTo>
                  <a:cubicBezTo>
                    <a:pt x="9135" y="2815"/>
                    <a:pt x="4547" y="4825"/>
                    <a:pt x="0" y="6835"/>
                  </a:cubicBezTo>
                  <a:cubicBezTo>
                    <a:pt x="665" y="6837"/>
                    <a:pt x="1330" y="6838"/>
                    <a:pt x="1995" y="6838"/>
                  </a:cubicBezTo>
                  <a:cubicBezTo>
                    <a:pt x="6395" y="6838"/>
                    <a:pt x="10804" y="6759"/>
                    <a:pt x="15151" y="6072"/>
                  </a:cubicBezTo>
                  <a:cubicBezTo>
                    <a:pt x="19421" y="5407"/>
                    <a:pt x="24633" y="4201"/>
                    <a:pt x="28029" y="1373"/>
                  </a:cubicBezTo>
                  <a:cubicBezTo>
                    <a:pt x="27662" y="351"/>
                    <a:pt x="26079" y="0"/>
                    <a:pt x="240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" name="Google Shape;404;p32"/>
            <p:cNvSpPr/>
            <p:nvPr/>
          </p:nvSpPr>
          <p:spPr>
            <a:xfrm>
              <a:off x="7614888" y="203729"/>
              <a:ext cx="1593693" cy="341245"/>
            </a:xfrm>
            <a:custGeom>
              <a:avLst/>
              <a:gdLst/>
              <a:ahLst/>
              <a:cxnLst/>
              <a:rect l="l" t="t" r="r" b="b"/>
              <a:pathLst>
                <a:path w="34046" h="7290" extrusionOk="0">
                  <a:moveTo>
                    <a:pt x="7742" y="1"/>
                  </a:moveTo>
                  <a:cubicBezTo>
                    <a:pt x="5160" y="1"/>
                    <a:pt x="2576" y="131"/>
                    <a:pt x="0" y="390"/>
                  </a:cubicBezTo>
                  <a:cubicBezTo>
                    <a:pt x="5268" y="2455"/>
                    <a:pt x="10549" y="4521"/>
                    <a:pt x="16039" y="5810"/>
                  </a:cubicBezTo>
                  <a:cubicBezTo>
                    <a:pt x="18451" y="6378"/>
                    <a:pt x="20890" y="6753"/>
                    <a:pt x="23358" y="6947"/>
                  </a:cubicBezTo>
                  <a:cubicBezTo>
                    <a:pt x="24374" y="7019"/>
                    <a:pt x="26411" y="7289"/>
                    <a:pt x="28231" y="7289"/>
                  </a:cubicBezTo>
                  <a:cubicBezTo>
                    <a:pt x="29565" y="7289"/>
                    <a:pt x="30782" y="7144"/>
                    <a:pt x="31398" y="6669"/>
                  </a:cubicBezTo>
                  <a:cubicBezTo>
                    <a:pt x="34045" y="4618"/>
                    <a:pt x="23122" y="1540"/>
                    <a:pt x="21486" y="1249"/>
                  </a:cubicBezTo>
                  <a:cubicBezTo>
                    <a:pt x="16948" y="415"/>
                    <a:pt x="12347" y="1"/>
                    <a:pt x="77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5" name="Google Shape;405;p32"/>
            <p:cNvSpPr/>
            <p:nvPr/>
          </p:nvSpPr>
          <p:spPr>
            <a:xfrm>
              <a:off x="8758830" y="342006"/>
              <a:ext cx="944813" cy="1318544"/>
            </a:xfrm>
            <a:custGeom>
              <a:avLst/>
              <a:gdLst/>
              <a:ahLst/>
              <a:cxnLst/>
              <a:rect l="l" t="t" r="r" b="b"/>
              <a:pathLst>
                <a:path w="20184" h="28168" extrusionOk="0">
                  <a:moveTo>
                    <a:pt x="19477" y="0"/>
                  </a:moveTo>
                  <a:lnTo>
                    <a:pt x="19477" y="0"/>
                  </a:lnTo>
                  <a:cubicBezTo>
                    <a:pt x="14611" y="2149"/>
                    <a:pt x="10522" y="8110"/>
                    <a:pt x="7791" y="12490"/>
                  </a:cubicBezTo>
                  <a:cubicBezTo>
                    <a:pt x="4701" y="17437"/>
                    <a:pt x="2345" y="22813"/>
                    <a:pt x="3" y="28162"/>
                  </a:cubicBezTo>
                  <a:lnTo>
                    <a:pt x="3" y="28162"/>
                  </a:lnTo>
                  <a:cubicBezTo>
                    <a:pt x="307" y="27483"/>
                    <a:pt x="2983" y="26461"/>
                    <a:pt x="3674" y="25978"/>
                  </a:cubicBezTo>
                  <a:cubicBezTo>
                    <a:pt x="4908" y="25146"/>
                    <a:pt x="6086" y="24231"/>
                    <a:pt x="7209" y="23247"/>
                  </a:cubicBezTo>
                  <a:cubicBezTo>
                    <a:pt x="9496" y="21251"/>
                    <a:pt x="11534" y="18977"/>
                    <a:pt x="13267" y="16482"/>
                  </a:cubicBezTo>
                  <a:cubicBezTo>
                    <a:pt x="14986" y="14042"/>
                    <a:pt x="16399" y="11395"/>
                    <a:pt x="17508" y="8622"/>
                  </a:cubicBezTo>
                  <a:cubicBezTo>
                    <a:pt x="18382" y="6391"/>
                    <a:pt x="20184" y="2288"/>
                    <a:pt x="19477" y="0"/>
                  </a:cubicBezTo>
                  <a:close/>
                  <a:moveTo>
                    <a:pt x="3" y="28162"/>
                  </a:moveTo>
                  <a:cubicBezTo>
                    <a:pt x="3" y="28164"/>
                    <a:pt x="2" y="28166"/>
                    <a:pt x="1" y="28168"/>
                  </a:cubicBezTo>
                  <a:cubicBezTo>
                    <a:pt x="2" y="28166"/>
                    <a:pt x="3" y="28164"/>
                    <a:pt x="3" y="2816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6" name="Google Shape;406;p32"/>
            <p:cNvSpPr/>
            <p:nvPr/>
          </p:nvSpPr>
          <p:spPr>
            <a:xfrm>
              <a:off x="8145666" y="688915"/>
              <a:ext cx="601696" cy="1218886"/>
            </a:xfrm>
            <a:custGeom>
              <a:avLst/>
              <a:gdLst/>
              <a:ahLst/>
              <a:cxnLst/>
              <a:rect l="l" t="t" r="r" b="b"/>
              <a:pathLst>
                <a:path w="12854" h="26039" extrusionOk="0">
                  <a:moveTo>
                    <a:pt x="12263" y="0"/>
                  </a:moveTo>
                  <a:cubicBezTo>
                    <a:pt x="11009" y="0"/>
                    <a:pt x="8007" y="3504"/>
                    <a:pt x="7472" y="4178"/>
                  </a:cubicBezTo>
                  <a:cubicBezTo>
                    <a:pt x="5712" y="6451"/>
                    <a:pt x="4270" y="8946"/>
                    <a:pt x="3216" y="11622"/>
                  </a:cubicBezTo>
                  <a:cubicBezTo>
                    <a:pt x="1373" y="16210"/>
                    <a:pt x="499" y="21131"/>
                    <a:pt x="0" y="26038"/>
                  </a:cubicBezTo>
                  <a:cubicBezTo>
                    <a:pt x="6626" y="19163"/>
                    <a:pt x="12268" y="10638"/>
                    <a:pt x="12809" y="1087"/>
                  </a:cubicBezTo>
                  <a:cubicBezTo>
                    <a:pt x="12853" y="308"/>
                    <a:pt x="12635" y="0"/>
                    <a:pt x="122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63" name="AutoShape 77"/>
          <p:cNvSpPr>
            <a:spLocks noChangeArrowheads="1"/>
          </p:cNvSpPr>
          <p:nvPr/>
        </p:nvSpPr>
        <p:spPr bwMode="auto">
          <a:xfrm>
            <a:off x="1290679" y="2383659"/>
            <a:ext cx="1031604" cy="1031604"/>
          </a:xfrm>
          <a:prstGeom prst="star32">
            <a:avLst>
              <a:gd name="adj" fmla="val 37500"/>
            </a:avLst>
          </a:prstGeom>
          <a:noFill/>
          <a:ln w="38100">
            <a:solidFill>
              <a:srgbClr val="008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1" tIns="45719" rIns="91431" bIns="45719" anchor="ctr"/>
          <a:lstStyle/>
          <a:p>
            <a:pPr algn="ctr" defTabSz="1219020">
              <a:buClr>
                <a:srgbClr val="000000"/>
              </a:buClr>
            </a:pPr>
            <a:r>
              <a:rPr lang="en-US" altLang="en-US" sz="6400" b="1" kern="0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Đ</a:t>
            </a:r>
          </a:p>
        </p:txBody>
      </p:sp>
      <p:sp>
        <p:nvSpPr>
          <p:cNvPr id="164" name="AutoShape 79"/>
          <p:cNvSpPr>
            <a:spLocks noChangeArrowheads="1"/>
          </p:cNvSpPr>
          <p:nvPr/>
        </p:nvSpPr>
        <p:spPr bwMode="auto">
          <a:xfrm>
            <a:off x="2419111" y="2376947"/>
            <a:ext cx="1031604" cy="1031604"/>
          </a:xfrm>
          <a:prstGeom prst="star32">
            <a:avLst>
              <a:gd name="adj" fmla="val 37500"/>
            </a:avLst>
          </a:prstGeom>
          <a:noFill/>
          <a:ln w="38100">
            <a:solidFill>
              <a:srgbClr val="FF33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1" tIns="45719" rIns="91431" bIns="45719" anchor="ctr"/>
          <a:lstStyle/>
          <a:p>
            <a:pPr algn="ctr" defTabSz="1219020">
              <a:buClr>
                <a:srgbClr val="000000"/>
              </a:buClr>
            </a:pPr>
            <a:r>
              <a:rPr lang="en-US" altLang="en-US" sz="6400" b="1" kern="0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S</a:t>
            </a:r>
          </a:p>
        </p:txBody>
      </p:sp>
      <p:sp>
        <p:nvSpPr>
          <p:cNvPr id="165" name="Google Shape;226;p30"/>
          <p:cNvSpPr txBox="1"/>
          <p:nvPr/>
        </p:nvSpPr>
        <p:spPr>
          <a:xfrm>
            <a:off x="970841" y="991364"/>
            <a:ext cx="9556801" cy="13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7" tIns="121887" rIns="121887" bIns="121887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Handlee"/>
              <a:buNone/>
              <a:defRPr sz="2800" b="1" i="0" u="none" strike="noStrike" cap="none">
                <a:solidFill>
                  <a:schemeClr val="accent1"/>
                </a:solidFill>
                <a:latin typeface="Handlee"/>
                <a:ea typeface="Handlee"/>
                <a:cs typeface="Handlee"/>
                <a:sym typeface="Handle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defTabSz="1219020">
              <a:buClr>
                <a:srgbClr val="EB7E7C"/>
              </a:buClr>
            </a:pP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hay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sai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grpSp>
        <p:nvGrpSpPr>
          <p:cNvPr id="42" name="Group 14"/>
          <p:cNvGrpSpPr/>
          <p:nvPr/>
        </p:nvGrpSpPr>
        <p:grpSpPr bwMode="auto">
          <a:xfrm>
            <a:off x="4657559" y="2181069"/>
            <a:ext cx="3200400" cy="2900316"/>
            <a:chOff x="3048000" y="1371600"/>
            <a:chExt cx="3200400" cy="2900018"/>
          </a:xfrm>
        </p:grpSpPr>
        <p:grpSp>
          <p:nvGrpSpPr>
            <p:cNvPr id="43" name="Group 4"/>
            <p:cNvGrpSpPr/>
            <p:nvPr/>
          </p:nvGrpSpPr>
          <p:grpSpPr bwMode="auto">
            <a:xfrm>
              <a:off x="3048000" y="1371600"/>
              <a:ext cx="3200400" cy="2824163"/>
              <a:chOff x="-152400" y="2057400"/>
              <a:chExt cx="3200400" cy="2824163"/>
            </a:xfrm>
          </p:grpSpPr>
          <p:grpSp>
            <p:nvGrpSpPr>
              <p:cNvPr id="45" name="Group 69"/>
              <p:cNvGrpSpPr/>
              <p:nvPr/>
            </p:nvGrpSpPr>
            <p:grpSpPr bwMode="auto">
              <a:xfrm>
                <a:off x="-152400" y="2057400"/>
                <a:ext cx="3200400" cy="2824163"/>
                <a:chOff x="0" y="960"/>
                <a:chExt cx="2016" cy="1779"/>
              </a:xfrm>
            </p:grpSpPr>
            <p:sp>
              <p:nvSpPr>
                <p:cNvPr id="49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864" y="960"/>
                  <a:ext cx="288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264">
                    <a:spcBef>
                      <a:spcPct val="50000"/>
                    </a:spcBef>
                  </a:pPr>
                  <a:r>
                    <a:rPr lang="en-US" altLang="en-US" sz="2400" b="1">
                      <a:solidFill>
                        <a:srgbClr val="6633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A</a:t>
                  </a:r>
                </a:p>
              </p:txBody>
            </p:sp>
            <p:sp>
              <p:nvSpPr>
                <p:cNvPr id="50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1776" y="2448"/>
                  <a:ext cx="240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264">
                    <a:spcBef>
                      <a:spcPct val="50000"/>
                    </a:spcBef>
                  </a:pPr>
                  <a:r>
                    <a:rPr lang="en-US" altLang="en-US" sz="2400" b="1">
                      <a:solidFill>
                        <a:srgbClr val="6633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C</a:t>
                  </a:r>
                </a:p>
              </p:txBody>
            </p:sp>
            <p:sp>
              <p:nvSpPr>
                <p:cNvPr id="51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0" y="2448"/>
                  <a:ext cx="240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264">
                    <a:spcBef>
                      <a:spcPct val="50000"/>
                    </a:spcBef>
                  </a:pPr>
                  <a:r>
                    <a:rPr lang="en-US" altLang="en-US" sz="2400" b="1">
                      <a:solidFill>
                        <a:srgbClr val="6633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B</a:t>
                  </a:r>
                </a:p>
              </p:txBody>
            </p:sp>
            <p:sp>
              <p:nvSpPr>
                <p:cNvPr id="52" name="AutoShape 36"/>
                <p:cNvSpPr>
                  <a:spLocks noChangeArrowheads="1"/>
                </p:cNvSpPr>
                <p:nvPr/>
              </p:nvSpPr>
              <p:spPr bwMode="auto">
                <a:xfrm>
                  <a:off x="240" y="1270"/>
                  <a:ext cx="1514" cy="1226"/>
                </a:xfrm>
                <a:prstGeom prst="triangle">
                  <a:avLst>
                    <a:gd name="adj" fmla="val 50000"/>
                  </a:avLst>
                </a:prstGeom>
                <a:noFill/>
                <a:ln w="38100" algn="ctr">
                  <a:solidFill>
                    <a:srgbClr val="663300"/>
                  </a:solidFill>
                  <a:miter lim="800000"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bIns="18288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264" eaLnBrk="1" hangingPunct="1"/>
                  <a:endParaRPr lang="en-US" altLang="en-US" sz="1867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  <p:sp>
            <p:nvSpPr>
              <p:cNvPr id="46" name="Line 82"/>
              <p:cNvSpPr>
                <a:spLocks noChangeShapeType="1"/>
              </p:cNvSpPr>
              <p:nvPr/>
            </p:nvSpPr>
            <p:spPr bwMode="auto">
              <a:xfrm>
                <a:off x="1433513" y="2590800"/>
                <a:ext cx="14287" cy="1919288"/>
              </a:xfrm>
              <a:prstGeom prst="line">
                <a:avLst/>
              </a:prstGeom>
              <a:noFill/>
              <a:ln w="25400">
                <a:solidFill>
                  <a:srgbClr val="6633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bIns="182880" anchor="ctr"/>
              <a:lstStyle/>
              <a:p>
                <a:pPr defTabSz="914264"/>
                <a:endParaRPr lang="en-US" sz="1867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cxnSp>
            <p:nvCxnSpPr>
              <p:cNvPr id="47" name="Straight Connector 7"/>
              <p:cNvCxnSpPr>
                <a:cxnSpLocks noChangeShapeType="1"/>
              </p:cNvCxnSpPr>
              <p:nvPr/>
            </p:nvCxnSpPr>
            <p:spPr bwMode="auto">
              <a:xfrm>
                <a:off x="1447800" y="4265386"/>
                <a:ext cx="2286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</a:ln>
              <a:effectLst>
                <a:outerShdw dist="35921" dir="2700000" algn="ctr" rotWithShape="0">
                  <a:schemeClr val="bg2">
                    <a:alpha val="79999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8" name="Straight Connector 8"/>
              <p:cNvCxnSpPr>
                <a:cxnSpLocks noChangeShapeType="1"/>
              </p:cNvCxnSpPr>
              <p:nvPr/>
            </p:nvCxnSpPr>
            <p:spPr bwMode="auto">
              <a:xfrm rot="5400000">
                <a:off x="1563699" y="4381262"/>
                <a:ext cx="22699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</a:ln>
              <a:effectLst>
                <a:outerShdw dist="35921" dir="2700000" algn="ctr" rotWithShape="0">
                  <a:schemeClr val="bg2">
                    <a:alpha val="79999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4" name="TextBox 13"/>
            <p:cNvSpPr txBox="1">
              <a:spLocks noChangeArrowheads="1"/>
            </p:cNvSpPr>
            <p:nvPr/>
          </p:nvSpPr>
          <p:spPr bwMode="auto">
            <a:xfrm>
              <a:off x="4393116" y="3810000"/>
              <a:ext cx="407484" cy="461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264" eaLnBrk="1" hangingPunct="1"/>
              <a:r>
                <a:rPr lang="en-US" altLang="en-US" sz="2400" b="1">
                  <a:solidFill>
                    <a:srgbClr val="6633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</p:grp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3631241" y="5005234"/>
            <a:ext cx="5415760" cy="52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9" rIns="91431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264">
              <a:spcBef>
                <a:spcPct val="50000"/>
              </a:spcBef>
            </a:pP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AD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ứng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BC</a:t>
            </a:r>
          </a:p>
        </p:txBody>
      </p:sp>
    </p:spTree>
    <p:extLst>
      <p:ext uri="{BB962C8B-B14F-4D97-AF65-F5344CB8AC3E}">
        <p14:creationId xmlns:p14="http://schemas.microsoft.com/office/powerpoint/2010/main" val="29397298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nimBg="1"/>
      <p:bldP spid="16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D0D5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" name="Google Shape;392;p32"/>
          <p:cNvGrpSpPr/>
          <p:nvPr/>
        </p:nvGrpSpPr>
        <p:grpSpPr>
          <a:xfrm rot="2213250">
            <a:off x="-18214" y="5007475"/>
            <a:ext cx="2331380" cy="2023700"/>
            <a:chOff x="972034" y="4038077"/>
            <a:chExt cx="1579697" cy="1371393"/>
          </a:xfrm>
        </p:grpSpPr>
        <p:sp>
          <p:nvSpPr>
            <p:cNvPr id="393" name="Google Shape;393;p32"/>
            <p:cNvSpPr/>
            <p:nvPr/>
          </p:nvSpPr>
          <p:spPr>
            <a:xfrm>
              <a:off x="1874296" y="5118358"/>
              <a:ext cx="279690" cy="109723"/>
            </a:xfrm>
            <a:custGeom>
              <a:avLst/>
              <a:gdLst/>
              <a:ahLst/>
              <a:cxnLst/>
              <a:rect l="l" t="t" r="r" b="b"/>
              <a:pathLst>
                <a:path w="5975" h="2344" extrusionOk="0">
                  <a:moveTo>
                    <a:pt x="5614" y="1"/>
                  </a:moveTo>
                  <a:cubicBezTo>
                    <a:pt x="3909" y="999"/>
                    <a:pt x="1982" y="1553"/>
                    <a:pt x="0" y="1623"/>
                  </a:cubicBezTo>
                  <a:lnTo>
                    <a:pt x="28" y="2343"/>
                  </a:lnTo>
                  <a:cubicBezTo>
                    <a:pt x="2121" y="2260"/>
                    <a:pt x="4172" y="1678"/>
                    <a:pt x="5975" y="624"/>
                  </a:cubicBezTo>
                  <a:lnTo>
                    <a:pt x="56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4" name="Google Shape;394;p32"/>
            <p:cNvSpPr/>
            <p:nvPr/>
          </p:nvSpPr>
          <p:spPr>
            <a:xfrm>
              <a:off x="1854168" y="4845830"/>
              <a:ext cx="70121" cy="200581"/>
            </a:xfrm>
            <a:custGeom>
              <a:avLst/>
              <a:gdLst/>
              <a:ahLst/>
              <a:cxnLst/>
              <a:rect l="l" t="t" r="r" b="b"/>
              <a:pathLst>
                <a:path w="1498" h="4285" extrusionOk="0">
                  <a:moveTo>
                    <a:pt x="790" y="1"/>
                  </a:moveTo>
                  <a:lnTo>
                    <a:pt x="0" y="4145"/>
                  </a:lnTo>
                  <a:lnTo>
                    <a:pt x="707" y="4284"/>
                  </a:lnTo>
                  <a:lnTo>
                    <a:pt x="1497" y="125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395" name="Google Shape;395;p32"/>
            <p:cNvGrpSpPr/>
            <p:nvPr/>
          </p:nvGrpSpPr>
          <p:grpSpPr>
            <a:xfrm>
              <a:off x="972034" y="4038077"/>
              <a:ext cx="1579697" cy="1371393"/>
              <a:chOff x="972034" y="4038077"/>
              <a:chExt cx="1579697" cy="1371393"/>
            </a:xfrm>
          </p:grpSpPr>
          <p:sp>
            <p:nvSpPr>
              <p:cNvPr id="396" name="Google Shape;396;p32"/>
              <p:cNvSpPr/>
              <p:nvPr/>
            </p:nvSpPr>
            <p:spPr>
              <a:xfrm>
                <a:off x="1241613" y="4544093"/>
                <a:ext cx="1310118" cy="646540"/>
              </a:xfrm>
              <a:custGeom>
                <a:avLst/>
                <a:gdLst/>
                <a:ahLst/>
                <a:cxnLst/>
                <a:rect l="l" t="t" r="r" b="b"/>
                <a:pathLst>
                  <a:path w="27988" h="13812" extrusionOk="0">
                    <a:moveTo>
                      <a:pt x="583" y="1"/>
                    </a:moveTo>
                    <a:lnTo>
                      <a:pt x="1" y="431"/>
                    </a:lnTo>
                    <a:lnTo>
                      <a:pt x="15" y="431"/>
                    </a:lnTo>
                    <a:cubicBezTo>
                      <a:pt x="6389" y="8881"/>
                      <a:pt x="16334" y="13812"/>
                      <a:pt x="26875" y="13812"/>
                    </a:cubicBezTo>
                    <a:cubicBezTo>
                      <a:pt x="27245" y="13812"/>
                      <a:pt x="27616" y="13806"/>
                      <a:pt x="27988" y="13793"/>
                    </a:cubicBezTo>
                    <a:lnTo>
                      <a:pt x="27960" y="13087"/>
                    </a:lnTo>
                    <a:cubicBezTo>
                      <a:pt x="27603" y="13098"/>
                      <a:pt x="27247" y="13104"/>
                      <a:pt x="26891" y="13104"/>
                    </a:cubicBezTo>
                    <a:cubicBezTo>
                      <a:pt x="16568" y="13104"/>
                      <a:pt x="6814" y="8269"/>
                      <a:pt x="58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7" name="Google Shape;397;p32"/>
              <p:cNvSpPr/>
              <p:nvPr/>
            </p:nvSpPr>
            <p:spPr>
              <a:xfrm>
                <a:off x="972034" y="4261454"/>
                <a:ext cx="564248" cy="538689"/>
              </a:xfrm>
              <a:custGeom>
                <a:avLst/>
                <a:gdLst/>
                <a:ahLst/>
                <a:cxnLst/>
                <a:rect l="l" t="t" r="r" b="b"/>
                <a:pathLst>
                  <a:path w="12054" h="11508" extrusionOk="0">
                    <a:moveTo>
                      <a:pt x="549" y="0"/>
                    </a:moveTo>
                    <a:cubicBezTo>
                      <a:pt x="211" y="0"/>
                      <a:pt x="1" y="472"/>
                      <a:pt x="173" y="771"/>
                    </a:cubicBezTo>
                    <a:cubicBezTo>
                      <a:pt x="2294" y="4500"/>
                      <a:pt x="4387" y="8687"/>
                      <a:pt x="8283" y="10863"/>
                    </a:cubicBezTo>
                    <a:lnTo>
                      <a:pt x="8338" y="10891"/>
                    </a:lnTo>
                    <a:cubicBezTo>
                      <a:pt x="8722" y="11092"/>
                      <a:pt x="9693" y="11507"/>
                      <a:pt x="10359" y="11507"/>
                    </a:cubicBezTo>
                    <a:cubicBezTo>
                      <a:pt x="10653" y="11507"/>
                      <a:pt x="10888" y="11426"/>
                      <a:pt x="10986" y="11209"/>
                    </a:cubicBezTo>
                    <a:cubicBezTo>
                      <a:pt x="12053" y="8881"/>
                      <a:pt x="11332" y="6330"/>
                      <a:pt x="9516" y="4583"/>
                    </a:cubicBezTo>
                    <a:cubicBezTo>
                      <a:pt x="7090" y="2255"/>
                      <a:pt x="3597" y="1700"/>
                      <a:pt x="769" y="64"/>
                    </a:cubicBezTo>
                    <a:cubicBezTo>
                      <a:pt x="692" y="20"/>
                      <a:pt x="618" y="0"/>
                      <a:pt x="5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8" name="Google Shape;398;p32"/>
              <p:cNvSpPr/>
              <p:nvPr/>
            </p:nvSpPr>
            <p:spPr>
              <a:xfrm>
                <a:off x="1741262" y="4038077"/>
                <a:ext cx="382204" cy="890747"/>
              </a:xfrm>
              <a:custGeom>
                <a:avLst/>
                <a:gdLst/>
                <a:ahLst/>
                <a:cxnLst/>
                <a:rect l="l" t="t" r="r" b="b"/>
                <a:pathLst>
                  <a:path w="8165" h="19029" extrusionOk="0">
                    <a:moveTo>
                      <a:pt x="2211" y="0"/>
                    </a:moveTo>
                    <a:cubicBezTo>
                      <a:pt x="1998" y="0"/>
                      <a:pt x="1785" y="133"/>
                      <a:pt x="1733" y="387"/>
                    </a:cubicBezTo>
                    <a:cubicBezTo>
                      <a:pt x="818" y="3589"/>
                      <a:pt x="0" y="6833"/>
                      <a:pt x="291" y="10187"/>
                    </a:cubicBezTo>
                    <a:cubicBezTo>
                      <a:pt x="569" y="13140"/>
                      <a:pt x="1442" y="16023"/>
                      <a:pt x="2842" y="18629"/>
                    </a:cubicBezTo>
                    <a:cubicBezTo>
                      <a:pt x="2919" y="18770"/>
                      <a:pt x="3056" y="18852"/>
                      <a:pt x="3208" y="18852"/>
                    </a:cubicBezTo>
                    <a:cubicBezTo>
                      <a:pt x="3220" y="18852"/>
                      <a:pt x="3232" y="18852"/>
                      <a:pt x="3244" y="18851"/>
                    </a:cubicBezTo>
                    <a:cubicBezTo>
                      <a:pt x="3311" y="18969"/>
                      <a:pt x="3432" y="19028"/>
                      <a:pt x="3552" y="19028"/>
                    </a:cubicBezTo>
                    <a:cubicBezTo>
                      <a:pt x="3658" y="19028"/>
                      <a:pt x="3762" y="18983"/>
                      <a:pt x="3826" y="18892"/>
                    </a:cubicBezTo>
                    <a:cubicBezTo>
                      <a:pt x="8165" y="13140"/>
                      <a:pt x="5601" y="6001"/>
                      <a:pt x="2662" y="304"/>
                    </a:cubicBezTo>
                    <a:cubicBezTo>
                      <a:pt x="2579" y="99"/>
                      <a:pt x="2395" y="0"/>
                      <a:pt x="22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9" name="Google Shape;399;p32"/>
              <p:cNvSpPr/>
              <p:nvPr/>
            </p:nvSpPr>
            <p:spPr>
              <a:xfrm>
                <a:off x="1106659" y="5137878"/>
                <a:ext cx="920144" cy="271592"/>
              </a:xfrm>
              <a:custGeom>
                <a:avLst/>
                <a:gdLst/>
                <a:ahLst/>
                <a:cxnLst/>
                <a:rect l="l" t="t" r="r" b="b"/>
                <a:pathLst>
                  <a:path w="19657" h="5802" extrusionOk="0">
                    <a:moveTo>
                      <a:pt x="15184" y="1"/>
                    </a:moveTo>
                    <a:cubicBezTo>
                      <a:pt x="13482" y="1"/>
                      <a:pt x="11759" y="296"/>
                      <a:pt x="10161" y="651"/>
                    </a:cubicBezTo>
                    <a:cubicBezTo>
                      <a:pt x="8567" y="1011"/>
                      <a:pt x="7001" y="1483"/>
                      <a:pt x="5462" y="2037"/>
                    </a:cubicBezTo>
                    <a:cubicBezTo>
                      <a:pt x="4506" y="2384"/>
                      <a:pt x="3577" y="2841"/>
                      <a:pt x="2606" y="3215"/>
                    </a:cubicBezTo>
                    <a:cubicBezTo>
                      <a:pt x="1789" y="3520"/>
                      <a:pt x="749" y="3645"/>
                      <a:pt x="222" y="4435"/>
                    </a:cubicBezTo>
                    <a:cubicBezTo>
                      <a:pt x="0" y="4782"/>
                      <a:pt x="181" y="4990"/>
                      <a:pt x="499" y="5115"/>
                    </a:cubicBezTo>
                    <a:cubicBezTo>
                      <a:pt x="901" y="5267"/>
                      <a:pt x="1553" y="5281"/>
                      <a:pt x="1789" y="5323"/>
                    </a:cubicBezTo>
                    <a:cubicBezTo>
                      <a:pt x="2690" y="5461"/>
                      <a:pt x="3591" y="5572"/>
                      <a:pt x="4492" y="5655"/>
                    </a:cubicBezTo>
                    <a:cubicBezTo>
                      <a:pt x="5475" y="5753"/>
                      <a:pt x="6459" y="5802"/>
                      <a:pt x="7443" y="5802"/>
                    </a:cubicBezTo>
                    <a:cubicBezTo>
                      <a:pt x="8275" y="5802"/>
                      <a:pt x="9107" y="5767"/>
                      <a:pt x="9939" y="5697"/>
                    </a:cubicBezTo>
                    <a:cubicBezTo>
                      <a:pt x="13502" y="5364"/>
                      <a:pt x="17009" y="4117"/>
                      <a:pt x="19449" y="1400"/>
                    </a:cubicBezTo>
                    <a:cubicBezTo>
                      <a:pt x="19657" y="1178"/>
                      <a:pt x="19490" y="845"/>
                      <a:pt x="19255" y="748"/>
                    </a:cubicBezTo>
                    <a:cubicBezTo>
                      <a:pt x="19213" y="720"/>
                      <a:pt x="19171" y="693"/>
                      <a:pt x="19130" y="679"/>
                    </a:cubicBezTo>
                    <a:cubicBezTo>
                      <a:pt x="17877" y="188"/>
                      <a:pt x="16537" y="1"/>
                      <a:pt x="151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400" name="Google Shape;400;p32"/>
          <p:cNvGrpSpPr/>
          <p:nvPr/>
        </p:nvGrpSpPr>
        <p:grpSpPr>
          <a:xfrm rot="-7926131">
            <a:off x="-1175147" y="-1699337"/>
            <a:ext cx="5033037" cy="2639949"/>
            <a:chOff x="6797960" y="203729"/>
            <a:chExt cx="3774524" cy="1979829"/>
          </a:xfrm>
        </p:grpSpPr>
        <p:sp>
          <p:nvSpPr>
            <p:cNvPr id="401" name="Google Shape;401;p32"/>
            <p:cNvSpPr/>
            <p:nvPr/>
          </p:nvSpPr>
          <p:spPr>
            <a:xfrm>
              <a:off x="7296299" y="282183"/>
              <a:ext cx="3276185" cy="1482192"/>
            </a:xfrm>
            <a:custGeom>
              <a:avLst/>
              <a:gdLst/>
              <a:ahLst/>
              <a:cxnLst/>
              <a:rect l="l" t="t" r="r" b="b"/>
              <a:pathLst>
                <a:path w="69989" h="31664" extrusionOk="0">
                  <a:moveTo>
                    <a:pt x="63720" y="0"/>
                  </a:moveTo>
                  <a:cubicBezTo>
                    <a:pt x="56473" y="0"/>
                    <a:pt x="49100" y="1157"/>
                    <a:pt x="42085" y="3413"/>
                  </a:cubicBezTo>
                  <a:cubicBezTo>
                    <a:pt x="33047" y="6338"/>
                    <a:pt x="24591" y="11093"/>
                    <a:pt x="17605" y="17178"/>
                  </a:cubicBezTo>
                  <a:cubicBezTo>
                    <a:pt x="16108" y="18481"/>
                    <a:pt x="14638" y="19881"/>
                    <a:pt x="13211" y="21240"/>
                  </a:cubicBezTo>
                  <a:cubicBezTo>
                    <a:pt x="9205" y="25052"/>
                    <a:pt x="5060" y="28974"/>
                    <a:pt x="0" y="31248"/>
                  </a:cubicBezTo>
                  <a:lnTo>
                    <a:pt x="180" y="31664"/>
                  </a:lnTo>
                  <a:cubicBezTo>
                    <a:pt x="5323" y="29363"/>
                    <a:pt x="9496" y="25398"/>
                    <a:pt x="13529" y="21572"/>
                  </a:cubicBezTo>
                  <a:cubicBezTo>
                    <a:pt x="14943" y="20228"/>
                    <a:pt x="16427" y="18828"/>
                    <a:pt x="17910" y="17525"/>
                  </a:cubicBezTo>
                  <a:cubicBezTo>
                    <a:pt x="30400" y="6625"/>
                    <a:pt x="47167" y="463"/>
                    <a:pt x="63772" y="463"/>
                  </a:cubicBezTo>
                  <a:cubicBezTo>
                    <a:pt x="65836" y="463"/>
                    <a:pt x="67897" y="559"/>
                    <a:pt x="69947" y="752"/>
                  </a:cubicBezTo>
                  <a:lnTo>
                    <a:pt x="69989" y="294"/>
                  </a:lnTo>
                  <a:cubicBezTo>
                    <a:pt x="67918" y="98"/>
                    <a:pt x="65824" y="0"/>
                    <a:pt x="6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2" name="Google Shape;402;p32"/>
            <p:cNvSpPr/>
            <p:nvPr/>
          </p:nvSpPr>
          <p:spPr>
            <a:xfrm>
              <a:off x="6797960" y="1254052"/>
              <a:ext cx="1174557" cy="929506"/>
            </a:xfrm>
            <a:custGeom>
              <a:avLst/>
              <a:gdLst/>
              <a:ahLst/>
              <a:cxnLst/>
              <a:rect l="l" t="t" r="r" b="b"/>
              <a:pathLst>
                <a:path w="25092" h="19857" extrusionOk="0">
                  <a:moveTo>
                    <a:pt x="24242" y="0"/>
                  </a:moveTo>
                  <a:cubicBezTo>
                    <a:pt x="23656" y="0"/>
                    <a:pt x="22776" y="419"/>
                    <a:pt x="21888" y="824"/>
                  </a:cubicBezTo>
                  <a:cubicBezTo>
                    <a:pt x="17744" y="2695"/>
                    <a:pt x="13848" y="5274"/>
                    <a:pt x="10369" y="8185"/>
                  </a:cubicBezTo>
                  <a:cubicBezTo>
                    <a:pt x="6363" y="11539"/>
                    <a:pt x="2870" y="15476"/>
                    <a:pt x="0" y="19856"/>
                  </a:cubicBezTo>
                  <a:cubicBezTo>
                    <a:pt x="416" y="19219"/>
                    <a:pt x="5088" y="18595"/>
                    <a:pt x="6030" y="18235"/>
                  </a:cubicBezTo>
                  <a:cubicBezTo>
                    <a:pt x="7985" y="17500"/>
                    <a:pt x="9870" y="16599"/>
                    <a:pt x="11658" y="15532"/>
                  </a:cubicBezTo>
                  <a:cubicBezTo>
                    <a:pt x="15359" y="13314"/>
                    <a:pt x="18617" y="10444"/>
                    <a:pt x="21292" y="7076"/>
                  </a:cubicBezTo>
                  <a:cubicBezTo>
                    <a:pt x="22429" y="5634"/>
                    <a:pt x="24508" y="3347"/>
                    <a:pt x="24869" y="1517"/>
                  </a:cubicBezTo>
                  <a:cubicBezTo>
                    <a:pt x="25092" y="381"/>
                    <a:pt x="24800" y="0"/>
                    <a:pt x="242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3" name="Google Shape;403;p32"/>
            <p:cNvSpPr/>
            <p:nvPr/>
          </p:nvSpPr>
          <p:spPr>
            <a:xfrm>
              <a:off x="7140562" y="781271"/>
              <a:ext cx="1312084" cy="320134"/>
            </a:xfrm>
            <a:custGeom>
              <a:avLst/>
              <a:gdLst/>
              <a:ahLst/>
              <a:cxnLst/>
              <a:rect l="l" t="t" r="r" b="b"/>
              <a:pathLst>
                <a:path w="28030" h="6839" extrusionOk="0">
                  <a:moveTo>
                    <a:pt x="24086" y="0"/>
                  </a:moveTo>
                  <a:cubicBezTo>
                    <a:pt x="20429" y="0"/>
                    <a:pt x="15390" y="1182"/>
                    <a:pt x="13945" y="1567"/>
                  </a:cubicBezTo>
                  <a:cubicBezTo>
                    <a:pt x="9135" y="2815"/>
                    <a:pt x="4547" y="4825"/>
                    <a:pt x="0" y="6835"/>
                  </a:cubicBezTo>
                  <a:cubicBezTo>
                    <a:pt x="665" y="6837"/>
                    <a:pt x="1330" y="6838"/>
                    <a:pt x="1995" y="6838"/>
                  </a:cubicBezTo>
                  <a:cubicBezTo>
                    <a:pt x="6395" y="6838"/>
                    <a:pt x="10804" y="6759"/>
                    <a:pt x="15151" y="6072"/>
                  </a:cubicBezTo>
                  <a:cubicBezTo>
                    <a:pt x="19421" y="5407"/>
                    <a:pt x="24633" y="4201"/>
                    <a:pt x="28029" y="1373"/>
                  </a:cubicBezTo>
                  <a:cubicBezTo>
                    <a:pt x="27662" y="351"/>
                    <a:pt x="26079" y="0"/>
                    <a:pt x="240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" name="Google Shape;404;p32"/>
            <p:cNvSpPr/>
            <p:nvPr/>
          </p:nvSpPr>
          <p:spPr>
            <a:xfrm>
              <a:off x="7614888" y="203729"/>
              <a:ext cx="1593693" cy="341245"/>
            </a:xfrm>
            <a:custGeom>
              <a:avLst/>
              <a:gdLst/>
              <a:ahLst/>
              <a:cxnLst/>
              <a:rect l="l" t="t" r="r" b="b"/>
              <a:pathLst>
                <a:path w="34046" h="7290" extrusionOk="0">
                  <a:moveTo>
                    <a:pt x="7742" y="1"/>
                  </a:moveTo>
                  <a:cubicBezTo>
                    <a:pt x="5160" y="1"/>
                    <a:pt x="2576" y="131"/>
                    <a:pt x="0" y="390"/>
                  </a:cubicBezTo>
                  <a:cubicBezTo>
                    <a:pt x="5268" y="2455"/>
                    <a:pt x="10549" y="4521"/>
                    <a:pt x="16039" y="5810"/>
                  </a:cubicBezTo>
                  <a:cubicBezTo>
                    <a:pt x="18451" y="6378"/>
                    <a:pt x="20890" y="6753"/>
                    <a:pt x="23358" y="6947"/>
                  </a:cubicBezTo>
                  <a:cubicBezTo>
                    <a:pt x="24374" y="7019"/>
                    <a:pt x="26411" y="7289"/>
                    <a:pt x="28231" y="7289"/>
                  </a:cubicBezTo>
                  <a:cubicBezTo>
                    <a:pt x="29565" y="7289"/>
                    <a:pt x="30782" y="7144"/>
                    <a:pt x="31398" y="6669"/>
                  </a:cubicBezTo>
                  <a:cubicBezTo>
                    <a:pt x="34045" y="4618"/>
                    <a:pt x="23122" y="1540"/>
                    <a:pt x="21486" y="1249"/>
                  </a:cubicBezTo>
                  <a:cubicBezTo>
                    <a:pt x="16948" y="415"/>
                    <a:pt x="12347" y="1"/>
                    <a:pt x="77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5" name="Google Shape;405;p32"/>
            <p:cNvSpPr/>
            <p:nvPr/>
          </p:nvSpPr>
          <p:spPr>
            <a:xfrm>
              <a:off x="8758830" y="342006"/>
              <a:ext cx="944813" cy="1318544"/>
            </a:xfrm>
            <a:custGeom>
              <a:avLst/>
              <a:gdLst/>
              <a:ahLst/>
              <a:cxnLst/>
              <a:rect l="l" t="t" r="r" b="b"/>
              <a:pathLst>
                <a:path w="20184" h="28168" extrusionOk="0">
                  <a:moveTo>
                    <a:pt x="19477" y="0"/>
                  </a:moveTo>
                  <a:lnTo>
                    <a:pt x="19477" y="0"/>
                  </a:lnTo>
                  <a:cubicBezTo>
                    <a:pt x="14611" y="2149"/>
                    <a:pt x="10522" y="8110"/>
                    <a:pt x="7791" y="12490"/>
                  </a:cubicBezTo>
                  <a:cubicBezTo>
                    <a:pt x="4701" y="17437"/>
                    <a:pt x="2345" y="22813"/>
                    <a:pt x="3" y="28162"/>
                  </a:cubicBezTo>
                  <a:lnTo>
                    <a:pt x="3" y="28162"/>
                  </a:lnTo>
                  <a:cubicBezTo>
                    <a:pt x="307" y="27483"/>
                    <a:pt x="2983" y="26461"/>
                    <a:pt x="3674" y="25978"/>
                  </a:cubicBezTo>
                  <a:cubicBezTo>
                    <a:pt x="4908" y="25146"/>
                    <a:pt x="6086" y="24231"/>
                    <a:pt x="7209" y="23247"/>
                  </a:cubicBezTo>
                  <a:cubicBezTo>
                    <a:pt x="9496" y="21251"/>
                    <a:pt x="11534" y="18977"/>
                    <a:pt x="13267" y="16482"/>
                  </a:cubicBezTo>
                  <a:cubicBezTo>
                    <a:pt x="14986" y="14042"/>
                    <a:pt x="16399" y="11395"/>
                    <a:pt x="17508" y="8622"/>
                  </a:cubicBezTo>
                  <a:cubicBezTo>
                    <a:pt x="18382" y="6391"/>
                    <a:pt x="20184" y="2288"/>
                    <a:pt x="19477" y="0"/>
                  </a:cubicBezTo>
                  <a:close/>
                  <a:moveTo>
                    <a:pt x="3" y="28162"/>
                  </a:moveTo>
                  <a:cubicBezTo>
                    <a:pt x="3" y="28164"/>
                    <a:pt x="2" y="28166"/>
                    <a:pt x="1" y="28168"/>
                  </a:cubicBezTo>
                  <a:cubicBezTo>
                    <a:pt x="2" y="28166"/>
                    <a:pt x="3" y="28164"/>
                    <a:pt x="3" y="2816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6" name="Google Shape;406;p32"/>
            <p:cNvSpPr/>
            <p:nvPr/>
          </p:nvSpPr>
          <p:spPr>
            <a:xfrm>
              <a:off x="8145666" y="688915"/>
              <a:ext cx="601696" cy="1218886"/>
            </a:xfrm>
            <a:custGeom>
              <a:avLst/>
              <a:gdLst/>
              <a:ahLst/>
              <a:cxnLst/>
              <a:rect l="l" t="t" r="r" b="b"/>
              <a:pathLst>
                <a:path w="12854" h="26039" extrusionOk="0">
                  <a:moveTo>
                    <a:pt x="12263" y="0"/>
                  </a:moveTo>
                  <a:cubicBezTo>
                    <a:pt x="11009" y="0"/>
                    <a:pt x="8007" y="3504"/>
                    <a:pt x="7472" y="4178"/>
                  </a:cubicBezTo>
                  <a:cubicBezTo>
                    <a:pt x="5712" y="6451"/>
                    <a:pt x="4270" y="8946"/>
                    <a:pt x="3216" y="11622"/>
                  </a:cubicBezTo>
                  <a:cubicBezTo>
                    <a:pt x="1373" y="16210"/>
                    <a:pt x="499" y="21131"/>
                    <a:pt x="0" y="26038"/>
                  </a:cubicBezTo>
                  <a:cubicBezTo>
                    <a:pt x="6626" y="19163"/>
                    <a:pt x="12268" y="10638"/>
                    <a:pt x="12809" y="1087"/>
                  </a:cubicBezTo>
                  <a:cubicBezTo>
                    <a:pt x="12853" y="308"/>
                    <a:pt x="12635" y="0"/>
                    <a:pt x="122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63" name="AutoShape 77"/>
          <p:cNvSpPr>
            <a:spLocks noChangeArrowheads="1"/>
          </p:cNvSpPr>
          <p:nvPr/>
        </p:nvSpPr>
        <p:spPr bwMode="auto">
          <a:xfrm>
            <a:off x="1260063" y="2695345"/>
            <a:ext cx="1031056" cy="1031056"/>
          </a:xfrm>
          <a:prstGeom prst="star32">
            <a:avLst>
              <a:gd name="adj" fmla="val 37500"/>
            </a:avLst>
          </a:prstGeom>
          <a:noFill/>
          <a:ln w="38100">
            <a:solidFill>
              <a:srgbClr val="008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1" tIns="45719" rIns="91431" bIns="45719" anchor="ctr"/>
          <a:lstStyle/>
          <a:p>
            <a:pPr algn="ctr" defTabSz="1219020">
              <a:buClr>
                <a:srgbClr val="000000"/>
              </a:buClr>
              <a:defRPr/>
            </a:pPr>
            <a:r>
              <a:rPr lang="en-US" altLang="en-US" sz="6400" b="1" kern="0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Đ</a:t>
            </a:r>
          </a:p>
        </p:txBody>
      </p:sp>
      <p:sp>
        <p:nvSpPr>
          <p:cNvPr id="164" name="AutoShape 79"/>
          <p:cNvSpPr>
            <a:spLocks noChangeArrowheads="1"/>
          </p:cNvSpPr>
          <p:nvPr/>
        </p:nvSpPr>
        <p:spPr bwMode="auto">
          <a:xfrm>
            <a:off x="2388492" y="2695345"/>
            <a:ext cx="1031056" cy="1031056"/>
          </a:xfrm>
          <a:prstGeom prst="star32">
            <a:avLst>
              <a:gd name="adj" fmla="val 37500"/>
            </a:avLst>
          </a:prstGeom>
          <a:noFill/>
          <a:ln w="38100">
            <a:solidFill>
              <a:srgbClr val="FF33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1" tIns="45719" rIns="91431" bIns="45719" anchor="ctr"/>
          <a:lstStyle/>
          <a:p>
            <a:pPr algn="ctr" defTabSz="1219020">
              <a:buClr>
                <a:srgbClr val="000000"/>
              </a:buClr>
              <a:defRPr/>
            </a:pPr>
            <a:r>
              <a:rPr lang="en-US" altLang="en-US" sz="6400" b="1" kern="0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S</a:t>
            </a:r>
          </a:p>
        </p:txBody>
      </p:sp>
      <p:sp>
        <p:nvSpPr>
          <p:cNvPr id="165" name="Google Shape;226;p30"/>
          <p:cNvSpPr txBox="1"/>
          <p:nvPr/>
        </p:nvSpPr>
        <p:spPr>
          <a:xfrm>
            <a:off x="1086964" y="932548"/>
            <a:ext cx="9556801" cy="13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7" tIns="121887" rIns="121887" bIns="121887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Handlee"/>
              <a:buNone/>
              <a:defRPr sz="2800" b="1" i="0" u="none" strike="noStrike" cap="none">
                <a:solidFill>
                  <a:schemeClr val="accent1"/>
                </a:solidFill>
                <a:latin typeface="Handlee"/>
                <a:ea typeface="Handlee"/>
                <a:cs typeface="Handlee"/>
                <a:sym typeface="Handle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defTabSz="1219020">
              <a:buClr>
                <a:srgbClr val="EB7E7C"/>
              </a:buClr>
              <a:defRPr/>
            </a:pP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hay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sai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grpSp>
        <p:nvGrpSpPr>
          <p:cNvPr id="54" name="Group 38"/>
          <p:cNvGrpSpPr/>
          <p:nvPr/>
        </p:nvGrpSpPr>
        <p:grpSpPr bwMode="auto">
          <a:xfrm>
            <a:off x="4798829" y="2384578"/>
            <a:ext cx="3254375" cy="2632072"/>
            <a:chOff x="3021015" y="2224089"/>
            <a:chExt cx="3254371" cy="2632075"/>
          </a:xfrm>
        </p:grpSpPr>
        <p:grpSp>
          <p:nvGrpSpPr>
            <p:cNvPr id="55" name="Group 69"/>
            <p:cNvGrpSpPr/>
            <p:nvPr/>
          </p:nvGrpSpPr>
          <p:grpSpPr bwMode="auto">
            <a:xfrm>
              <a:off x="3021015" y="2224089"/>
              <a:ext cx="3254371" cy="2632075"/>
              <a:chOff x="29" y="960"/>
              <a:chExt cx="1913" cy="1804"/>
            </a:xfrm>
          </p:grpSpPr>
          <p:sp>
            <p:nvSpPr>
              <p:cNvPr id="59" name="Text Box 33"/>
              <p:cNvSpPr txBox="1">
                <a:spLocks noChangeArrowheads="1"/>
              </p:cNvSpPr>
              <p:nvPr/>
            </p:nvSpPr>
            <p:spPr bwMode="auto">
              <a:xfrm>
                <a:off x="864" y="960"/>
                <a:ext cx="288" cy="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264">
                  <a:spcBef>
                    <a:spcPct val="50000"/>
                  </a:spcBef>
                  <a:defRPr/>
                </a:pPr>
                <a:r>
                  <a:rPr lang="en-US" altLang="en-US" sz="2400" b="1">
                    <a:solidFill>
                      <a:srgbClr val="6633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</a:t>
                </a:r>
              </a:p>
            </p:txBody>
          </p:sp>
          <p:sp>
            <p:nvSpPr>
              <p:cNvPr id="60" name="Text Box 34"/>
              <p:cNvSpPr txBox="1">
                <a:spLocks noChangeArrowheads="1"/>
              </p:cNvSpPr>
              <p:nvPr/>
            </p:nvSpPr>
            <p:spPr bwMode="auto">
              <a:xfrm>
                <a:off x="1702" y="2448"/>
                <a:ext cx="240" cy="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264">
                  <a:spcBef>
                    <a:spcPct val="50000"/>
                  </a:spcBef>
                  <a:defRPr/>
                </a:pPr>
                <a:r>
                  <a:rPr lang="en-US" altLang="en-US" sz="2400" b="1">
                    <a:solidFill>
                      <a:srgbClr val="6633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</a:t>
                </a:r>
              </a:p>
            </p:txBody>
          </p:sp>
          <p:sp>
            <p:nvSpPr>
              <p:cNvPr id="61" name="Text Box 35"/>
              <p:cNvSpPr txBox="1">
                <a:spLocks noChangeArrowheads="1"/>
              </p:cNvSpPr>
              <p:nvPr/>
            </p:nvSpPr>
            <p:spPr bwMode="auto">
              <a:xfrm>
                <a:off x="29" y="2413"/>
                <a:ext cx="240" cy="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264">
                  <a:spcBef>
                    <a:spcPct val="50000"/>
                  </a:spcBef>
                  <a:defRPr/>
                </a:pPr>
                <a:r>
                  <a:rPr lang="en-US" altLang="en-US" sz="2400" b="1">
                    <a:solidFill>
                      <a:srgbClr val="6633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O</a:t>
                </a:r>
              </a:p>
            </p:txBody>
          </p:sp>
          <p:sp>
            <p:nvSpPr>
              <p:cNvPr id="62" name="AutoShape 36"/>
              <p:cNvSpPr>
                <a:spLocks noChangeArrowheads="1"/>
              </p:cNvSpPr>
              <p:nvPr/>
            </p:nvSpPr>
            <p:spPr bwMode="auto">
              <a:xfrm>
                <a:off x="240" y="1270"/>
                <a:ext cx="1515" cy="1225"/>
              </a:xfrm>
              <a:prstGeom prst="triangle">
                <a:avLst>
                  <a:gd name="adj" fmla="val 50000"/>
                </a:avLst>
              </a:prstGeom>
              <a:noFill/>
              <a:ln w="38100" algn="ctr">
                <a:solidFill>
                  <a:srgbClr val="663300"/>
                </a:solidFill>
                <a:miter lim="800000"/>
              </a:ln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bIns="18288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264" eaLnBrk="1" hangingPunct="1">
                  <a:defRPr/>
                </a:pPr>
                <a:endParaRPr lang="en-US" altLang="en-US" sz="1867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56" name="Line 82"/>
            <p:cNvSpPr>
              <a:spLocks noChangeShapeType="1"/>
            </p:cNvSpPr>
            <p:nvPr/>
          </p:nvSpPr>
          <p:spPr bwMode="auto">
            <a:xfrm>
              <a:off x="4938714" y="3046413"/>
              <a:ext cx="2" cy="1424632"/>
            </a:xfrm>
            <a:prstGeom prst="line">
              <a:avLst/>
            </a:prstGeom>
            <a:noFill/>
            <a:ln w="25400">
              <a:solidFill>
                <a:srgbClr val="6633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bIns="182880" anchor="ctr"/>
            <a:lstStyle/>
            <a:p>
              <a:pPr defTabSz="914264">
                <a:defRPr/>
              </a:pPr>
              <a:endParaRPr lang="en-US" sz="1867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cxnSp>
          <p:nvCxnSpPr>
            <p:cNvPr id="57" name="Straight Connector 41"/>
            <p:cNvCxnSpPr>
              <a:cxnSpLocks noChangeShapeType="1"/>
            </p:cNvCxnSpPr>
            <p:nvPr/>
          </p:nvCxnSpPr>
          <p:spPr bwMode="auto">
            <a:xfrm>
              <a:off x="4931448" y="4191002"/>
              <a:ext cx="26444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" name="Straight Connector 42"/>
            <p:cNvCxnSpPr>
              <a:cxnSpLocks noChangeShapeType="1"/>
            </p:cNvCxnSpPr>
            <p:nvPr/>
          </p:nvCxnSpPr>
          <p:spPr bwMode="auto">
            <a:xfrm rot="5400000">
              <a:off x="5082380" y="4320384"/>
              <a:ext cx="227013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3" name="Rectangle 51"/>
          <p:cNvSpPr>
            <a:spLocks noChangeArrowheads="1"/>
          </p:cNvSpPr>
          <p:nvPr/>
        </p:nvSpPr>
        <p:spPr bwMode="auto">
          <a:xfrm>
            <a:off x="3912340" y="4977706"/>
            <a:ext cx="5475070" cy="52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9" rIns="91431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264"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ứng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ON</a:t>
            </a:r>
          </a:p>
        </p:txBody>
      </p:sp>
      <p:sp>
        <p:nvSpPr>
          <p:cNvPr id="52" name="Rectangle 50"/>
          <p:cNvSpPr>
            <a:spLocks noChangeArrowheads="1"/>
          </p:cNvSpPr>
          <p:nvPr/>
        </p:nvSpPr>
        <p:spPr bwMode="auto">
          <a:xfrm>
            <a:off x="6521734" y="4624174"/>
            <a:ext cx="423496" cy="46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9" rIns="91431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264" eaLnBrk="1" hangingPunct="1"/>
            <a:r>
              <a:rPr lang="en-US" altLang="en-US" sz="2400" b="1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53" name="Rectangle 50"/>
          <p:cNvSpPr>
            <a:spLocks noChangeArrowheads="1"/>
          </p:cNvSpPr>
          <p:nvPr/>
        </p:nvSpPr>
        <p:spPr bwMode="auto">
          <a:xfrm>
            <a:off x="6699386" y="2769276"/>
            <a:ext cx="383420" cy="46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9" rIns="91431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264" eaLnBrk="1" hangingPunct="1"/>
            <a:r>
              <a:rPr lang="en-US" altLang="en-US" sz="2400" b="1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24172032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nimBg="1"/>
      <p:bldP spid="16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D0D5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" name="Google Shape;392;p32"/>
          <p:cNvGrpSpPr/>
          <p:nvPr/>
        </p:nvGrpSpPr>
        <p:grpSpPr>
          <a:xfrm rot="2213250">
            <a:off x="-18214" y="5007475"/>
            <a:ext cx="2331380" cy="2023700"/>
            <a:chOff x="972034" y="4038077"/>
            <a:chExt cx="1579697" cy="1371393"/>
          </a:xfrm>
        </p:grpSpPr>
        <p:sp>
          <p:nvSpPr>
            <p:cNvPr id="393" name="Google Shape;393;p32"/>
            <p:cNvSpPr/>
            <p:nvPr/>
          </p:nvSpPr>
          <p:spPr>
            <a:xfrm>
              <a:off x="1874296" y="5118358"/>
              <a:ext cx="279690" cy="109723"/>
            </a:xfrm>
            <a:custGeom>
              <a:avLst/>
              <a:gdLst/>
              <a:ahLst/>
              <a:cxnLst/>
              <a:rect l="l" t="t" r="r" b="b"/>
              <a:pathLst>
                <a:path w="5975" h="2344" extrusionOk="0">
                  <a:moveTo>
                    <a:pt x="5614" y="1"/>
                  </a:moveTo>
                  <a:cubicBezTo>
                    <a:pt x="3909" y="999"/>
                    <a:pt x="1982" y="1553"/>
                    <a:pt x="0" y="1623"/>
                  </a:cubicBezTo>
                  <a:lnTo>
                    <a:pt x="28" y="2343"/>
                  </a:lnTo>
                  <a:cubicBezTo>
                    <a:pt x="2121" y="2260"/>
                    <a:pt x="4172" y="1678"/>
                    <a:pt x="5975" y="624"/>
                  </a:cubicBezTo>
                  <a:lnTo>
                    <a:pt x="56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4" name="Google Shape;394;p32"/>
            <p:cNvSpPr/>
            <p:nvPr/>
          </p:nvSpPr>
          <p:spPr>
            <a:xfrm>
              <a:off x="1854168" y="4845830"/>
              <a:ext cx="70121" cy="200581"/>
            </a:xfrm>
            <a:custGeom>
              <a:avLst/>
              <a:gdLst/>
              <a:ahLst/>
              <a:cxnLst/>
              <a:rect l="l" t="t" r="r" b="b"/>
              <a:pathLst>
                <a:path w="1498" h="4285" extrusionOk="0">
                  <a:moveTo>
                    <a:pt x="790" y="1"/>
                  </a:moveTo>
                  <a:lnTo>
                    <a:pt x="0" y="4145"/>
                  </a:lnTo>
                  <a:lnTo>
                    <a:pt x="707" y="4284"/>
                  </a:lnTo>
                  <a:lnTo>
                    <a:pt x="1497" y="125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395" name="Google Shape;395;p32"/>
            <p:cNvGrpSpPr/>
            <p:nvPr/>
          </p:nvGrpSpPr>
          <p:grpSpPr>
            <a:xfrm>
              <a:off x="972034" y="4038077"/>
              <a:ext cx="1579697" cy="1371393"/>
              <a:chOff x="972034" y="4038077"/>
              <a:chExt cx="1579697" cy="1371393"/>
            </a:xfrm>
          </p:grpSpPr>
          <p:sp>
            <p:nvSpPr>
              <p:cNvPr id="396" name="Google Shape;396;p32"/>
              <p:cNvSpPr/>
              <p:nvPr/>
            </p:nvSpPr>
            <p:spPr>
              <a:xfrm>
                <a:off x="1241613" y="4544093"/>
                <a:ext cx="1310118" cy="646540"/>
              </a:xfrm>
              <a:custGeom>
                <a:avLst/>
                <a:gdLst/>
                <a:ahLst/>
                <a:cxnLst/>
                <a:rect l="l" t="t" r="r" b="b"/>
                <a:pathLst>
                  <a:path w="27988" h="13812" extrusionOk="0">
                    <a:moveTo>
                      <a:pt x="583" y="1"/>
                    </a:moveTo>
                    <a:lnTo>
                      <a:pt x="1" y="431"/>
                    </a:lnTo>
                    <a:lnTo>
                      <a:pt x="15" y="431"/>
                    </a:lnTo>
                    <a:cubicBezTo>
                      <a:pt x="6389" y="8881"/>
                      <a:pt x="16334" y="13812"/>
                      <a:pt x="26875" y="13812"/>
                    </a:cubicBezTo>
                    <a:cubicBezTo>
                      <a:pt x="27245" y="13812"/>
                      <a:pt x="27616" y="13806"/>
                      <a:pt x="27988" y="13793"/>
                    </a:cubicBezTo>
                    <a:lnTo>
                      <a:pt x="27960" y="13087"/>
                    </a:lnTo>
                    <a:cubicBezTo>
                      <a:pt x="27603" y="13098"/>
                      <a:pt x="27247" y="13104"/>
                      <a:pt x="26891" y="13104"/>
                    </a:cubicBezTo>
                    <a:cubicBezTo>
                      <a:pt x="16568" y="13104"/>
                      <a:pt x="6814" y="8269"/>
                      <a:pt x="58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7" name="Google Shape;397;p32"/>
              <p:cNvSpPr/>
              <p:nvPr/>
            </p:nvSpPr>
            <p:spPr>
              <a:xfrm>
                <a:off x="972034" y="4261454"/>
                <a:ext cx="564248" cy="538689"/>
              </a:xfrm>
              <a:custGeom>
                <a:avLst/>
                <a:gdLst/>
                <a:ahLst/>
                <a:cxnLst/>
                <a:rect l="l" t="t" r="r" b="b"/>
                <a:pathLst>
                  <a:path w="12054" h="11508" extrusionOk="0">
                    <a:moveTo>
                      <a:pt x="549" y="0"/>
                    </a:moveTo>
                    <a:cubicBezTo>
                      <a:pt x="211" y="0"/>
                      <a:pt x="1" y="472"/>
                      <a:pt x="173" y="771"/>
                    </a:cubicBezTo>
                    <a:cubicBezTo>
                      <a:pt x="2294" y="4500"/>
                      <a:pt x="4387" y="8687"/>
                      <a:pt x="8283" y="10863"/>
                    </a:cubicBezTo>
                    <a:lnTo>
                      <a:pt x="8338" y="10891"/>
                    </a:lnTo>
                    <a:cubicBezTo>
                      <a:pt x="8722" y="11092"/>
                      <a:pt x="9693" y="11507"/>
                      <a:pt x="10359" y="11507"/>
                    </a:cubicBezTo>
                    <a:cubicBezTo>
                      <a:pt x="10653" y="11507"/>
                      <a:pt x="10888" y="11426"/>
                      <a:pt x="10986" y="11209"/>
                    </a:cubicBezTo>
                    <a:cubicBezTo>
                      <a:pt x="12053" y="8881"/>
                      <a:pt x="11332" y="6330"/>
                      <a:pt x="9516" y="4583"/>
                    </a:cubicBezTo>
                    <a:cubicBezTo>
                      <a:pt x="7090" y="2255"/>
                      <a:pt x="3597" y="1700"/>
                      <a:pt x="769" y="64"/>
                    </a:cubicBezTo>
                    <a:cubicBezTo>
                      <a:pt x="692" y="20"/>
                      <a:pt x="618" y="0"/>
                      <a:pt x="5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8" name="Google Shape;398;p32"/>
              <p:cNvSpPr/>
              <p:nvPr/>
            </p:nvSpPr>
            <p:spPr>
              <a:xfrm>
                <a:off x="1741262" y="4038077"/>
                <a:ext cx="382204" cy="890747"/>
              </a:xfrm>
              <a:custGeom>
                <a:avLst/>
                <a:gdLst/>
                <a:ahLst/>
                <a:cxnLst/>
                <a:rect l="l" t="t" r="r" b="b"/>
                <a:pathLst>
                  <a:path w="8165" h="19029" extrusionOk="0">
                    <a:moveTo>
                      <a:pt x="2211" y="0"/>
                    </a:moveTo>
                    <a:cubicBezTo>
                      <a:pt x="1998" y="0"/>
                      <a:pt x="1785" y="133"/>
                      <a:pt x="1733" y="387"/>
                    </a:cubicBezTo>
                    <a:cubicBezTo>
                      <a:pt x="818" y="3589"/>
                      <a:pt x="0" y="6833"/>
                      <a:pt x="291" y="10187"/>
                    </a:cubicBezTo>
                    <a:cubicBezTo>
                      <a:pt x="569" y="13140"/>
                      <a:pt x="1442" y="16023"/>
                      <a:pt x="2842" y="18629"/>
                    </a:cubicBezTo>
                    <a:cubicBezTo>
                      <a:pt x="2919" y="18770"/>
                      <a:pt x="3056" y="18852"/>
                      <a:pt x="3208" y="18852"/>
                    </a:cubicBezTo>
                    <a:cubicBezTo>
                      <a:pt x="3220" y="18852"/>
                      <a:pt x="3232" y="18852"/>
                      <a:pt x="3244" y="18851"/>
                    </a:cubicBezTo>
                    <a:cubicBezTo>
                      <a:pt x="3311" y="18969"/>
                      <a:pt x="3432" y="19028"/>
                      <a:pt x="3552" y="19028"/>
                    </a:cubicBezTo>
                    <a:cubicBezTo>
                      <a:pt x="3658" y="19028"/>
                      <a:pt x="3762" y="18983"/>
                      <a:pt x="3826" y="18892"/>
                    </a:cubicBezTo>
                    <a:cubicBezTo>
                      <a:pt x="8165" y="13140"/>
                      <a:pt x="5601" y="6001"/>
                      <a:pt x="2662" y="304"/>
                    </a:cubicBezTo>
                    <a:cubicBezTo>
                      <a:pt x="2579" y="99"/>
                      <a:pt x="2395" y="0"/>
                      <a:pt x="22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9" name="Google Shape;399;p32"/>
              <p:cNvSpPr/>
              <p:nvPr/>
            </p:nvSpPr>
            <p:spPr>
              <a:xfrm>
                <a:off x="1106659" y="5137878"/>
                <a:ext cx="920144" cy="271592"/>
              </a:xfrm>
              <a:custGeom>
                <a:avLst/>
                <a:gdLst/>
                <a:ahLst/>
                <a:cxnLst/>
                <a:rect l="l" t="t" r="r" b="b"/>
                <a:pathLst>
                  <a:path w="19657" h="5802" extrusionOk="0">
                    <a:moveTo>
                      <a:pt x="15184" y="1"/>
                    </a:moveTo>
                    <a:cubicBezTo>
                      <a:pt x="13482" y="1"/>
                      <a:pt x="11759" y="296"/>
                      <a:pt x="10161" y="651"/>
                    </a:cubicBezTo>
                    <a:cubicBezTo>
                      <a:pt x="8567" y="1011"/>
                      <a:pt x="7001" y="1483"/>
                      <a:pt x="5462" y="2037"/>
                    </a:cubicBezTo>
                    <a:cubicBezTo>
                      <a:pt x="4506" y="2384"/>
                      <a:pt x="3577" y="2841"/>
                      <a:pt x="2606" y="3215"/>
                    </a:cubicBezTo>
                    <a:cubicBezTo>
                      <a:pt x="1789" y="3520"/>
                      <a:pt x="749" y="3645"/>
                      <a:pt x="222" y="4435"/>
                    </a:cubicBezTo>
                    <a:cubicBezTo>
                      <a:pt x="0" y="4782"/>
                      <a:pt x="181" y="4990"/>
                      <a:pt x="499" y="5115"/>
                    </a:cubicBezTo>
                    <a:cubicBezTo>
                      <a:pt x="901" y="5267"/>
                      <a:pt x="1553" y="5281"/>
                      <a:pt x="1789" y="5323"/>
                    </a:cubicBezTo>
                    <a:cubicBezTo>
                      <a:pt x="2690" y="5461"/>
                      <a:pt x="3591" y="5572"/>
                      <a:pt x="4492" y="5655"/>
                    </a:cubicBezTo>
                    <a:cubicBezTo>
                      <a:pt x="5475" y="5753"/>
                      <a:pt x="6459" y="5802"/>
                      <a:pt x="7443" y="5802"/>
                    </a:cubicBezTo>
                    <a:cubicBezTo>
                      <a:pt x="8275" y="5802"/>
                      <a:pt x="9107" y="5767"/>
                      <a:pt x="9939" y="5697"/>
                    </a:cubicBezTo>
                    <a:cubicBezTo>
                      <a:pt x="13502" y="5364"/>
                      <a:pt x="17009" y="4117"/>
                      <a:pt x="19449" y="1400"/>
                    </a:cubicBezTo>
                    <a:cubicBezTo>
                      <a:pt x="19657" y="1178"/>
                      <a:pt x="19490" y="845"/>
                      <a:pt x="19255" y="748"/>
                    </a:cubicBezTo>
                    <a:cubicBezTo>
                      <a:pt x="19213" y="720"/>
                      <a:pt x="19171" y="693"/>
                      <a:pt x="19130" y="679"/>
                    </a:cubicBezTo>
                    <a:cubicBezTo>
                      <a:pt x="17877" y="188"/>
                      <a:pt x="16537" y="1"/>
                      <a:pt x="151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400" name="Google Shape;400;p32"/>
          <p:cNvGrpSpPr/>
          <p:nvPr/>
        </p:nvGrpSpPr>
        <p:grpSpPr>
          <a:xfrm rot="-7926131">
            <a:off x="-1175147" y="-1699337"/>
            <a:ext cx="5033037" cy="2639949"/>
            <a:chOff x="6797960" y="203729"/>
            <a:chExt cx="3774524" cy="1979829"/>
          </a:xfrm>
        </p:grpSpPr>
        <p:sp>
          <p:nvSpPr>
            <p:cNvPr id="401" name="Google Shape;401;p32"/>
            <p:cNvSpPr/>
            <p:nvPr/>
          </p:nvSpPr>
          <p:spPr>
            <a:xfrm>
              <a:off x="7296299" y="282183"/>
              <a:ext cx="3276185" cy="1482192"/>
            </a:xfrm>
            <a:custGeom>
              <a:avLst/>
              <a:gdLst/>
              <a:ahLst/>
              <a:cxnLst/>
              <a:rect l="l" t="t" r="r" b="b"/>
              <a:pathLst>
                <a:path w="69989" h="31664" extrusionOk="0">
                  <a:moveTo>
                    <a:pt x="63720" y="0"/>
                  </a:moveTo>
                  <a:cubicBezTo>
                    <a:pt x="56473" y="0"/>
                    <a:pt x="49100" y="1157"/>
                    <a:pt x="42085" y="3413"/>
                  </a:cubicBezTo>
                  <a:cubicBezTo>
                    <a:pt x="33047" y="6338"/>
                    <a:pt x="24591" y="11093"/>
                    <a:pt x="17605" y="17178"/>
                  </a:cubicBezTo>
                  <a:cubicBezTo>
                    <a:pt x="16108" y="18481"/>
                    <a:pt x="14638" y="19881"/>
                    <a:pt x="13211" y="21240"/>
                  </a:cubicBezTo>
                  <a:cubicBezTo>
                    <a:pt x="9205" y="25052"/>
                    <a:pt x="5060" y="28974"/>
                    <a:pt x="0" y="31248"/>
                  </a:cubicBezTo>
                  <a:lnTo>
                    <a:pt x="180" y="31664"/>
                  </a:lnTo>
                  <a:cubicBezTo>
                    <a:pt x="5323" y="29363"/>
                    <a:pt x="9496" y="25398"/>
                    <a:pt x="13529" y="21572"/>
                  </a:cubicBezTo>
                  <a:cubicBezTo>
                    <a:pt x="14943" y="20228"/>
                    <a:pt x="16427" y="18828"/>
                    <a:pt x="17910" y="17525"/>
                  </a:cubicBezTo>
                  <a:cubicBezTo>
                    <a:pt x="30400" y="6625"/>
                    <a:pt x="47167" y="463"/>
                    <a:pt x="63772" y="463"/>
                  </a:cubicBezTo>
                  <a:cubicBezTo>
                    <a:pt x="65836" y="463"/>
                    <a:pt x="67897" y="559"/>
                    <a:pt x="69947" y="752"/>
                  </a:cubicBezTo>
                  <a:lnTo>
                    <a:pt x="69989" y="294"/>
                  </a:lnTo>
                  <a:cubicBezTo>
                    <a:pt x="67918" y="98"/>
                    <a:pt x="65824" y="0"/>
                    <a:pt x="6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2" name="Google Shape;402;p32"/>
            <p:cNvSpPr/>
            <p:nvPr/>
          </p:nvSpPr>
          <p:spPr>
            <a:xfrm>
              <a:off x="6797960" y="1254052"/>
              <a:ext cx="1174557" cy="929506"/>
            </a:xfrm>
            <a:custGeom>
              <a:avLst/>
              <a:gdLst/>
              <a:ahLst/>
              <a:cxnLst/>
              <a:rect l="l" t="t" r="r" b="b"/>
              <a:pathLst>
                <a:path w="25092" h="19857" extrusionOk="0">
                  <a:moveTo>
                    <a:pt x="24242" y="0"/>
                  </a:moveTo>
                  <a:cubicBezTo>
                    <a:pt x="23656" y="0"/>
                    <a:pt x="22776" y="419"/>
                    <a:pt x="21888" y="824"/>
                  </a:cubicBezTo>
                  <a:cubicBezTo>
                    <a:pt x="17744" y="2695"/>
                    <a:pt x="13848" y="5274"/>
                    <a:pt x="10369" y="8185"/>
                  </a:cubicBezTo>
                  <a:cubicBezTo>
                    <a:pt x="6363" y="11539"/>
                    <a:pt x="2870" y="15476"/>
                    <a:pt x="0" y="19856"/>
                  </a:cubicBezTo>
                  <a:cubicBezTo>
                    <a:pt x="416" y="19219"/>
                    <a:pt x="5088" y="18595"/>
                    <a:pt x="6030" y="18235"/>
                  </a:cubicBezTo>
                  <a:cubicBezTo>
                    <a:pt x="7985" y="17500"/>
                    <a:pt x="9870" y="16599"/>
                    <a:pt x="11658" y="15532"/>
                  </a:cubicBezTo>
                  <a:cubicBezTo>
                    <a:pt x="15359" y="13314"/>
                    <a:pt x="18617" y="10444"/>
                    <a:pt x="21292" y="7076"/>
                  </a:cubicBezTo>
                  <a:cubicBezTo>
                    <a:pt x="22429" y="5634"/>
                    <a:pt x="24508" y="3347"/>
                    <a:pt x="24869" y="1517"/>
                  </a:cubicBezTo>
                  <a:cubicBezTo>
                    <a:pt x="25092" y="381"/>
                    <a:pt x="24800" y="0"/>
                    <a:pt x="242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3" name="Google Shape;403;p32"/>
            <p:cNvSpPr/>
            <p:nvPr/>
          </p:nvSpPr>
          <p:spPr>
            <a:xfrm>
              <a:off x="7140562" y="781271"/>
              <a:ext cx="1312084" cy="320134"/>
            </a:xfrm>
            <a:custGeom>
              <a:avLst/>
              <a:gdLst/>
              <a:ahLst/>
              <a:cxnLst/>
              <a:rect l="l" t="t" r="r" b="b"/>
              <a:pathLst>
                <a:path w="28030" h="6839" extrusionOk="0">
                  <a:moveTo>
                    <a:pt x="24086" y="0"/>
                  </a:moveTo>
                  <a:cubicBezTo>
                    <a:pt x="20429" y="0"/>
                    <a:pt x="15390" y="1182"/>
                    <a:pt x="13945" y="1567"/>
                  </a:cubicBezTo>
                  <a:cubicBezTo>
                    <a:pt x="9135" y="2815"/>
                    <a:pt x="4547" y="4825"/>
                    <a:pt x="0" y="6835"/>
                  </a:cubicBezTo>
                  <a:cubicBezTo>
                    <a:pt x="665" y="6837"/>
                    <a:pt x="1330" y="6838"/>
                    <a:pt x="1995" y="6838"/>
                  </a:cubicBezTo>
                  <a:cubicBezTo>
                    <a:pt x="6395" y="6838"/>
                    <a:pt x="10804" y="6759"/>
                    <a:pt x="15151" y="6072"/>
                  </a:cubicBezTo>
                  <a:cubicBezTo>
                    <a:pt x="19421" y="5407"/>
                    <a:pt x="24633" y="4201"/>
                    <a:pt x="28029" y="1373"/>
                  </a:cubicBezTo>
                  <a:cubicBezTo>
                    <a:pt x="27662" y="351"/>
                    <a:pt x="26079" y="0"/>
                    <a:pt x="240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" name="Google Shape;404;p32"/>
            <p:cNvSpPr/>
            <p:nvPr/>
          </p:nvSpPr>
          <p:spPr>
            <a:xfrm>
              <a:off x="7614888" y="203729"/>
              <a:ext cx="1593693" cy="341245"/>
            </a:xfrm>
            <a:custGeom>
              <a:avLst/>
              <a:gdLst/>
              <a:ahLst/>
              <a:cxnLst/>
              <a:rect l="l" t="t" r="r" b="b"/>
              <a:pathLst>
                <a:path w="34046" h="7290" extrusionOk="0">
                  <a:moveTo>
                    <a:pt x="7742" y="1"/>
                  </a:moveTo>
                  <a:cubicBezTo>
                    <a:pt x="5160" y="1"/>
                    <a:pt x="2576" y="131"/>
                    <a:pt x="0" y="390"/>
                  </a:cubicBezTo>
                  <a:cubicBezTo>
                    <a:pt x="5268" y="2455"/>
                    <a:pt x="10549" y="4521"/>
                    <a:pt x="16039" y="5810"/>
                  </a:cubicBezTo>
                  <a:cubicBezTo>
                    <a:pt x="18451" y="6378"/>
                    <a:pt x="20890" y="6753"/>
                    <a:pt x="23358" y="6947"/>
                  </a:cubicBezTo>
                  <a:cubicBezTo>
                    <a:pt x="24374" y="7019"/>
                    <a:pt x="26411" y="7289"/>
                    <a:pt x="28231" y="7289"/>
                  </a:cubicBezTo>
                  <a:cubicBezTo>
                    <a:pt x="29565" y="7289"/>
                    <a:pt x="30782" y="7144"/>
                    <a:pt x="31398" y="6669"/>
                  </a:cubicBezTo>
                  <a:cubicBezTo>
                    <a:pt x="34045" y="4618"/>
                    <a:pt x="23122" y="1540"/>
                    <a:pt x="21486" y="1249"/>
                  </a:cubicBezTo>
                  <a:cubicBezTo>
                    <a:pt x="16948" y="415"/>
                    <a:pt x="12347" y="1"/>
                    <a:pt x="77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5" name="Google Shape;405;p32"/>
            <p:cNvSpPr/>
            <p:nvPr/>
          </p:nvSpPr>
          <p:spPr>
            <a:xfrm>
              <a:off x="8758830" y="342006"/>
              <a:ext cx="944813" cy="1318544"/>
            </a:xfrm>
            <a:custGeom>
              <a:avLst/>
              <a:gdLst/>
              <a:ahLst/>
              <a:cxnLst/>
              <a:rect l="l" t="t" r="r" b="b"/>
              <a:pathLst>
                <a:path w="20184" h="28168" extrusionOk="0">
                  <a:moveTo>
                    <a:pt x="19477" y="0"/>
                  </a:moveTo>
                  <a:lnTo>
                    <a:pt x="19477" y="0"/>
                  </a:lnTo>
                  <a:cubicBezTo>
                    <a:pt x="14611" y="2149"/>
                    <a:pt x="10522" y="8110"/>
                    <a:pt x="7791" y="12490"/>
                  </a:cubicBezTo>
                  <a:cubicBezTo>
                    <a:pt x="4701" y="17437"/>
                    <a:pt x="2345" y="22813"/>
                    <a:pt x="3" y="28162"/>
                  </a:cubicBezTo>
                  <a:lnTo>
                    <a:pt x="3" y="28162"/>
                  </a:lnTo>
                  <a:cubicBezTo>
                    <a:pt x="307" y="27483"/>
                    <a:pt x="2983" y="26461"/>
                    <a:pt x="3674" y="25978"/>
                  </a:cubicBezTo>
                  <a:cubicBezTo>
                    <a:pt x="4908" y="25146"/>
                    <a:pt x="6086" y="24231"/>
                    <a:pt x="7209" y="23247"/>
                  </a:cubicBezTo>
                  <a:cubicBezTo>
                    <a:pt x="9496" y="21251"/>
                    <a:pt x="11534" y="18977"/>
                    <a:pt x="13267" y="16482"/>
                  </a:cubicBezTo>
                  <a:cubicBezTo>
                    <a:pt x="14986" y="14042"/>
                    <a:pt x="16399" y="11395"/>
                    <a:pt x="17508" y="8622"/>
                  </a:cubicBezTo>
                  <a:cubicBezTo>
                    <a:pt x="18382" y="6391"/>
                    <a:pt x="20184" y="2288"/>
                    <a:pt x="19477" y="0"/>
                  </a:cubicBezTo>
                  <a:close/>
                  <a:moveTo>
                    <a:pt x="3" y="28162"/>
                  </a:moveTo>
                  <a:cubicBezTo>
                    <a:pt x="3" y="28164"/>
                    <a:pt x="2" y="28166"/>
                    <a:pt x="1" y="28168"/>
                  </a:cubicBezTo>
                  <a:cubicBezTo>
                    <a:pt x="2" y="28166"/>
                    <a:pt x="3" y="28164"/>
                    <a:pt x="3" y="2816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6" name="Google Shape;406;p32"/>
            <p:cNvSpPr/>
            <p:nvPr/>
          </p:nvSpPr>
          <p:spPr>
            <a:xfrm>
              <a:off x="8145666" y="688915"/>
              <a:ext cx="601696" cy="1218886"/>
            </a:xfrm>
            <a:custGeom>
              <a:avLst/>
              <a:gdLst/>
              <a:ahLst/>
              <a:cxnLst/>
              <a:rect l="l" t="t" r="r" b="b"/>
              <a:pathLst>
                <a:path w="12854" h="26039" extrusionOk="0">
                  <a:moveTo>
                    <a:pt x="12263" y="0"/>
                  </a:moveTo>
                  <a:cubicBezTo>
                    <a:pt x="11009" y="0"/>
                    <a:pt x="8007" y="3504"/>
                    <a:pt x="7472" y="4178"/>
                  </a:cubicBezTo>
                  <a:cubicBezTo>
                    <a:pt x="5712" y="6451"/>
                    <a:pt x="4270" y="8946"/>
                    <a:pt x="3216" y="11622"/>
                  </a:cubicBezTo>
                  <a:cubicBezTo>
                    <a:pt x="1373" y="16210"/>
                    <a:pt x="499" y="21131"/>
                    <a:pt x="0" y="26038"/>
                  </a:cubicBezTo>
                  <a:cubicBezTo>
                    <a:pt x="6626" y="19163"/>
                    <a:pt x="12268" y="10638"/>
                    <a:pt x="12809" y="1087"/>
                  </a:cubicBezTo>
                  <a:cubicBezTo>
                    <a:pt x="12853" y="308"/>
                    <a:pt x="12635" y="0"/>
                    <a:pt x="122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63" name="AutoShape 77"/>
          <p:cNvSpPr>
            <a:spLocks noChangeArrowheads="1"/>
          </p:cNvSpPr>
          <p:nvPr/>
        </p:nvSpPr>
        <p:spPr bwMode="auto">
          <a:xfrm>
            <a:off x="1260063" y="2695345"/>
            <a:ext cx="1031056" cy="1031056"/>
          </a:xfrm>
          <a:prstGeom prst="star32">
            <a:avLst>
              <a:gd name="adj" fmla="val 37500"/>
            </a:avLst>
          </a:prstGeom>
          <a:noFill/>
          <a:ln w="38100">
            <a:solidFill>
              <a:srgbClr val="008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1" tIns="45719" rIns="91431" bIns="45719" anchor="ctr"/>
          <a:lstStyle/>
          <a:p>
            <a:pPr algn="ctr" defTabSz="1219020">
              <a:buClr>
                <a:srgbClr val="000000"/>
              </a:buClr>
            </a:pPr>
            <a:r>
              <a:rPr lang="en-US" altLang="en-US" sz="6400" b="1" kern="0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Đ</a:t>
            </a:r>
          </a:p>
        </p:txBody>
      </p:sp>
      <p:sp>
        <p:nvSpPr>
          <p:cNvPr id="164" name="AutoShape 79"/>
          <p:cNvSpPr>
            <a:spLocks noChangeArrowheads="1"/>
          </p:cNvSpPr>
          <p:nvPr/>
        </p:nvSpPr>
        <p:spPr bwMode="auto">
          <a:xfrm>
            <a:off x="2388492" y="2695345"/>
            <a:ext cx="1031056" cy="1031056"/>
          </a:xfrm>
          <a:prstGeom prst="star32">
            <a:avLst>
              <a:gd name="adj" fmla="val 37500"/>
            </a:avLst>
          </a:prstGeom>
          <a:noFill/>
          <a:ln w="38100">
            <a:solidFill>
              <a:srgbClr val="FF33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1" tIns="45719" rIns="91431" bIns="45719" anchor="ctr"/>
          <a:lstStyle/>
          <a:p>
            <a:pPr algn="ctr" defTabSz="1219020">
              <a:buClr>
                <a:srgbClr val="000000"/>
              </a:buClr>
            </a:pPr>
            <a:r>
              <a:rPr lang="en-US" altLang="en-US" sz="6400" b="1" kern="0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S</a:t>
            </a:r>
          </a:p>
        </p:txBody>
      </p:sp>
      <p:sp>
        <p:nvSpPr>
          <p:cNvPr id="165" name="Google Shape;226;p30"/>
          <p:cNvSpPr txBox="1"/>
          <p:nvPr/>
        </p:nvSpPr>
        <p:spPr>
          <a:xfrm>
            <a:off x="1101492" y="975917"/>
            <a:ext cx="9556801" cy="13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7" tIns="121887" rIns="121887" bIns="121887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Handlee"/>
              <a:buNone/>
              <a:defRPr sz="2800" b="1" i="0" u="none" strike="noStrike" cap="none">
                <a:solidFill>
                  <a:schemeClr val="accent1"/>
                </a:solidFill>
                <a:latin typeface="Handlee"/>
                <a:ea typeface="Handlee"/>
                <a:cs typeface="Handlee"/>
                <a:sym typeface="Handle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defTabSz="1219020">
              <a:buClr>
                <a:srgbClr val="EB7E7C"/>
              </a:buClr>
            </a:pP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hay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sai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grpSp>
        <p:nvGrpSpPr>
          <p:cNvPr id="64" name="Group 20"/>
          <p:cNvGrpSpPr/>
          <p:nvPr/>
        </p:nvGrpSpPr>
        <p:grpSpPr bwMode="auto">
          <a:xfrm>
            <a:off x="4778165" y="2368518"/>
            <a:ext cx="2782888" cy="2590804"/>
            <a:chOff x="6324600" y="2209799"/>
            <a:chExt cx="2782887" cy="2590797"/>
          </a:xfrm>
        </p:grpSpPr>
        <p:grpSp>
          <p:nvGrpSpPr>
            <p:cNvPr id="65" name="Group 69"/>
            <p:cNvGrpSpPr/>
            <p:nvPr/>
          </p:nvGrpSpPr>
          <p:grpSpPr bwMode="auto">
            <a:xfrm>
              <a:off x="6324600" y="2209799"/>
              <a:ext cx="2782887" cy="2590797"/>
              <a:chOff x="0" y="960"/>
              <a:chExt cx="1938" cy="1830"/>
            </a:xfrm>
          </p:grpSpPr>
          <p:sp>
            <p:nvSpPr>
              <p:cNvPr id="67" name="Text Box 33"/>
              <p:cNvSpPr txBox="1">
                <a:spLocks noChangeArrowheads="1"/>
              </p:cNvSpPr>
              <p:nvPr/>
            </p:nvSpPr>
            <p:spPr bwMode="auto">
              <a:xfrm>
                <a:off x="864" y="960"/>
                <a:ext cx="288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264">
                  <a:spcBef>
                    <a:spcPct val="50000"/>
                  </a:spcBef>
                </a:pPr>
                <a:r>
                  <a:rPr lang="en-US" altLang="en-US" sz="2400" b="1">
                    <a:solidFill>
                      <a:srgbClr val="6633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</a:t>
                </a:r>
              </a:p>
            </p:txBody>
          </p:sp>
          <p:sp>
            <p:nvSpPr>
              <p:cNvPr id="68" name="Text Box 34"/>
              <p:cNvSpPr txBox="1">
                <a:spLocks noChangeArrowheads="1"/>
              </p:cNvSpPr>
              <p:nvPr/>
            </p:nvSpPr>
            <p:spPr bwMode="auto">
              <a:xfrm>
                <a:off x="1698" y="2464"/>
                <a:ext cx="240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264">
                  <a:spcBef>
                    <a:spcPct val="50000"/>
                  </a:spcBef>
                </a:pPr>
                <a:r>
                  <a:rPr lang="en-US" altLang="en-US" sz="2400" b="1">
                    <a:solidFill>
                      <a:srgbClr val="6633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Q</a:t>
                </a:r>
              </a:p>
            </p:txBody>
          </p:sp>
          <p:sp>
            <p:nvSpPr>
              <p:cNvPr id="69" name="Text Box 35"/>
              <p:cNvSpPr txBox="1">
                <a:spLocks noChangeArrowheads="1"/>
              </p:cNvSpPr>
              <p:nvPr/>
            </p:nvSpPr>
            <p:spPr bwMode="auto">
              <a:xfrm>
                <a:off x="0" y="2448"/>
                <a:ext cx="240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264">
                  <a:spcBef>
                    <a:spcPct val="50000"/>
                  </a:spcBef>
                </a:pPr>
                <a:r>
                  <a:rPr lang="en-US" altLang="en-US" sz="2400" b="1">
                    <a:solidFill>
                      <a:srgbClr val="6633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</a:t>
                </a:r>
              </a:p>
            </p:txBody>
          </p:sp>
          <p:sp>
            <p:nvSpPr>
              <p:cNvPr id="70" name="AutoShape 36"/>
              <p:cNvSpPr>
                <a:spLocks noChangeArrowheads="1"/>
              </p:cNvSpPr>
              <p:nvPr/>
            </p:nvSpPr>
            <p:spPr bwMode="auto">
              <a:xfrm>
                <a:off x="240" y="1269"/>
                <a:ext cx="1515" cy="1226"/>
              </a:xfrm>
              <a:prstGeom prst="triangle">
                <a:avLst>
                  <a:gd name="adj" fmla="val 50000"/>
                </a:avLst>
              </a:prstGeom>
              <a:noFill/>
              <a:ln w="38100" algn="ctr">
                <a:solidFill>
                  <a:srgbClr val="663300"/>
                </a:solidFill>
                <a:miter lim="800000"/>
              </a:ln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bIns="18288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264" eaLnBrk="1" hangingPunct="1"/>
                <a:endParaRPr lang="en-US" altLang="en-US" sz="1867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66" name="Line 82"/>
            <p:cNvSpPr>
              <a:spLocks noChangeShapeType="1"/>
            </p:cNvSpPr>
            <p:nvPr/>
          </p:nvSpPr>
          <p:spPr bwMode="auto">
            <a:xfrm>
              <a:off x="7728836" y="2637504"/>
              <a:ext cx="715296" cy="1752600"/>
            </a:xfrm>
            <a:prstGeom prst="line">
              <a:avLst/>
            </a:prstGeom>
            <a:noFill/>
            <a:ln w="25400">
              <a:solidFill>
                <a:srgbClr val="6633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bIns="182880" anchor="ctr"/>
            <a:lstStyle/>
            <a:p>
              <a:pPr defTabSz="914264"/>
              <a:endParaRPr lang="en-US" sz="1867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71" name="Rectangle 27"/>
          <p:cNvSpPr>
            <a:spLocks noChangeArrowheads="1"/>
          </p:cNvSpPr>
          <p:nvPr/>
        </p:nvSpPr>
        <p:spPr bwMode="auto">
          <a:xfrm>
            <a:off x="3546359" y="4920142"/>
            <a:ext cx="5413643" cy="52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9" rIns="91431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264">
              <a:spcBef>
                <a:spcPct val="50000"/>
              </a:spcBef>
            </a:pP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PX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ứng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KQ</a:t>
            </a:r>
          </a:p>
        </p:txBody>
      </p:sp>
      <p:sp>
        <p:nvSpPr>
          <p:cNvPr id="49" name="Rectangle 50"/>
          <p:cNvSpPr>
            <a:spLocks noChangeArrowheads="1"/>
          </p:cNvSpPr>
          <p:nvPr/>
        </p:nvSpPr>
        <p:spPr bwMode="auto">
          <a:xfrm>
            <a:off x="6685768" y="4515182"/>
            <a:ext cx="375406" cy="46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9" rIns="91431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264" eaLnBrk="1" hangingPunct="1"/>
            <a:r>
              <a:rPr lang="en-US" altLang="en-US" sz="2400" b="1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237165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nimBg="1"/>
      <p:bldP spid="16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B89062E7-6675-ED95-F82A-AD832C14DB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8C71428-7B69-2CF9-4240-C9BC60D3D321}"/>
              </a:ext>
            </a:extLst>
          </p:cNvPr>
          <p:cNvGrpSpPr/>
          <p:nvPr/>
        </p:nvGrpSpPr>
        <p:grpSpPr>
          <a:xfrm>
            <a:off x="941625" y="1748955"/>
            <a:ext cx="2040961" cy="1164813"/>
            <a:chOff x="1779825" y="1698239"/>
            <a:chExt cx="2040961" cy="1164813"/>
          </a:xfrm>
        </p:grpSpPr>
        <p:sp>
          <p:nvSpPr>
            <p:cNvPr id="9" name="Freeform 2">
              <a:extLst>
                <a:ext uri="{FF2B5EF4-FFF2-40B4-BE49-F238E27FC236}">
                  <a16:creationId xmlns:a16="http://schemas.microsoft.com/office/drawing/2014/main" id="{62122446-45BD-80A9-C671-42ABCD563C78}"/>
                </a:ext>
              </a:extLst>
            </p:cNvPr>
            <p:cNvSpPr/>
            <p:nvPr/>
          </p:nvSpPr>
          <p:spPr>
            <a:xfrm rot="20613725">
              <a:off x="1779825" y="1698239"/>
              <a:ext cx="2040961" cy="1164813"/>
            </a:xfrm>
            <a:custGeom>
              <a:avLst/>
              <a:gdLst/>
              <a:ahLst/>
              <a:cxnLst/>
              <a:rect l="l" t="t" r="r" b="b"/>
              <a:pathLst>
                <a:path w="1172323" h="1005267">
                  <a:moveTo>
                    <a:pt x="0" y="0"/>
                  </a:moveTo>
                  <a:lnTo>
                    <a:pt x="1172323" y="0"/>
                  </a:lnTo>
                  <a:lnTo>
                    <a:pt x="1172323" y="1005267"/>
                  </a:lnTo>
                  <a:lnTo>
                    <a:pt x="0" y="10052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8D0824E-6535-DADC-2856-A78DEA083F9F}"/>
                </a:ext>
              </a:extLst>
            </p:cNvPr>
            <p:cNvGrpSpPr/>
            <p:nvPr/>
          </p:nvGrpSpPr>
          <p:grpSpPr>
            <a:xfrm>
              <a:off x="2040420" y="1830957"/>
              <a:ext cx="1519775" cy="729655"/>
              <a:chOff x="2040420" y="1830957"/>
              <a:chExt cx="1519775" cy="729655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B2B0A82-599E-0473-F156-2B809725725B}"/>
                  </a:ext>
                </a:extLst>
              </p:cNvPr>
              <p:cNvSpPr txBox="1"/>
              <p:nvPr/>
            </p:nvSpPr>
            <p:spPr>
              <a:xfrm rot="20804962">
                <a:off x="2040420" y="1852726"/>
                <a:ext cx="151977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000" dirty="0">
                    <a:ln w="187325">
                      <a:solidFill>
                        <a:schemeClr val="bg1"/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BÀI 25</a:t>
                </a:r>
                <a:endParaRPr lang="vi-VN" sz="4000" dirty="0">
                  <a:ln w="187325">
                    <a:solidFill>
                      <a:schemeClr val="bg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4B8037E-6624-ECAB-C9F4-D4076E52375C}"/>
                  </a:ext>
                </a:extLst>
              </p:cNvPr>
              <p:cNvSpPr txBox="1"/>
              <p:nvPr/>
            </p:nvSpPr>
            <p:spPr>
              <a:xfrm rot="20804962">
                <a:off x="2091602" y="1830957"/>
                <a:ext cx="146065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000" dirty="0" err="1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Bài</a:t>
                </a:r>
                <a:r>
                  <a:rPr lang="en-GB" sz="40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25</a:t>
                </a:r>
                <a:endParaRPr lang="vi-VN" sz="40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60CF95C6-E8E6-17BC-1BE4-38F9929392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008" y="402272"/>
            <a:ext cx="2261812" cy="14814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EADB031-F0CC-4315-0DC3-4360615A45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3229" y="2166580"/>
            <a:ext cx="10112449" cy="234365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02520EF-5BC4-D764-F56B-00136BB309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5101" y="118756"/>
            <a:ext cx="7407282" cy="2658086"/>
          </a:xfrm>
          <a:prstGeom prst="rect">
            <a:avLst/>
          </a:prstGeom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C7085756-2F3F-9A78-C527-09ADD5CEC3F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9198427" y="3987793"/>
            <a:ext cx="3081411" cy="2665420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9052C857-F390-D0BA-3086-BF7E7FAF9059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-190501" y="3726281"/>
            <a:ext cx="3620485" cy="313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03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EA8ACE4-6AAB-46F6-92A0-39BB5C349668}"/>
              </a:ext>
            </a:extLst>
          </p:cNvPr>
          <p:cNvGrpSpPr/>
          <p:nvPr/>
        </p:nvGrpSpPr>
        <p:grpSpPr>
          <a:xfrm>
            <a:off x="2458106" y="1703777"/>
            <a:ext cx="7275787" cy="3823562"/>
            <a:chOff x="2458106" y="1703777"/>
            <a:chExt cx="7275787" cy="3823562"/>
          </a:xfrm>
        </p:grpSpPr>
        <p:sp>
          <p:nvSpPr>
            <p:cNvPr id="14338" name="AutoShape 5">
              <a:extLst>
                <a:ext uri="{FF2B5EF4-FFF2-40B4-BE49-F238E27FC236}">
                  <a16:creationId xmlns:a16="http://schemas.microsoft.com/office/drawing/2014/main" id="{D733AF57-67F2-4237-AA3E-F56E812FE29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40345">
              <a:off x="2458106" y="1703777"/>
              <a:ext cx="7275787" cy="3823562"/>
            </a:xfrm>
            <a:prstGeom prst="irregularSeal2">
              <a:avLst/>
            </a:prstGeom>
            <a:solidFill>
              <a:srgbClr val="FFFF99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.</a:t>
              </a:r>
            </a:p>
          </p:txBody>
        </p:sp>
        <p:sp>
          <p:nvSpPr>
            <p:cNvPr id="14340" name="Text Box 6">
              <a:extLst>
                <a:ext uri="{FF2B5EF4-FFF2-40B4-BE49-F238E27FC236}">
                  <a16:creationId xmlns:a16="http://schemas.microsoft.com/office/drawing/2014/main" id="{A82BDD35-B0CE-415B-A36E-D592F19A1E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0000" y="3015394"/>
              <a:ext cx="4572000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600" b="1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VẼ ĐƯỜNG CAO CỦA HÌNH TAM GIÁC</a:t>
              </a:r>
              <a:endParaRPr lang="en-US" altLang="en-US" sz="36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FC06837-A064-4EFD-B467-F9543E8B14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8876192" y="2438400"/>
            <a:ext cx="3398781" cy="43371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AF6E68-61A3-4FE9-92E2-CB0EA098DD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52400" y="2686804"/>
            <a:ext cx="3962400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BF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250FF34-E95E-0AAE-3338-1BA99EF02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143000"/>
            <a:ext cx="8915400" cy="48812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16&quot;/&gt;&lt;/object&gt;&lt;object type=&quot;3&quot; unique_id=&quot;10005&quot;&gt;&lt;property id=&quot;20148&quot; value=&quot;5&quot;/&gt;&lt;property id=&quot;20300&quot; value=&quot;Slide 2&quot;/&gt;&lt;property id=&quot;20307&quot; value=&quot;312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7&quot;&gt;&lt;property id=&quot;20148&quot; value=&quot;5&quot;/&gt;&lt;property id=&quot;20300&quot; value=&quot;Slide 4&quot;/&gt;&lt;property id=&quot;20307&quot; value=&quot;301&quot;/&gt;&lt;/object&gt;&lt;object type=&quot;3&quot; unique_id=&quot;10008&quot;&gt;&lt;property id=&quot;20148&quot; value=&quot;5&quot;/&gt;&lt;property id=&quot;20300&quot; value=&quot;Slide 5&quot;/&gt;&lt;property id=&quot;20307&quot; value=&quot;304&quot;/&gt;&lt;/object&gt;&lt;object type=&quot;3&quot; unique_id=&quot;10009&quot;&gt;&lt;property id=&quot;20148&quot; value=&quot;5&quot;/&gt;&lt;property id=&quot;20300&quot; value=&quot;Slide 6&quot;/&gt;&lt;property id=&quot;20307&quot; value=&quot;307&quot;/&gt;&lt;/object&gt;&lt;object type=&quot;3&quot; unique_id=&quot;10010&quot;&gt;&lt;property id=&quot;20148&quot; value=&quot;5&quot;/&gt;&lt;property id=&quot;20300&quot; value=&quot;Slide 7&quot;/&gt;&lt;property id=&quot;20307&quot; value=&quot;322&quot;/&gt;&lt;/object&gt;&lt;object type=&quot;3&quot; unique_id=&quot;10011&quot;&gt;&lt;property id=&quot;20148&quot; value=&quot;5&quot;/&gt;&lt;property id=&quot;20300&quot; value=&quot;Slide 8&quot;/&gt;&lt;property id=&quot;20307&quot; value=&quot;300&quot;/&gt;&lt;/object&gt;&lt;object type=&quot;3&quot; unique_id=&quot;10012&quot;&gt;&lt;property id=&quot;20148&quot; value=&quot;5&quot;/&gt;&lt;property id=&quot;20300&quot; value=&quot;Slide 9&quot;/&gt;&lt;property id=&quot;20307&quot; value=&quot;308&quot;/&gt;&lt;/object&gt;&lt;object type=&quot;3&quot; unique_id=&quot;10013&quot;&gt;&lt;property id=&quot;20148&quot; value=&quot;5&quot;/&gt;&lt;property id=&quot;20300&quot; value=&quot;Slide 10&quot;/&gt;&lt;property id=&quot;20307&quot; value=&quot;323&quot;/&gt;&lt;/object&gt;&lt;object type=&quot;3&quot; unique_id=&quot;10014&quot;&gt;&lt;property id=&quot;20148&quot; value=&quot;5&quot;/&gt;&lt;property id=&quot;20300&quot; value=&quot;Slide 11&quot;/&gt;&lt;property id=&quot;20307&quot; value=&quot;303&quot;/&gt;&lt;/object&gt;&lt;object type=&quot;3&quot; unique_id=&quot;10015&quot;&gt;&lt;property id=&quot;20148&quot; value=&quot;5&quot;/&gt;&lt;property id=&quot;20300&quot; value=&quot;Slide 12&quot;/&gt;&lt;property id=&quot;20307&quot; value=&quot;310&quot;/&gt;&lt;/object&gt;&lt;object type=&quot;3&quot; unique_id=&quot;10016&quot;&gt;&lt;property id=&quot;20148&quot; value=&quot;5&quot;/&gt;&lt;property id=&quot;20300&quot; value=&quot;Slide 13&quot;/&gt;&lt;property id=&quot;20307&quot; value=&quot;318&quot;/&gt;&lt;/object&gt;&lt;object type=&quot;3&quot; unique_id=&quot;10017&quot;&gt;&lt;property id=&quot;20148&quot; value=&quot;5&quot;/&gt;&lt;property id=&quot;20300&quot; value=&quot;Slide 14&quot;/&gt;&lt;property id=&quot;20307&quot; value=&quot;325&quot;/&gt;&lt;/object&gt;&lt;object type=&quot;3&quot; unique_id=&quot;10018&quot;&gt;&lt;property id=&quot;20148&quot; value=&quot;5&quot;/&gt;&lt;property id=&quot;20300&quot; value=&quot;Slide 15&quot;/&gt;&lt;property id=&quot;20307&quot; value=&quot;326&quot;/&gt;&lt;/object&gt;&lt;object type=&quot;3&quot; unique_id=&quot;10019&quot;&gt;&lt;property id=&quot;20148&quot; value=&quot;5&quot;/&gt;&lt;property id=&quot;20300&quot; value=&quot;Slide 16&quot;/&gt;&lt;property id=&quot;20307&quot; value=&quot;327&quot;/&gt;&lt;/object&gt;&lt;object type=&quot;3&quot; unique_id=&quot;10020&quot;&gt;&lt;property id=&quot;20148&quot; value=&quot;5&quot;/&gt;&lt;property id=&quot;20300&quot; value=&quot;Slide 17&quot;/&gt;&lt;property id=&quot;20307&quot; value=&quot;328&quot;/&gt;&lt;/object&gt;&lt;object type=&quot;3&quot; unique_id=&quot;10021&quot;&gt;&lt;property id=&quot;20148&quot; value=&quot;5&quot;/&gt;&lt;property id=&quot;20300&quot; value=&quot;Slide 18&quot;/&gt;&lt;property id=&quot;20307&quot; value=&quot;324&quot;/&gt;&lt;/object&gt;&lt;/object&gt;&lt;/object&gt;&lt;/database&gt;"/>
  <p:tag name="SECTOMILLISECCONVERTED" val="1"/>
  <p:tag name="INKNOELEADERBOARD" val="869016254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alpha val="93000"/>
          </a:schemeClr>
        </a:solidFill>
        <a:ln w="50800" cmpd="sng">
          <a:solidFill>
            <a:srgbClr val="FF8E16"/>
          </a:solidFill>
          <a:prstDash val="sysDash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sz="2800" b="1" dirty="0" err="1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waii Stickers Interface: Personal Organizer for Pre-K by Slidesgo">
  <a:themeElements>
    <a:clrScheme name="Simple Light">
      <a:dk1>
        <a:srgbClr val="282C64"/>
      </a:dk1>
      <a:lt1>
        <a:srgbClr val="FFFFFF"/>
      </a:lt1>
      <a:dk2>
        <a:srgbClr val="FFA7CD"/>
      </a:dk2>
      <a:lt2>
        <a:srgbClr val="FFDF6B"/>
      </a:lt2>
      <a:accent1>
        <a:srgbClr val="68E4A5"/>
      </a:accent1>
      <a:accent2>
        <a:srgbClr val="ACF0ED"/>
      </a:accent2>
      <a:accent3>
        <a:srgbClr val="29CFCB"/>
      </a:accent3>
      <a:accent4>
        <a:srgbClr val="05A4CA"/>
      </a:accent4>
      <a:accent5>
        <a:srgbClr val="474DA2"/>
      </a:accent5>
      <a:accent6>
        <a:srgbClr val="CF7CC7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4496</TotalTime>
  <Words>299</Words>
  <Application>Microsoft Office PowerPoint</Application>
  <PresentationFormat>Widescreen</PresentationFormat>
  <Paragraphs>57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2" baseType="lpstr">
      <vt:lpstr>#9Slide02 Tieu de dai</vt:lpstr>
      <vt:lpstr>#9Slide03 AllRoundGothic</vt:lpstr>
      <vt:lpstr>#9Slide07 IcielBaliho Script</vt:lpstr>
      <vt:lpstr>.VnTime</vt:lpstr>
      <vt:lpstr>ABeeZee</vt:lpstr>
      <vt:lpstr>Arial</vt:lpstr>
      <vt:lpstr>Baloo 2</vt:lpstr>
      <vt:lpstr>Calibri</vt:lpstr>
      <vt:lpstr>Calibri Light</vt:lpstr>
      <vt:lpstr>Cambria</vt:lpstr>
      <vt:lpstr>Handlee</vt:lpstr>
      <vt:lpstr>Merriweather Black</vt:lpstr>
      <vt:lpstr>Times New Roman</vt:lpstr>
      <vt:lpstr>Office Theme</vt:lpstr>
      <vt:lpstr>Kawaii Stickers Interface: Personal Organizer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Bac An - Chi Linh - HD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EduFive</dc:creator>
  <cp:keywords>EduFive</cp:keywords>
  <cp:lastModifiedBy>Admin</cp:lastModifiedBy>
  <cp:revision>209</cp:revision>
  <dcterms:created xsi:type="dcterms:W3CDTF">2009-12-25T13:38:18Z</dcterms:created>
  <dcterms:modified xsi:type="dcterms:W3CDTF">2024-11-25T07:10:49Z</dcterms:modified>
</cp:coreProperties>
</file>