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305" r:id="rId2"/>
    <p:sldId id="256" r:id="rId3"/>
    <p:sldId id="260" r:id="rId4"/>
    <p:sldId id="261" r:id="rId5"/>
    <p:sldId id="262" r:id="rId6"/>
    <p:sldId id="297" r:id="rId7"/>
    <p:sldId id="278" r:id="rId8"/>
    <p:sldId id="282" r:id="rId9"/>
    <p:sldId id="280" r:id="rId10"/>
    <p:sldId id="283" r:id="rId11"/>
    <p:sldId id="284" r:id="rId12"/>
    <p:sldId id="285" r:id="rId13"/>
    <p:sldId id="298" r:id="rId14"/>
    <p:sldId id="299" r:id="rId15"/>
    <p:sldId id="281" r:id="rId16"/>
    <p:sldId id="287" r:id="rId17"/>
    <p:sldId id="292" r:id="rId18"/>
    <p:sldId id="293" r:id="rId19"/>
    <p:sldId id="300" r:id="rId20"/>
    <p:sldId id="301" r:id="rId21"/>
    <p:sldId id="302" r:id="rId22"/>
    <p:sldId id="295" r:id="rId23"/>
    <p:sldId id="304" r:id="rId24"/>
    <p:sldId id="303" r:id="rId25"/>
    <p:sldId id="277" r:id="rId26"/>
  </p:sldIdLst>
  <p:sldSz cx="12192000" cy="6858000"/>
  <p:notesSz cx="6858000" cy="9144000"/>
  <p:embeddedFontLst>
    <p:embeddedFont>
      <p:font typeface="Calibri Light" pitchFamily="34" charset="0"/>
      <p:regular r:id="rId28"/>
      <p:italic r:id="rId29"/>
    </p:embeddedFont>
    <p:embeddedFont>
      <p:font typeface="맑은 고딕" pitchFamily="34" charset="-127"/>
      <p:regular r:id="rId30"/>
      <p:bold r:id="rId31"/>
    </p:embeddedFont>
    <p:embeddedFont>
      <p:font typeface="Arial-Rounded" charset="0"/>
      <p:regular r:id="rId32"/>
    </p:embeddedFont>
    <p:embeddedFont>
      <p:font typeface="Arial Black" pitchFamily="34" charset="0"/>
      <p:bold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.VnArial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0066"/>
    <a:srgbClr val="2F497D"/>
    <a:srgbClr val="3B9185"/>
    <a:srgbClr val="F05524"/>
    <a:srgbClr val="00A74F"/>
    <a:srgbClr val="CBEC8B"/>
    <a:srgbClr val="F26A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>
        <p:scale>
          <a:sx n="97" d="100"/>
          <a:sy n="97" d="100"/>
        </p:scale>
        <p:origin x="-264" y="-177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 l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ù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vào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ô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. Viết hoa chữ cái đầu cầu , kết thúc câu có dấu chấm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65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 ý : Mèo Tôm , Cún Bông , 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ú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Voi con , ... Bạn của tôi , Dũng sĩ diệt chuột , Người giữ nhà ...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13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B26CB3-791E-4260-A715-B811051B7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0E0A5A-CE63-44D1-B70D-F6E6A9058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EE66AF-79F3-4790-83D3-85B258696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47C13A-9D54-4AEE-9B35-26F2CFA4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1A71EA-23DE-47A9-8CAB-2DFA29816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9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55E764-DAFC-4A3B-AB7A-811BFE4EE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729AA4-A6ED-4BEA-8357-B8634063F1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28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3129A0A-B27B-4A28-923C-648B6C5C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6" y="69813"/>
            <a:ext cx="12034547" cy="67183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73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C9AEEB-7C8A-4A08-A516-DF4D17EAF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832197-F722-4FE0-A482-D01459835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644BD9-8A4F-4E80-8D57-A0A9D216A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51E895-59A2-4A6A-917C-AFEB1AC58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F9E94D-FF2F-4BC9-AA04-639C62E3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B4050F-822D-459E-9BDA-2C8D2298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xmlns="" id="{4AFF93F2-0079-4F1C-94F2-E436A585E6D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0.xml"/><Relationship Id="rId21" Type="http://schemas.openxmlformats.org/officeDocument/2006/relationships/image" Target="../media/image26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24" Type="http://schemas.openxmlformats.org/officeDocument/2006/relationships/image" Target="../media/image2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7.png"/><Relationship Id="rId10" Type="http://schemas.openxmlformats.org/officeDocument/2006/relationships/image" Target="../media/image16.png"/><Relationship Id="rId19" Type="http://schemas.openxmlformats.org/officeDocument/2006/relationships/slide" Target="slide4.xml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">
            <a:extLst>
              <a:ext uri="{FF2B5EF4-FFF2-40B4-BE49-F238E27FC236}">
                <a16:creationId xmlns:a16="http://schemas.microsoft.com/office/drawing/2014/main" xmlns="" id="{8C27DB71-868C-437F-AE6C-DB5C82EBBC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5" name="14">
            <a:extLst>
              <a:ext uri="{FF2B5EF4-FFF2-40B4-BE49-F238E27FC236}">
                <a16:creationId xmlns:a16="http://schemas.microsoft.com/office/drawing/2014/main" xmlns="" id="{8B403FC7-10FC-4A38-BD0F-FD13C3F0388F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6" name="11">
              <a:extLst>
                <a:ext uri="{FF2B5EF4-FFF2-40B4-BE49-F238E27FC236}">
                  <a16:creationId xmlns:a16="http://schemas.microsoft.com/office/drawing/2014/main" xmlns="" id="{CF2F16D6-6208-44D0-AAF6-EA81ADFED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7" name="12">
              <a:extLst>
                <a:ext uri="{FF2B5EF4-FFF2-40B4-BE49-F238E27FC236}">
                  <a16:creationId xmlns:a16="http://schemas.microsoft.com/office/drawing/2014/main" xmlns="" id="{960EB0F7-B8D4-4675-9539-57B7AF81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8" name="16">
            <a:extLst>
              <a:ext uri="{FF2B5EF4-FFF2-40B4-BE49-F238E27FC236}">
                <a16:creationId xmlns:a16="http://schemas.microsoft.com/office/drawing/2014/main" xmlns="" id="{D3CBB442-E5DC-4613-BD1E-9219D71748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3552C7D-5A05-454C-844F-CAE38917C4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482" y="3748723"/>
            <a:ext cx="8273905" cy="15812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4FCA022-B6D2-417C-B64B-6CFD2AA703D2}"/>
              </a:ext>
            </a:extLst>
          </p:cNvPr>
          <p:cNvSpPr txBox="1"/>
          <p:nvPr/>
        </p:nvSpPr>
        <p:spPr>
          <a:xfrm>
            <a:off x="2277341" y="1656951"/>
            <a:ext cx="7084851" cy="1913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8800" b="1" kern="0" dirty="0">
                <a:solidFill>
                  <a:srgbClr val="3B9185"/>
                </a:solidFill>
                <a:cs typeface="Arial"/>
                <a:sym typeface="Arial"/>
              </a:rPr>
              <a:t>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3957331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xmlns="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xmlns="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xmlns="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xmlns="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1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sp>
        <p:nvSpPr>
          <p:cNvPr id="16" name="30">
            <a:extLst>
              <a:ext uri="{FF2B5EF4-FFF2-40B4-BE49-F238E27FC236}">
                <a16:creationId xmlns:a16="http://schemas.microsoft.com/office/drawing/2014/main" xmlns="" id="{3950D7A5-6867-4C36-9696-BE04FC5BE898}"/>
              </a:ext>
            </a:extLst>
          </p:cNvPr>
          <p:cNvSpPr txBox="1"/>
          <p:nvPr/>
        </p:nvSpPr>
        <p:spPr>
          <a:xfrm>
            <a:off x="1804033" y="4728796"/>
            <a:ext cx="872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1123629-1C04-412A-AC60-A422768C9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744" y="1196514"/>
            <a:ext cx="3416710" cy="3523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474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xmlns="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xmlns="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xmlns="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xmlns="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2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sp>
        <p:nvSpPr>
          <p:cNvPr id="16" name="30">
            <a:extLst>
              <a:ext uri="{FF2B5EF4-FFF2-40B4-BE49-F238E27FC236}">
                <a16:creationId xmlns:a16="http://schemas.microsoft.com/office/drawing/2014/main" xmlns="" id="{3950D7A5-6867-4C36-9696-BE04FC5BE898}"/>
              </a:ext>
            </a:extLst>
          </p:cNvPr>
          <p:cNvSpPr txBox="1"/>
          <p:nvPr/>
        </p:nvSpPr>
        <p:spPr>
          <a:xfrm>
            <a:off x="1804033" y="4807453"/>
            <a:ext cx="872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1CD1C39-E993-4AF2-986D-D175DCA78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927" y="1245219"/>
            <a:ext cx="3984145" cy="3586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858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xmlns="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xmlns="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xmlns="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xmlns="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3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0950C2D-D827-4163-AB03-B2E7B07E2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995" y="1191796"/>
            <a:ext cx="3973283" cy="3224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30">
            <a:extLst>
              <a:ext uri="{FF2B5EF4-FFF2-40B4-BE49-F238E27FC236}">
                <a16:creationId xmlns:a16="http://schemas.microsoft.com/office/drawing/2014/main" xmlns="" id="{31E052DF-4183-4E13-B808-920DA32F45C4}"/>
              </a:ext>
            </a:extLst>
          </p:cNvPr>
          <p:cNvSpPr txBox="1"/>
          <p:nvPr/>
        </p:nvSpPr>
        <p:spPr>
          <a:xfrm>
            <a:off x="1804033" y="4728796"/>
            <a:ext cx="872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4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xmlns="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xmlns="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xmlns="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xmlns="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3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FBC9704-5A12-4917-940C-8A22B8981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059" y="1317976"/>
            <a:ext cx="4011169" cy="3337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30">
            <a:extLst>
              <a:ext uri="{FF2B5EF4-FFF2-40B4-BE49-F238E27FC236}">
                <a16:creationId xmlns:a16="http://schemas.microsoft.com/office/drawing/2014/main" xmlns="" id="{AC51CA57-8962-4458-B52A-CF7C40103802}"/>
              </a:ext>
            </a:extLst>
          </p:cNvPr>
          <p:cNvSpPr txBox="1"/>
          <p:nvPr/>
        </p:nvSpPr>
        <p:spPr>
          <a:xfrm>
            <a:off x="1804033" y="4728796"/>
            <a:ext cx="872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34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xmlns="" id="{ADE765D8-F367-4F8D-8549-54CA84E45263}"/>
              </a:ext>
            </a:extLst>
          </p:cNvPr>
          <p:cNvSpPr/>
          <p:nvPr/>
        </p:nvSpPr>
        <p:spPr>
          <a:xfrm>
            <a:off x="1233553" y="186549"/>
            <a:ext cx="105888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54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tai </a:t>
            </a:r>
            <a:r>
              <a:rPr lang="en-US" altLang="zh-CN" sz="54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xấu</a:t>
            </a:r>
            <a:r>
              <a:rPr lang="en-US" altLang="zh-CN" sz="54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xí</a:t>
            </a:r>
            <a:endParaRPr lang="zh-CN" altLang="en-US" sz="5400" b="1" dirty="0">
              <a:solidFill>
                <a:srgbClr val="F05524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2268B4F-1F36-46A9-983C-E19C6311BDF7}"/>
              </a:ext>
            </a:extLst>
          </p:cNvPr>
          <p:cNvGrpSpPr/>
          <p:nvPr/>
        </p:nvGrpSpPr>
        <p:grpSpPr>
          <a:xfrm>
            <a:off x="260555" y="178299"/>
            <a:ext cx="863972" cy="1015663"/>
            <a:chOff x="412456" y="30517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1EA8501D-20EB-49ED-9D76-2BF64C50FA37}"/>
                </a:ext>
              </a:extLst>
            </p:cNvPr>
            <p:cNvSpPr/>
            <p:nvPr/>
          </p:nvSpPr>
          <p:spPr>
            <a:xfrm>
              <a:off x="412456" y="146682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B2F47C6-54A9-4F58-A496-76EB1CD74359}"/>
                </a:ext>
              </a:extLst>
            </p:cNvPr>
            <p:cNvSpPr/>
            <p:nvPr/>
          </p:nvSpPr>
          <p:spPr>
            <a:xfrm>
              <a:off x="521482" y="30517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7E3A4E8-8426-4E80-951A-550377B8E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55" y="2285616"/>
            <a:ext cx="2812135" cy="2899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54B3175-1749-4251-8B0B-2DCE1BFA8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284" y="2319334"/>
            <a:ext cx="2771673" cy="2866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F7C00EB-CAEC-4047-9D3C-39E6A0FCD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551" y="2326078"/>
            <a:ext cx="2791904" cy="2859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1D8D9F9-C4A9-4AE4-B1C0-922272F89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7048" y="2339565"/>
            <a:ext cx="2798648" cy="2845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30">
            <a:extLst>
              <a:ext uri="{FF2B5EF4-FFF2-40B4-BE49-F238E27FC236}">
                <a16:creationId xmlns:a16="http://schemas.microsoft.com/office/drawing/2014/main" xmlns="" id="{2792AA4D-987B-4F52-98D4-C9A291163949}"/>
              </a:ext>
            </a:extLst>
          </p:cNvPr>
          <p:cNvSpPr txBox="1"/>
          <p:nvPr/>
        </p:nvSpPr>
        <p:spPr>
          <a:xfrm>
            <a:off x="536726" y="5312587"/>
            <a:ext cx="2471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0" name="30">
            <a:extLst>
              <a:ext uri="{FF2B5EF4-FFF2-40B4-BE49-F238E27FC236}">
                <a16:creationId xmlns:a16="http://schemas.microsoft.com/office/drawing/2014/main" xmlns="" id="{24DA2047-EE5F-402B-9D3F-184B304E0BAB}"/>
              </a:ext>
            </a:extLst>
          </p:cNvPr>
          <p:cNvSpPr txBox="1"/>
          <p:nvPr/>
        </p:nvSpPr>
        <p:spPr>
          <a:xfrm>
            <a:off x="3639906" y="5312587"/>
            <a:ext cx="270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1" name="30">
            <a:extLst>
              <a:ext uri="{FF2B5EF4-FFF2-40B4-BE49-F238E27FC236}">
                <a16:creationId xmlns:a16="http://schemas.microsoft.com/office/drawing/2014/main" xmlns="" id="{0CA276FB-CE97-43B5-B3CD-17E52D8D5586}"/>
              </a:ext>
            </a:extLst>
          </p:cNvPr>
          <p:cNvSpPr txBox="1"/>
          <p:nvPr/>
        </p:nvSpPr>
        <p:spPr>
          <a:xfrm>
            <a:off x="6263144" y="5312587"/>
            <a:ext cx="2927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2" name="30">
            <a:extLst>
              <a:ext uri="{FF2B5EF4-FFF2-40B4-BE49-F238E27FC236}">
                <a16:creationId xmlns:a16="http://schemas.microsoft.com/office/drawing/2014/main" xmlns="" id="{979994E6-F772-4857-8565-3A80ECFCCBB2}"/>
              </a:ext>
            </a:extLst>
          </p:cNvPr>
          <p:cNvSpPr txBox="1"/>
          <p:nvPr/>
        </p:nvSpPr>
        <p:spPr>
          <a:xfrm>
            <a:off x="9797149" y="5312587"/>
            <a:ext cx="180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130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xmlns="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xmlns="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xmlns="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xmlns="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xmlns="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D2E5C42-8D0C-4510-BF2B-7610438B1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349" y="17430"/>
            <a:ext cx="9169179" cy="2005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000" b="1" kern="0" dirty="0">
                <a:solidFill>
                  <a:srgbClr val="3B9185"/>
                </a:solidFill>
                <a:cs typeface="Arial"/>
                <a:sym typeface="Arial"/>
              </a:rPr>
              <a:t>TIẾT </a:t>
            </a:r>
            <a:r>
              <a:rPr lang="en-US" sz="4000" b="1" kern="0" dirty="0">
                <a:solidFill>
                  <a:srgbClr val="3B9185"/>
                </a:solidFill>
                <a:cs typeface="Arial"/>
                <a:sym typeface="Arial"/>
              </a:rPr>
              <a:t>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63C433F-F74A-4685-BBE1-B745FDB8F1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06" y="2488630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7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23A085B-4C2D-41E1-9287-E6B96033D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85" y="1102111"/>
            <a:ext cx="10386137" cy="5124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8">
            <a:extLst>
              <a:ext uri="{FF2B5EF4-FFF2-40B4-BE49-F238E27FC236}">
                <a16:creationId xmlns:a16="http://schemas.microsoft.com/office/drawing/2014/main" xmlns="" id="{EE88654B-BC42-4405-A87C-0C0027D1C888}"/>
              </a:ext>
            </a:extLst>
          </p:cNvPr>
          <p:cNvSpPr/>
          <p:nvPr/>
        </p:nvSpPr>
        <p:spPr>
          <a:xfrm>
            <a:off x="1277183" y="232153"/>
            <a:ext cx="38999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95304D2-38BB-4184-A456-68CEB5BCD9BF}"/>
              </a:ext>
            </a:extLst>
          </p:cNvPr>
          <p:cNvGrpSpPr/>
          <p:nvPr/>
        </p:nvGrpSpPr>
        <p:grpSpPr>
          <a:xfrm>
            <a:off x="270933" y="177673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928FBF29-FD59-4ABB-AF09-7A67D2560B3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6F14953-7E1D-4028-A368-8A47D0599C6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7" name="8">
            <a:extLst>
              <a:ext uri="{FF2B5EF4-FFF2-40B4-BE49-F238E27FC236}">
                <a16:creationId xmlns:a16="http://schemas.microsoft.com/office/drawing/2014/main" xmlns="" id="{7EE5D83A-4E42-41BD-9D24-2A496F4AF266}"/>
              </a:ext>
            </a:extLst>
          </p:cNvPr>
          <p:cNvSpPr/>
          <p:nvPr/>
        </p:nvSpPr>
        <p:spPr>
          <a:xfrm>
            <a:off x="1602564" y="1485594"/>
            <a:ext cx="91539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4488" algn="just"/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thỏ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hướng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nhóm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91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xmlns="" id="{9BDD601E-E4B9-4490-BB2E-998C95B520F3}"/>
              </a:ext>
            </a:extLst>
          </p:cNvPr>
          <p:cNvSpPr/>
          <p:nvPr/>
        </p:nvSpPr>
        <p:spPr>
          <a:xfrm>
            <a:off x="1277183" y="232153"/>
            <a:ext cx="38999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5634825-0F51-4352-86B9-A07B29D727FA}"/>
              </a:ext>
            </a:extLst>
          </p:cNvPr>
          <p:cNvGrpSpPr/>
          <p:nvPr/>
        </p:nvGrpSpPr>
        <p:grpSpPr>
          <a:xfrm>
            <a:off x="270933" y="177673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C4E21418-DE61-439C-9420-2DEA98F5D0BA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C6A9072-525C-40B5-8039-733B614C801A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4FFCFA8-A97A-405B-8AFB-BD8C5BDE3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49" y="1406563"/>
            <a:ext cx="11533239" cy="310084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FA6DB9CE-4A8D-4802-96F6-8353A905E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604" y="4295320"/>
            <a:ext cx="2134791" cy="213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92F1DFF8-9E77-4E64-B4E6-9D3D1E440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424" y="1742106"/>
            <a:ext cx="1265857" cy="1244934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8A22D564-B5CB-4D6E-834E-28CA9C09B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815" y="2688075"/>
            <a:ext cx="1265857" cy="124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5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xmlns="" id="{0CE531D4-323B-4C01-BBBB-543ED7C81AEE}"/>
              </a:ext>
            </a:extLst>
          </p:cNvPr>
          <p:cNvSpPr/>
          <p:nvPr/>
        </p:nvSpPr>
        <p:spPr>
          <a:xfrm>
            <a:off x="1251596" y="164225"/>
            <a:ext cx="105031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hoặc ngoài bài đọc </a:t>
            </a: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tai xấu x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</a:t>
            </a: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có tiếng ch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vần </a:t>
            </a:r>
            <a:r>
              <a:rPr lang="vi-VN" sz="48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uyt, it, uyêt, iêt </a:t>
            </a:r>
            <a:endParaRPr lang="zh-CN" altLang="en-US" sz="44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F167880-93F0-48B2-82B5-F395C69C3A65}"/>
              </a:ext>
            </a:extLst>
          </p:cNvPr>
          <p:cNvGrpSpPr/>
          <p:nvPr/>
        </p:nvGrpSpPr>
        <p:grpSpPr>
          <a:xfrm>
            <a:off x="3079396" y="2470869"/>
            <a:ext cx="2149726" cy="2149726"/>
            <a:chOff x="1613752" y="2354137"/>
            <a:chExt cx="2149726" cy="2149726"/>
          </a:xfrm>
        </p:grpSpPr>
        <p:pic>
          <p:nvPicPr>
            <p:cNvPr id="18" name="Picture 17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xmlns="" id="{3AF86925-34B6-4263-96FD-8C9E9961D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19" name="8">
              <a:extLst>
                <a:ext uri="{FF2B5EF4-FFF2-40B4-BE49-F238E27FC236}">
                  <a16:creationId xmlns:a16="http://schemas.microsoft.com/office/drawing/2014/main" xmlns="" id="{DA6B8371-E36D-4C59-A6DE-A8F8711D8E74}"/>
                </a:ext>
              </a:extLst>
            </p:cNvPr>
            <p:cNvSpPr/>
            <p:nvPr/>
          </p:nvSpPr>
          <p:spPr>
            <a:xfrm>
              <a:off x="1952797" y="2967367"/>
              <a:ext cx="141101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uyt</a:t>
              </a:r>
              <a:endParaRPr lang="zh-CN" alt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20" name="Picture 19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xmlns="" id="{9D6274E1-2035-43A1-89D0-BBE3C1A1A0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38436" r="32092" b="40733"/>
          <a:stretch/>
        </p:blipFill>
        <p:spPr>
          <a:xfrm>
            <a:off x="5338208" y="3084099"/>
            <a:ext cx="1424540" cy="92326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1A691D8-DDC0-4790-AE6D-45EF44C7F7F5}"/>
              </a:ext>
            </a:extLst>
          </p:cNvPr>
          <p:cNvGrpSpPr/>
          <p:nvPr/>
        </p:nvGrpSpPr>
        <p:grpSpPr>
          <a:xfrm>
            <a:off x="6833331" y="2384241"/>
            <a:ext cx="2149726" cy="2149726"/>
            <a:chOff x="1613752" y="2354137"/>
            <a:chExt cx="2149726" cy="2149726"/>
          </a:xfrm>
        </p:grpSpPr>
        <p:pic>
          <p:nvPicPr>
            <p:cNvPr id="22" name="Picture 21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xmlns="" id="{2285886D-2960-478B-B373-17BA4F66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23" name="8">
              <a:extLst>
                <a:ext uri="{FF2B5EF4-FFF2-40B4-BE49-F238E27FC236}">
                  <a16:creationId xmlns:a16="http://schemas.microsoft.com/office/drawing/2014/main" xmlns="" id="{3C03FFEC-48F2-4456-8D2C-DFA94A3C2CD0}"/>
                </a:ext>
              </a:extLst>
            </p:cNvPr>
            <p:cNvSpPr/>
            <p:nvPr/>
          </p:nvSpPr>
          <p:spPr>
            <a:xfrm>
              <a:off x="1819080" y="3053995"/>
              <a:ext cx="171941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suỵt</a:t>
              </a:r>
              <a:endParaRPr lang="zh-CN" alt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706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xmlns="" id="{0CE531D4-323B-4C01-BBBB-543ED7C81AEE}"/>
              </a:ext>
            </a:extLst>
          </p:cNvPr>
          <p:cNvSpPr/>
          <p:nvPr/>
        </p:nvSpPr>
        <p:spPr>
          <a:xfrm>
            <a:off x="1251596" y="164225"/>
            <a:ext cx="105031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hoặc ngoài bài đọc </a:t>
            </a: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tai xấu x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</a:t>
            </a: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có tiếng ch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vần </a:t>
            </a:r>
            <a:r>
              <a:rPr lang="vi-VN" sz="48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uyt, it, uyêt, iêt </a:t>
            </a:r>
            <a:endParaRPr lang="zh-CN" altLang="en-US" sz="44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F167880-93F0-48B2-82B5-F395C69C3A65}"/>
              </a:ext>
            </a:extLst>
          </p:cNvPr>
          <p:cNvGrpSpPr/>
          <p:nvPr/>
        </p:nvGrpSpPr>
        <p:grpSpPr>
          <a:xfrm>
            <a:off x="3079396" y="2470869"/>
            <a:ext cx="2149726" cy="2149726"/>
            <a:chOff x="1613752" y="2354137"/>
            <a:chExt cx="2149726" cy="2149726"/>
          </a:xfrm>
        </p:grpSpPr>
        <p:pic>
          <p:nvPicPr>
            <p:cNvPr id="18" name="Picture 17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xmlns="" id="{3AF86925-34B6-4263-96FD-8C9E9961D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19" name="8">
              <a:extLst>
                <a:ext uri="{FF2B5EF4-FFF2-40B4-BE49-F238E27FC236}">
                  <a16:creationId xmlns:a16="http://schemas.microsoft.com/office/drawing/2014/main" xmlns="" id="{DA6B8371-E36D-4C59-A6DE-A8F8711D8E74}"/>
                </a:ext>
              </a:extLst>
            </p:cNvPr>
            <p:cNvSpPr/>
            <p:nvPr/>
          </p:nvSpPr>
          <p:spPr>
            <a:xfrm>
              <a:off x="1983106" y="2926873"/>
              <a:ext cx="141101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it</a:t>
              </a:r>
              <a:endParaRPr lang="zh-CN" alt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20" name="Picture 19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xmlns="" id="{9D6274E1-2035-43A1-89D0-BBE3C1A1A0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38436" r="32092" b="40733"/>
          <a:stretch/>
        </p:blipFill>
        <p:spPr>
          <a:xfrm>
            <a:off x="5338208" y="3084099"/>
            <a:ext cx="1424540" cy="92326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1A691D8-DDC0-4790-AE6D-45EF44C7F7F5}"/>
              </a:ext>
            </a:extLst>
          </p:cNvPr>
          <p:cNvGrpSpPr/>
          <p:nvPr/>
        </p:nvGrpSpPr>
        <p:grpSpPr>
          <a:xfrm>
            <a:off x="6833331" y="2384241"/>
            <a:ext cx="2149726" cy="2149726"/>
            <a:chOff x="1613752" y="2354137"/>
            <a:chExt cx="2149726" cy="2149726"/>
          </a:xfrm>
        </p:grpSpPr>
        <p:pic>
          <p:nvPicPr>
            <p:cNvPr id="22" name="Picture 21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xmlns="" id="{2285886D-2960-478B-B373-17BA4F66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23" name="8">
              <a:extLst>
                <a:ext uri="{FF2B5EF4-FFF2-40B4-BE49-F238E27FC236}">
                  <a16:creationId xmlns:a16="http://schemas.microsoft.com/office/drawing/2014/main" xmlns="" id="{3C03FFEC-48F2-4456-8D2C-DFA94A3C2CD0}"/>
                </a:ext>
              </a:extLst>
            </p:cNvPr>
            <p:cNvSpPr/>
            <p:nvPr/>
          </p:nvSpPr>
          <p:spPr>
            <a:xfrm>
              <a:off x="1828909" y="2945297"/>
              <a:ext cx="17194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vịt</a:t>
              </a:r>
              <a:endParaRPr lang="zh-CN" alt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496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HẠM DUYÊN 18 - 9Slide.vn">
            <a:hlinkClick r:id="" action="ppaction://media"/>
            <a:extLst>
              <a:ext uri="{FF2B5EF4-FFF2-40B4-BE49-F238E27FC236}">
                <a16:creationId xmlns:a16="http://schemas.microsoft.com/office/drawing/2014/main" xmlns="" id="{8C3D55A2-5FB1-A66B-5AE6-F294BF519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404" y="4502478"/>
            <a:ext cx="406400" cy="406400"/>
          </a:xfrm>
          <a:prstGeom prst="rect">
            <a:avLst/>
          </a:prstGeom>
        </p:spPr>
      </p:pic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xmlns="" id="{C54ABE52-6C1B-A1A5-BA77-4E3CF6D7DE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592"/>
          <a:stretch/>
        </p:blipFill>
        <p:spPr>
          <a:xfrm>
            <a:off x="0" y="2576052"/>
            <a:ext cx="12192000" cy="4276213"/>
          </a:xfrm>
          <a:prstGeom prst="rect">
            <a:avLst/>
          </a:prstGeom>
        </p:spPr>
      </p:pic>
      <p:grpSp>
        <p:nvGrpSpPr>
          <p:cNvPr id="7" name="PHẠM DUYÊN 1 - 9Slide.vn">
            <a:extLst>
              <a:ext uri="{FF2B5EF4-FFF2-40B4-BE49-F238E27FC236}">
                <a16:creationId xmlns:a16="http://schemas.microsoft.com/office/drawing/2014/main" xmlns="" id="{10793851-52AA-6F1F-59A1-50AF41DDD2F7}"/>
              </a:ext>
            </a:extLst>
          </p:cNvPr>
          <p:cNvGrpSpPr/>
          <p:nvPr/>
        </p:nvGrpSpPr>
        <p:grpSpPr>
          <a:xfrm>
            <a:off x="10230166" y="5925151"/>
            <a:ext cx="988019" cy="769441"/>
            <a:chOff x="9608985" y="9848545"/>
            <a:chExt cx="1482028" cy="1154161"/>
          </a:xfrm>
        </p:grpSpPr>
        <p:pic>
          <p:nvPicPr>
            <p:cNvPr id="4" name="Picture 14">
              <a:extLst>
                <a:ext uri="{FF2B5EF4-FFF2-40B4-BE49-F238E27FC236}">
                  <a16:creationId xmlns:a16="http://schemas.microsoft.com/office/drawing/2014/main" xmlns="" id="{9A26D31C-57BF-615C-15DF-9089D90C8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9608985" y="10191750"/>
              <a:ext cx="1482028" cy="6576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5143261-A428-5441-D392-B3ACE7030783}"/>
                </a:ext>
              </a:extLst>
            </p:cNvPr>
            <p:cNvSpPr txBox="1"/>
            <p:nvPr/>
          </p:nvSpPr>
          <p:spPr>
            <a:xfrm>
              <a:off x="10056730" y="9848545"/>
              <a:ext cx="781945" cy="1154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5C1906"/>
                  </a:solidFill>
                  <a:effectLst>
                    <a:outerShdw blurRad="38100" dist="38100" dir="2700000" algn="tl">
                      <a:srgbClr val="FFFF00">
                        <a:alpha val="43000"/>
                      </a:srgbClr>
                    </a:outerShdw>
                  </a:effectLst>
                  <a:latin typeface="UVN Chim Bien Nang" panose="0209080305050A020404" pitchFamily="18" charset="0"/>
                </a:rPr>
                <a:t>2</a:t>
              </a:r>
            </a:p>
          </p:txBody>
        </p:sp>
      </p:grpSp>
      <p:pic>
        <p:nvPicPr>
          <p:cNvPr id="9" name="PHẠM DUYÊN 2 - 9Slide.vn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20000" flipH="1">
            <a:off x="3464603" y="-86235"/>
            <a:ext cx="5262795" cy="888097"/>
          </a:xfrm>
          <a:prstGeom prst="rect">
            <a:avLst/>
          </a:prstGeom>
        </p:spPr>
      </p:pic>
      <p:pic>
        <p:nvPicPr>
          <p:cNvPr id="19" name="PHẠM DUYÊN 4 - 9Slide.vn">
            <a:hlinkClick r:id="rId8" action="ppaction://hlinksldjump"/>
            <a:extLst>
              <a:ext uri="{FF2B5EF4-FFF2-40B4-BE49-F238E27FC236}">
                <a16:creationId xmlns:a16="http://schemas.microsoft.com/office/drawing/2014/main" xmlns="" id="{E89039DC-24C3-E618-F612-D65452884B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148" y="4183309"/>
            <a:ext cx="4936245" cy="2637213"/>
          </a:xfrm>
          <a:prstGeom prst="rect">
            <a:avLst/>
          </a:prstGeom>
        </p:spPr>
      </p:pic>
      <p:pic>
        <p:nvPicPr>
          <p:cNvPr id="8" name="PHẠM DUYÊN 5 - 9Slide.v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8771798" y="615362"/>
            <a:ext cx="3196413" cy="5197421"/>
          </a:xfrm>
          <a:prstGeom prst="rect">
            <a:avLst/>
          </a:prstGeom>
        </p:spPr>
      </p:pic>
      <p:pic>
        <p:nvPicPr>
          <p:cNvPr id="20" name="PHẠM DUYÊN 6 - 9Slide.vn">
            <a:extLst>
              <a:ext uri="{FF2B5EF4-FFF2-40B4-BE49-F238E27FC236}">
                <a16:creationId xmlns:a16="http://schemas.microsoft.com/office/drawing/2014/main" xmlns="" id="{3CC5A371-BCE8-4976-E95F-64EA02FB233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0019083" y="5444493"/>
            <a:ext cx="610689" cy="482191"/>
          </a:xfrm>
          <a:prstGeom prst="rect">
            <a:avLst/>
          </a:prstGeom>
        </p:spPr>
      </p:pic>
      <p:pic>
        <p:nvPicPr>
          <p:cNvPr id="2" name="PHẠM DUYÊN 7 - 9Slide.v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090466" y="5008253"/>
            <a:ext cx="1848221" cy="1883537"/>
          </a:xfrm>
          <a:prstGeom prst="rect">
            <a:avLst/>
          </a:prstGeom>
        </p:spPr>
      </p:pic>
      <p:pic>
        <p:nvPicPr>
          <p:cNvPr id="6" name="PHẠM DUYÊN 8 - 9Slide.vn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6273573" y="4779783"/>
            <a:ext cx="788660" cy="1244244"/>
          </a:xfrm>
          <a:prstGeom prst="rect">
            <a:avLst/>
          </a:prstGeom>
        </p:spPr>
      </p:pic>
      <p:pic>
        <p:nvPicPr>
          <p:cNvPr id="26" name="PHẠM DUYÊN 9 - 9Slide.vn">
            <a:extLst>
              <a:ext uri="{FF2B5EF4-FFF2-40B4-BE49-F238E27FC236}">
                <a16:creationId xmlns:a16="http://schemas.microsoft.com/office/drawing/2014/main" xmlns="" id="{87F02526-7BB7-BBBA-E74E-A105D075A69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0800000">
            <a:off x="176678" y="110887"/>
            <a:ext cx="1525197" cy="8655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0 - 9Slide.vn">
            <a:extLst>
              <a:ext uri="{FF2B5EF4-FFF2-40B4-BE49-F238E27FC236}">
                <a16:creationId xmlns:a16="http://schemas.microsoft.com/office/drawing/2014/main" xmlns="" id="{82E9B01D-7C12-2C1F-0B57-A34A68B638F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>
            <a:off x="10949404" y="71809"/>
            <a:ext cx="1096393" cy="709915"/>
          </a:xfrm>
          <a:prstGeom prst="rect">
            <a:avLst/>
          </a:prstGeom>
        </p:spPr>
      </p:pic>
      <p:pic>
        <p:nvPicPr>
          <p:cNvPr id="28" name="PHẠM DUYÊN 11 - 9Slide.vn">
            <a:extLst>
              <a:ext uri="{FF2B5EF4-FFF2-40B4-BE49-F238E27FC236}">
                <a16:creationId xmlns:a16="http://schemas.microsoft.com/office/drawing/2014/main" xmlns="" id="{36F0DE7C-F757-B7D6-B1B0-B81FAE50961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 flipV="1">
            <a:off x="10379900" y="93254"/>
            <a:ext cx="516993" cy="334753"/>
          </a:xfrm>
          <a:prstGeom prst="rect">
            <a:avLst/>
          </a:prstGeom>
        </p:spPr>
      </p:pic>
      <p:pic>
        <p:nvPicPr>
          <p:cNvPr id="25" name="PHẠM DUYÊN 12 - 9Slide.vn">
            <a:extLst>
              <a:ext uri="{FF2B5EF4-FFF2-40B4-BE49-F238E27FC236}">
                <a16:creationId xmlns:a16="http://schemas.microsoft.com/office/drawing/2014/main" xmlns="" id="{1CDB7D6F-6D9C-AEDE-460A-0463FCE28C0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966710" y="260631"/>
            <a:ext cx="831829" cy="472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xmlns="" id="{5206D351-B567-006E-D55C-49486A9D4B1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 flipV="1">
            <a:off x="10486338" y="388300"/>
            <a:ext cx="516993" cy="334753"/>
          </a:xfrm>
          <a:prstGeom prst="rect">
            <a:avLst/>
          </a:prstGeom>
        </p:spPr>
      </p:pic>
      <p:pic>
        <p:nvPicPr>
          <p:cNvPr id="36" name="PHẠM DUYÊN 14 - 9Slide.vn">
            <a:extLst>
              <a:ext uri="{FF2B5EF4-FFF2-40B4-BE49-F238E27FC236}">
                <a16:creationId xmlns:a16="http://schemas.microsoft.com/office/drawing/2014/main" xmlns="" id="{4D59037E-E545-7F8A-4085-6E3D908934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685428">
            <a:off x="2213733" y="702819"/>
            <a:ext cx="2849756" cy="2188799"/>
          </a:xfrm>
          <a:prstGeom prst="rect">
            <a:avLst/>
          </a:prstGeom>
        </p:spPr>
      </p:pic>
      <p:pic>
        <p:nvPicPr>
          <p:cNvPr id="41" name="PHẠM DUYÊN 15 - 9Slide.vn">
            <a:extLst>
              <a:ext uri="{FF2B5EF4-FFF2-40B4-BE49-F238E27FC236}">
                <a16:creationId xmlns:a16="http://schemas.microsoft.com/office/drawing/2014/main" xmlns="" id="{55F48F5A-7CF4-EDCA-02BD-9CB73E4041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572738">
            <a:off x="4577100" y="620147"/>
            <a:ext cx="3756497" cy="2198404"/>
          </a:xfrm>
          <a:prstGeom prst="rect">
            <a:avLst/>
          </a:prstGeom>
        </p:spPr>
      </p:pic>
      <p:pic>
        <p:nvPicPr>
          <p:cNvPr id="42" name="PHẠM DUYÊN 16 - 9Slide.vn">
            <a:extLst>
              <a:ext uri="{FF2B5EF4-FFF2-40B4-BE49-F238E27FC236}">
                <a16:creationId xmlns:a16="http://schemas.microsoft.com/office/drawing/2014/main" xmlns="" id="{00A7A6A6-B746-6BDB-AA71-6E2677F2C3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39766" y="1895324"/>
            <a:ext cx="4113125" cy="2629636"/>
          </a:xfrm>
          <a:prstGeom prst="rect">
            <a:avLst/>
          </a:prstGeom>
        </p:spPr>
      </p:pic>
      <p:pic>
        <p:nvPicPr>
          <p:cNvPr id="18" name="PHẠM DUYÊN 17 - 9Slide.vn">
            <a:hlinkClick r:id="rId19" action="ppaction://hlinksldjump"/>
            <a:extLst>
              <a:ext uri="{FF2B5EF4-FFF2-40B4-BE49-F238E27FC236}">
                <a16:creationId xmlns:a16="http://schemas.microsoft.com/office/drawing/2014/main" xmlns="" id="{4E66A546-1E99-52EC-D2B5-13FB04F0CE5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00553" y="5222700"/>
            <a:ext cx="1335961" cy="1238601"/>
          </a:xfrm>
          <a:prstGeom prst="rect">
            <a:avLst/>
          </a:prstGeom>
        </p:spPr>
      </p:pic>
      <p:pic>
        <p:nvPicPr>
          <p:cNvPr id="44" name="PHẠM DUYÊN 19 - 9Slide.vn">
            <a:extLst>
              <a:ext uri="{FF2B5EF4-FFF2-40B4-BE49-F238E27FC236}">
                <a16:creationId xmlns:a16="http://schemas.microsoft.com/office/drawing/2014/main" xmlns="" id="{A3ADA70B-DDBE-794D-B890-0C64A1A6D69F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flipH="1">
            <a:off x="7173018" y="5531645"/>
            <a:ext cx="979630" cy="1051247"/>
          </a:xfrm>
          <a:prstGeom prst="rect">
            <a:avLst/>
          </a:prstGeom>
        </p:spPr>
      </p:pic>
      <p:pic>
        <p:nvPicPr>
          <p:cNvPr id="23" name="PHẠM DUYÊN 20 - 9Slide.vn">
            <a:hlinkClick r:id="rId22" action="ppaction://hlinksldjump"/>
            <a:extLst>
              <a:ext uri="{FF2B5EF4-FFF2-40B4-BE49-F238E27FC236}">
                <a16:creationId xmlns:a16="http://schemas.microsoft.com/office/drawing/2014/main" xmlns="" id="{7F4DE61D-F199-7AA5-F5FB-C9D577EF8DD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2233" y="5950315"/>
            <a:ext cx="1070933" cy="1224452"/>
          </a:xfrm>
          <a:prstGeom prst="rect">
            <a:avLst/>
          </a:prstGeom>
        </p:spPr>
      </p:pic>
      <p:pic>
        <p:nvPicPr>
          <p:cNvPr id="11" name="PHẠM DUYÊN 21 - 9Slide.vn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flipH="1">
            <a:off x="7955954" y="4178962"/>
            <a:ext cx="981667" cy="1053433"/>
          </a:xfrm>
          <a:prstGeom prst="rect">
            <a:avLst/>
          </a:prstGeom>
        </p:spPr>
      </p:pic>
      <p:pic>
        <p:nvPicPr>
          <p:cNvPr id="17" name="PHẠM DUYÊN 22 - 9Slide.vn">
            <a:hlinkClick r:id="rId8" action="ppaction://hlinksldjump"/>
            <a:extLst>
              <a:ext uri="{FF2B5EF4-FFF2-40B4-BE49-F238E27FC236}">
                <a16:creationId xmlns:a16="http://schemas.microsoft.com/office/drawing/2014/main" xmlns="" id="{90B5F943-33CC-8A93-74B7-4690F9BBF78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649403" y="4574545"/>
            <a:ext cx="1335961" cy="12440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9.87654E-7 L -0.01806 -0.0055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3.45679E-6 L 0.02708 0.0112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2.5E-6 0.02839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repeatCount="indefinite" accel="50000" decel="5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2.71605E-6 L 2.91667E-6 0.02839 " pathEditMode="relative" rAng="0" ptsTypes="AA">
                                      <p:cBhvr>
                                        <p:cTn id="5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4.44444E-6 L 1.25E-6 0.02839 " pathEditMode="relative" rAng="0" ptsTypes="AA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046 L 5E-6 -0.00015 C -0.00338 -0.00663 -0.00598 -0.01327 -0.00947 -0.01836 C -0.01407 -0.02484 -0.01954 -0.02978 -0.02553 -0.03472 C -0.03577 -0.04444 -0.05218 -0.05355 -0.06285 -0.05817 C -0.0664 -0.0591 -0.09263 -0.06311 -0.09349 -0.06311 L -0.11537 -0.06219 C -0.11737 -0.06203 -0.11945 -0.06172 -0.12171 -0.06064 C -0.12344 -0.05972 -0.12535 -0.05787 -0.12622 -0.05663 C -0.14158 -0.04583 -0.12162 -0.06219 -0.13542 -0.05 C -0.16016 -0.02592 -0.13742 -0.05 -0.15408 -0.0304 C -0.15608 -0.02901 -0.15808 -0.02762 -0.15903 -0.025 C -0.1862 -0.02114 -0.26329 0.00448 -0.31693 -0.00725 C -0.31702 0.00047 -0.48099 -0.10154 -0.48099 -0.09753 " pathEditMode="relative" rAng="0" ptsTypes="AAAAAAAAAAAAAA">
                                      <p:cBhvr>
                                        <p:cTn id="1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54" y="-484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1.11111E-6 L -0.24228 -0.08426 C -0.35443 -0.10355 -0.45869 -0.02824 -0.57058 -0.04738 " pathEditMode="relative" rAng="0" ptsTypes="AAA">
                                      <p:cBhvr>
                                        <p:cTn id="1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33" y="-4383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84 -0.0071 L -0.21094 -0.12454 L -0.33984 -0.18766 L -0.46293 -0.15833 C -0.49201 -0.16466 -0.49687 -0.16111 -0.52595 -0.16744 " pathEditMode="relative" rAng="0" ptsTypes="AAAAA">
                                      <p:cBhvr>
                                        <p:cTn id="12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6" y="-9028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 numSld="5">
                <p:cTn id="1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xmlns="" id="{0CE531D4-323B-4C01-BBBB-543ED7C81AEE}"/>
              </a:ext>
            </a:extLst>
          </p:cNvPr>
          <p:cNvSpPr/>
          <p:nvPr/>
        </p:nvSpPr>
        <p:spPr>
          <a:xfrm>
            <a:off x="1251596" y="164225"/>
            <a:ext cx="105031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hoặc ngoài bài đọc </a:t>
            </a: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tai xấu x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</a:t>
            </a: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có tiếng ch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vần </a:t>
            </a:r>
            <a:r>
              <a:rPr lang="vi-VN" sz="48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uyt, it, uyêt, iêt </a:t>
            </a:r>
            <a:endParaRPr lang="zh-CN" altLang="en-US" sz="44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F167880-93F0-48B2-82B5-F395C69C3A65}"/>
              </a:ext>
            </a:extLst>
          </p:cNvPr>
          <p:cNvGrpSpPr/>
          <p:nvPr/>
        </p:nvGrpSpPr>
        <p:grpSpPr>
          <a:xfrm>
            <a:off x="3079396" y="2470869"/>
            <a:ext cx="2149726" cy="2149726"/>
            <a:chOff x="1613752" y="2354137"/>
            <a:chExt cx="2149726" cy="2149726"/>
          </a:xfrm>
        </p:grpSpPr>
        <p:pic>
          <p:nvPicPr>
            <p:cNvPr id="18" name="Picture 17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xmlns="" id="{3AF86925-34B6-4263-96FD-8C9E9961D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19" name="8">
              <a:extLst>
                <a:ext uri="{FF2B5EF4-FFF2-40B4-BE49-F238E27FC236}">
                  <a16:creationId xmlns:a16="http://schemas.microsoft.com/office/drawing/2014/main" xmlns="" id="{DA6B8371-E36D-4C59-A6DE-A8F8711D8E74}"/>
                </a:ext>
              </a:extLst>
            </p:cNvPr>
            <p:cNvSpPr/>
            <p:nvPr/>
          </p:nvSpPr>
          <p:spPr>
            <a:xfrm>
              <a:off x="1983106" y="2926873"/>
              <a:ext cx="141101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uyêt</a:t>
              </a:r>
              <a:endParaRPr lang="zh-CN" alt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20" name="Picture 19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xmlns="" id="{9D6274E1-2035-43A1-89D0-BBE3C1A1A0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38436" r="32092" b="40733"/>
          <a:stretch/>
        </p:blipFill>
        <p:spPr>
          <a:xfrm>
            <a:off x="5338208" y="3084099"/>
            <a:ext cx="1424540" cy="92326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1A691D8-DDC0-4790-AE6D-45EF44C7F7F5}"/>
              </a:ext>
            </a:extLst>
          </p:cNvPr>
          <p:cNvGrpSpPr/>
          <p:nvPr/>
        </p:nvGrpSpPr>
        <p:grpSpPr>
          <a:xfrm>
            <a:off x="6833331" y="2384241"/>
            <a:ext cx="2149726" cy="2149726"/>
            <a:chOff x="1613752" y="2354137"/>
            <a:chExt cx="2149726" cy="2149726"/>
          </a:xfrm>
        </p:grpSpPr>
        <p:pic>
          <p:nvPicPr>
            <p:cNvPr id="22" name="Picture 21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xmlns="" id="{2285886D-2960-478B-B373-17BA4F66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23" name="8">
              <a:extLst>
                <a:ext uri="{FF2B5EF4-FFF2-40B4-BE49-F238E27FC236}">
                  <a16:creationId xmlns:a16="http://schemas.microsoft.com/office/drawing/2014/main" xmlns="" id="{3C03FFEC-48F2-4456-8D2C-DFA94A3C2CD0}"/>
                </a:ext>
              </a:extLst>
            </p:cNvPr>
            <p:cNvSpPr/>
            <p:nvPr/>
          </p:nvSpPr>
          <p:spPr>
            <a:xfrm>
              <a:off x="1809453" y="2945297"/>
              <a:ext cx="17194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tuyệt</a:t>
              </a:r>
              <a:endParaRPr lang="zh-CN" alt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889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xmlns="" id="{0CE531D4-323B-4C01-BBBB-543ED7C81AEE}"/>
              </a:ext>
            </a:extLst>
          </p:cNvPr>
          <p:cNvSpPr/>
          <p:nvPr/>
        </p:nvSpPr>
        <p:spPr>
          <a:xfrm>
            <a:off x="1251596" y="164225"/>
            <a:ext cx="105031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hoặc ngoài bài đọc </a:t>
            </a: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tai xấu x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</a:t>
            </a: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có tiếng ch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</a:t>
            </a:r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vần </a:t>
            </a:r>
            <a:r>
              <a:rPr lang="vi-VN" sz="48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uyt, it, uyêt, iêt </a:t>
            </a:r>
            <a:endParaRPr lang="zh-CN" altLang="en-US" sz="44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F167880-93F0-48B2-82B5-F395C69C3A65}"/>
              </a:ext>
            </a:extLst>
          </p:cNvPr>
          <p:cNvGrpSpPr/>
          <p:nvPr/>
        </p:nvGrpSpPr>
        <p:grpSpPr>
          <a:xfrm>
            <a:off x="3079396" y="2470869"/>
            <a:ext cx="2149726" cy="2149726"/>
            <a:chOff x="1613752" y="2354137"/>
            <a:chExt cx="2149726" cy="2149726"/>
          </a:xfrm>
        </p:grpSpPr>
        <p:pic>
          <p:nvPicPr>
            <p:cNvPr id="18" name="Picture 17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xmlns="" id="{3AF86925-34B6-4263-96FD-8C9E9961D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19" name="8">
              <a:extLst>
                <a:ext uri="{FF2B5EF4-FFF2-40B4-BE49-F238E27FC236}">
                  <a16:creationId xmlns:a16="http://schemas.microsoft.com/office/drawing/2014/main" xmlns="" id="{DA6B8371-E36D-4C59-A6DE-A8F8711D8E74}"/>
                </a:ext>
              </a:extLst>
            </p:cNvPr>
            <p:cNvSpPr/>
            <p:nvPr/>
          </p:nvSpPr>
          <p:spPr>
            <a:xfrm>
              <a:off x="1983106" y="2926873"/>
              <a:ext cx="141101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iêt</a:t>
              </a:r>
              <a:endParaRPr lang="zh-CN" alt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20" name="Picture 19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xmlns="" id="{9D6274E1-2035-43A1-89D0-BBE3C1A1A0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38436" r="32092" b="40733"/>
          <a:stretch/>
        </p:blipFill>
        <p:spPr>
          <a:xfrm>
            <a:off x="5338208" y="3084099"/>
            <a:ext cx="1424540" cy="92326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1A691D8-DDC0-4790-AE6D-45EF44C7F7F5}"/>
              </a:ext>
            </a:extLst>
          </p:cNvPr>
          <p:cNvGrpSpPr/>
          <p:nvPr/>
        </p:nvGrpSpPr>
        <p:grpSpPr>
          <a:xfrm>
            <a:off x="6833331" y="2384241"/>
            <a:ext cx="2149726" cy="2149726"/>
            <a:chOff x="1613752" y="2354137"/>
            <a:chExt cx="2149726" cy="2149726"/>
          </a:xfrm>
        </p:grpSpPr>
        <p:pic>
          <p:nvPicPr>
            <p:cNvPr id="22" name="Picture 21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xmlns="" id="{2285886D-2960-478B-B373-17BA4F66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23" name="8">
              <a:extLst>
                <a:ext uri="{FF2B5EF4-FFF2-40B4-BE49-F238E27FC236}">
                  <a16:creationId xmlns:a16="http://schemas.microsoft.com/office/drawing/2014/main" xmlns="" id="{3C03FFEC-48F2-4456-8D2C-DFA94A3C2CD0}"/>
                </a:ext>
              </a:extLst>
            </p:cNvPr>
            <p:cNvSpPr/>
            <p:nvPr/>
          </p:nvSpPr>
          <p:spPr>
            <a:xfrm>
              <a:off x="1809453" y="2945297"/>
              <a:ext cx="17194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endParaRPr lang="zh-CN" alt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70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xmlns="" id="{C9BD2668-40A0-4012-A8D2-F6E8261CD3B4}"/>
              </a:ext>
            </a:extLst>
          </p:cNvPr>
          <p:cNvSpPr/>
          <p:nvPr/>
        </p:nvSpPr>
        <p:spPr>
          <a:xfrm>
            <a:off x="1243176" y="265941"/>
            <a:ext cx="105403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ẽ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vật em yêu thích và đặt tên cho bức tranh em v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ẽ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13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51A9889-B691-4198-AA4F-5C960D4C3F36}"/>
              </a:ext>
            </a:extLst>
          </p:cNvPr>
          <p:cNvGrpSpPr/>
          <p:nvPr/>
        </p:nvGrpSpPr>
        <p:grpSpPr>
          <a:xfrm>
            <a:off x="266163" y="197790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BFA9642F-0485-411E-AD76-A4867FB23399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B3C58B5-A944-42DE-9D43-E889F2CB7EFA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3758809-2D7E-4371-9464-91E694742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331" y="1835601"/>
            <a:ext cx="4320544" cy="412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xmlns="" id="{C9BD2668-40A0-4012-A8D2-F6E8261CD3B4}"/>
              </a:ext>
            </a:extLst>
          </p:cNvPr>
          <p:cNvSpPr/>
          <p:nvPr/>
        </p:nvSpPr>
        <p:spPr>
          <a:xfrm>
            <a:off x="1243176" y="265941"/>
            <a:ext cx="105403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ẽ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vật em yêu thích và đặt tên cho bức tranh em v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ẽ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13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51A9889-B691-4198-AA4F-5C960D4C3F36}"/>
              </a:ext>
            </a:extLst>
          </p:cNvPr>
          <p:cNvGrpSpPr/>
          <p:nvPr/>
        </p:nvGrpSpPr>
        <p:grpSpPr>
          <a:xfrm>
            <a:off x="266163" y="197790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BFA9642F-0485-411E-AD76-A4867FB23399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B3C58B5-A944-42DE-9D43-E889F2CB7EFA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xmlns="" id="{79908F76-E921-45F4-85E2-2C3D86B98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534" y="2525415"/>
            <a:ext cx="5461986" cy="320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6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xmlns="" id="{C9BD2668-40A0-4012-A8D2-F6E8261CD3B4}"/>
              </a:ext>
            </a:extLst>
          </p:cNvPr>
          <p:cNvSpPr/>
          <p:nvPr/>
        </p:nvSpPr>
        <p:spPr>
          <a:xfrm>
            <a:off x="1243176" y="265941"/>
            <a:ext cx="105403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ẽ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vật em yêu thích và đặt tên cho bức tranh em v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ẽ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13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51A9889-B691-4198-AA4F-5C960D4C3F36}"/>
              </a:ext>
            </a:extLst>
          </p:cNvPr>
          <p:cNvGrpSpPr/>
          <p:nvPr/>
        </p:nvGrpSpPr>
        <p:grpSpPr>
          <a:xfrm>
            <a:off x="266163" y="197790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BFA9642F-0485-411E-AD76-A4867FB23399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B3C58B5-A944-42DE-9D43-E889F2CB7EFA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1AF88BF-59B1-440C-A6C6-78900EE35C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28"/>
          <a:stretch/>
        </p:blipFill>
        <p:spPr>
          <a:xfrm>
            <a:off x="2617468" y="1707202"/>
            <a:ext cx="6604354" cy="507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6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4DDD305D-BD35-4438-97B3-B938B9D2BE96}"/>
              </a:ext>
            </a:extLst>
          </p:cNvPr>
          <p:cNvSpPr/>
          <p:nvPr/>
        </p:nvSpPr>
        <p:spPr>
          <a:xfrm rot="16200000">
            <a:off x="-2999001" y="449827"/>
            <a:ext cx="11956351" cy="5958347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CBEC8B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9568A5A0-C73B-405B-8C20-80FEE549FB8D}"/>
              </a:ext>
            </a:extLst>
          </p:cNvPr>
          <p:cNvSpPr/>
          <p:nvPr/>
        </p:nvSpPr>
        <p:spPr>
          <a:xfrm rot="16200000">
            <a:off x="-1956032" y="1485901"/>
            <a:ext cx="7798263" cy="3886199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00A74F">
              <a:alpha val="39000"/>
            </a:srgbClr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7F019B13-5797-40A4-B2CA-A815C5BC035A}"/>
              </a:ext>
            </a:extLst>
          </p:cNvPr>
          <p:cNvSpPr/>
          <p:nvPr/>
        </p:nvSpPr>
        <p:spPr>
          <a:xfrm rot="16200000">
            <a:off x="-1225065" y="2212036"/>
            <a:ext cx="4884060" cy="2433930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3B9185"/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pic>
        <p:nvPicPr>
          <p:cNvPr id="5" name="8">
            <a:extLst>
              <a:ext uri="{FF2B5EF4-FFF2-40B4-BE49-F238E27FC236}">
                <a16:creationId xmlns:a16="http://schemas.microsoft.com/office/drawing/2014/main" xmlns="" id="{86E45817-E206-4659-BD8D-D98CEE106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65105" y="2517058"/>
            <a:ext cx="3078122" cy="4340942"/>
          </a:xfrm>
          <a:prstGeom prst="rect">
            <a:avLst/>
          </a:prstGeom>
        </p:spPr>
      </p:pic>
      <p:grpSp>
        <p:nvGrpSpPr>
          <p:cNvPr id="6" name="14">
            <a:extLst>
              <a:ext uri="{FF2B5EF4-FFF2-40B4-BE49-F238E27FC236}">
                <a16:creationId xmlns:a16="http://schemas.microsoft.com/office/drawing/2014/main" xmlns="" id="{85131D54-2BFF-46DC-AA63-9D353206B38B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7" name="11">
              <a:extLst>
                <a:ext uri="{FF2B5EF4-FFF2-40B4-BE49-F238E27FC236}">
                  <a16:creationId xmlns:a16="http://schemas.microsoft.com/office/drawing/2014/main" xmlns="" id="{0E4D260D-EB54-4F59-80A5-68DCB61A8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8" name="12">
              <a:extLst>
                <a:ext uri="{FF2B5EF4-FFF2-40B4-BE49-F238E27FC236}">
                  <a16:creationId xmlns:a16="http://schemas.microsoft.com/office/drawing/2014/main" xmlns="" id="{12B890C7-5233-4E14-A2E7-E603BF1C2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9" name="16">
            <a:extLst>
              <a:ext uri="{FF2B5EF4-FFF2-40B4-BE49-F238E27FC236}">
                <a16:creationId xmlns:a16="http://schemas.microsoft.com/office/drawing/2014/main" xmlns="" id="{13420D7E-9314-4C99-88AE-AADA3E1286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652895" y="4909708"/>
            <a:ext cx="918710" cy="1455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CC1D6C3-FF18-4A24-8075-359800745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502" y="966026"/>
            <a:ext cx="7480700" cy="48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4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5EF1AB-B4D0-4F5F-8B39-FAE257D613F7}"/>
              </a:ext>
            </a:extLst>
          </p:cNvPr>
          <p:cNvSpPr txBox="1"/>
          <p:nvPr/>
        </p:nvSpPr>
        <p:spPr>
          <a:xfrm>
            <a:off x="662566" y="454126"/>
            <a:ext cx="8741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1:    Đọc thầm văn bản và chọn đáp án đúng: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135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7B7F546-D953-2918-F74D-0B42D2900879}"/>
              </a:ext>
            </a:extLst>
          </p:cNvPr>
          <p:cNvGrpSpPr/>
          <p:nvPr/>
        </p:nvGrpSpPr>
        <p:grpSpPr>
          <a:xfrm>
            <a:off x="3054803" y="5703769"/>
            <a:ext cx="7423446" cy="740858"/>
            <a:chOff x="1250066" y="4721371"/>
            <a:chExt cx="4209841" cy="74085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94973F57-8EF0-BC6F-FD30-A2D77331ADAC}"/>
                </a:ext>
              </a:extLst>
            </p:cNvPr>
            <p:cNvSpPr/>
            <p:nvPr/>
          </p:nvSpPr>
          <p:spPr>
            <a:xfrm>
              <a:off x="1250066" y="4721371"/>
              <a:ext cx="4124484" cy="740858"/>
            </a:xfrm>
            <a:prstGeom prst="roundRect">
              <a:avLst/>
            </a:prstGeom>
            <a:solidFill>
              <a:srgbClr val="CBEC8B"/>
            </a:solidFill>
            <a:ln>
              <a:solidFill>
                <a:srgbClr val="3B91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ADD160B-21AF-34F6-54F5-959ECE5BEA0B}"/>
                </a:ext>
              </a:extLst>
            </p:cNvPr>
            <p:cNvSpPr txBox="1"/>
            <p:nvPr/>
          </p:nvSpPr>
          <p:spPr>
            <a:xfrm>
              <a:off x="1335423" y="4788413"/>
              <a:ext cx="412448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Trong bài đọc từ nào có tiếng chứa vần “oang”?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BDD580E-0164-1E23-D6E8-212809749D97}"/>
              </a:ext>
            </a:extLst>
          </p:cNvPr>
          <p:cNvSpPr/>
          <p:nvPr/>
        </p:nvSpPr>
        <p:spPr>
          <a:xfrm>
            <a:off x="273585" y="1610686"/>
            <a:ext cx="1164482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>
                <a:solidFill>
                  <a:srgbClr val="2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vi-VN" sz="3200" b="1">
                <a:solidFill>
                  <a:srgbClr val="2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Đôi tai xấu xí</a:t>
            </a:r>
            <a:endParaRPr lang="vi-VN" sz="3200">
              <a:solidFill>
                <a:srgbClr val="2F497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/>
            <a:r>
              <a:rPr lang="vi-VN" sz="3200">
                <a:solidFill>
                  <a:srgbClr val="2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Thỏ có đôi tai dài và to. Bị bạn bè chê, thỏ buồn lắm. Thỏ bố động viên: “Rồi con sẽ thấy tai mình rất đẹp.”</a:t>
            </a:r>
            <a:endParaRPr lang="en-US" sz="3200">
              <a:solidFill>
                <a:srgbClr val="2F497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  <a:p>
            <a:pPr lvl="0" indent="457200" algn="just"/>
            <a:r>
              <a:rPr lang="vi-VN" sz="3200">
                <a:solidFill>
                  <a:srgbClr val="2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  <a:endParaRPr lang="en-US" sz="3200">
              <a:solidFill>
                <a:srgbClr val="2F497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  <a:p>
            <a:pPr lvl="0" indent="457200" algn="just"/>
            <a:r>
              <a:rPr lang="vi-VN" sz="3200">
                <a:solidFill>
                  <a:srgbClr val="2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 đó thỏ không còn buồn vì đôi tai nữa.</a:t>
            </a:r>
          </a:p>
        </p:txBody>
      </p:sp>
      <p:pic>
        <p:nvPicPr>
          <p:cNvPr id="21" name="PHẠM DUYÊN 4 - 9Slide.vn">
            <a:hlinkClick r:id="rId3" action="ppaction://hlinksldjump"/>
            <a:extLst>
              <a:ext uri="{FF2B5EF4-FFF2-40B4-BE49-F238E27FC236}">
                <a16:creationId xmlns:a16="http://schemas.microsoft.com/office/drawing/2014/main" xmlns="" id="{F3CBCC50-A30D-F28B-6102-08EB13595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24095" y="4642889"/>
            <a:ext cx="3334624" cy="178153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8954974-F3D3-9506-71CC-8ED9B180E480}"/>
              </a:ext>
            </a:extLst>
          </p:cNvPr>
          <p:cNvSpPr/>
          <p:nvPr/>
        </p:nvSpPr>
        <p:spPr>
          <a:xfrm>
            <a:off x="1250066" y="3593101"/>
            <a:ext cx="1955252" cy="584775"/>
          </a:xfrm>
          <a:prstGeom prst="roundRect">
            <a:avLst/>
          </a:prstGeom>
          <a:solidFill>
            <a:srgbClr val="FFCCFF">
              <a:alpha val="20000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D9DFFB-2E60-49B7-AEC5-067BDDE415E2}"/>
              </a:ext>
            </a:extLst>
          </p:cNvPr>
          <p:cNvSpPr txBox="1"/>
          <p:nvPr/>
        </p:nvSpPr>
        <p:spPr>
          <a:xfrm>
            <a:off x="672825" y="511275"/>
            <a:ext cx="6864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2 :     Đọc đoạn văn trả lời câu hỏi: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135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24070FB-312B-B87C-A948-E9361F6509FF}"/>
              </a:ext>
            </a:extLst>
          </p:cNvPr>
          <p:cNvSpPr txBox="1"/>
          <p:nvPr/>
        </p:nvSpPr>
        <p:spPr>
          <a:xfrm>
            <a:off x="526468" y="1946497"/>
            <a:ext cx="111390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4000">
                <a:solidFill>
                  <a:srgbClr val="2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vi-VN" sz="4000">
                <a:solidFill>
                  <a:srgbClr val="2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Thỏ có đôi tai dài và to. Bị bạn bè chê, thỏ buồn lắm. Thỏ bố động viên: “Rồi con sẽ thấy tai mình rất đẹp.”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5C40CC-47D9-5F39-DED0-6B1C77E384A1}"/>
              </a:ext>
            </a:extLst>
          </p:cNvPr>
          <p:cNvSpPr txBox="1"/>
          <p:nvPr/>
        </p:nvSpPr>
        <p:spPr>
          <a:xfrm>
            <a:off x="526467" y="4035700"/>
            <a:ext cx="111390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40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Thỏ có đôi tai như thế nào?</a:t>
            </a:r>
            <a:endParaRPr lang="en-US" altLang="zh-CN" sz="4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HẠM DUYÊN 4 - 9Slide.vn">
            <a:hlinkClick r:id="rId3" action="ppaction://hlinksldjump"/>
            <a:extLst>
              <a:ext uri="{FF2B5EF4-FFF2-40B4-BE49-F238E27FC236}">
                <a16:creationId xmlns:a16="http://schemas.microsoft.com/office/drawing/2014/main" xmlns="" id="{B4FB4BC3-1574-1C63-0ECE-D67C0DCEE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24095" y="4642889"/>
            <a:ext cx="3334624" cy="178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xmlns="" id="{949774B2-8FCE-1114-E2C7-F8552E41A42A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2CD5880-82C0-45C9-E046-6EAF56598452}"/>
              </a:ext>
            </a:extLst>
          </p:cNvPr>
          <p:cNvSpPr txBox="1"/>
          <p:nvPr/>
        </p:nvSpPr>
        <p:spPr>
          <a:xfrm>
            <a:off x="672825" y="511275"/>
            <a:ext cx="7754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3:     Đọc thầm đoạn văn trả lời câu hỏi: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977EC66-163D-A1FE-6664-D8EAEFA42724}"/>
              </a:ext>
            </a:extLst>
          </p:cNvPr>
          <p:cNvSpPr txBox="1"/>
          <p:nvPr/>
        </p:nvSpPr>
        <p:spPr>
          <a:xfrm>
            <a:off x="1250066" y="3300714"/>
            <a:ext cx="135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2582F9-8ED7-2AA8-F2DC-79345DED343D}"/>
              </a:ext>
            </a:extLst>
          </p:cNvPr>
          <p:cNvSpPr txBox="1"/>
          <p:nvPr/>
        </p:nvSpPr>
        <p:spPr>
          <a:xfrm>
            <a:off x="672825" y="1735559"/>
            <a:ext cx="1113906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457200" algn="just"/>
            <a:r>
              <a:rPr lang="en-US" altLang="zh-CN" sz="3800">
                <a:solidFill>
                  <a:srgbClr val="2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vi-VN" sz="3800">
                <a:solidFill>
                  <a:srgbClr val="2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Một lần, thỏ và các bạn đi chơi xa, quên khuấy đường về. Ai cũng hoảng sợ. Thỏ chợt dỏng tai: “Suỵt! Có tiếng bố tớ gọi.” Cả nhóm đi theo hướng có tiếng gọi. Tất cả về được nhà. Các bạn tấm tắc khen tai thỏ thật tuyệt.</a:t>
            </a:r>
            <a:endParaRPr lang="en-US" sz="3800">
              <a:solidFill>
                <a:srgbClr val="2F497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  <a:p>
            <a:pPr lvl="0" indent="457200" algn="just"/>
            <a:r>
              <a:rPr lang="vi-VN" sz="3800">
                <a:solidFill>
                  <a:srgbClr val="2F497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 đó thỏ không còn buồn vì đôi tai nữa.</a:t>
            </a:r>
            <a:endParaRPr lang="en-US" altLang="zh-CN" sz="3800" dirty="0">
              <a:solidFill>
                <a:srgbClr val="2F497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6950810-B7FF-E3A4-995B-84A08F1B9B47}"/>
              </a:ext>
            </a:extLst>
          </p:cNvPr>
          <p:cNvSpPr txBox="1"/>
          <p:nvPr/>
        </p:nvSpPr>
        <p:spPr>
          <a:xfrm>
            <a:off x="0" y="5410771"/>
            <a:ext cx="111390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40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Nhờ đâu mà các bạn tìm được đường về nhà?</a:t>
            </a:r>
            <a:endParaRPr lang="en-US" altLang="zh-CN" sz="4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5" name="PHẠM DUYÊN 4 - 9Slide.vn">
            <a:hlinkClick r:id="rId3" action="ppaction://hlinksldjump"/>
            <a:extLst>
              <a:ext uri="{FF2B5EF4-FFF2-40B4-BE49-F238E27FC236}">
                <a16:creationId xmlns:a16="http://schemas.microsoft.com/office/drawing/2014/main" xmlns="" id="{E80269BD-D1FA-218D-EFB5-E900A41DE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24095" y="4642889"/>
            <a:ext cx="3334624" cy="178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45438E-B247-4F0B-9E2B-E5767E9362A1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5C1596-7688-4E4A-9355-78DAC79BEE26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4" name="8">
            <a:extLst>
              <a:ext uri="{FF2B5EF4-FFF2-40B4-BE49-F238E27FC236}">
                <a16:creationId xmlns:a16="http://schemas.microsoft.com/office/drawing/2014/main" xmlns="" id="{4A025E9B-8873-4495-8AF2-16CC9CED5C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5" name="14">
            <a:extLst>
              <a:ext uri="{FF2B5EF4-FFF2-40B4-BE49-F238E27FC236}">
                <a16:creationId xmlns:a16="http://schemas.microsoft.com/office/drawing/2014/main" xmlns="" id="{FFCA0FF0-2C4C-4F6E-A47A-4F6D179C9E54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6" name="11">
              <a:extLst>
                <a:ext uri="{FF2B5EF4-FFF2-40B4-BE49-F238E27FC236}">
                  <a16:creationId xmlns:a16="http://schemas.microsoft.com/office/drawing/2014/main" xmlns="" id="{95DE8878-A2F6-47B8-B5CF-C6A295172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7" name="12">
              <a:extLst>
                <a:ext uri="{FF2B5EF4-FFF2-40B4-BE49-F238E27FC236}">
                  <a16:creationId xmlns:a16="http://schemas.microsoft.com/office/drawing/2014/main" xmlns="" id="{E0416D2E-4D7A-4D38-B3E8-49C0BD7AF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8" name="16">
            <a:extLst>
              <a:ext uri="{FF2B5EF4-FFF2-40B4-BE49-F238E27FC236}">
                <a16:creationId xmlns:a16="http://schemas.microsoft.com/office/drawing/2014/main" xmlns="" id="{89195BBB-D6FC-4A1C-AEB2-584A6FE2FD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9E9E27B-1226-441F-930A-063581901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349" y="17430"/>
            <a:ext cx="9169179" cy="20057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E5C286-6560-46AF-B0D9-59717E22C7F3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3B9185"/>
                </a:solidFill>
                <a:cs typeface="Arial"/>
                <a:sym typeface="Arial"/>
              </a:rPr>
              <a:t>TIẾT </a:t>
            </a:r>
            <a:r>
              <a:rPr lang="en-US" sz="3733" b="1" kern="0">
                <a:solidFill>
                  <a:srgbClr val="3B9185"/>
                </a:solidFill>
                <a:cs typeface="Arial"/>
                <a:sym typeface="Arial"/>
              </a:rPr>
              <a:t>3</a:t>
            </a:r>
            <a:endParaRPr lang="en-US" sz="3733" b="1" kern="0" dirty="0">
              <a:solidFill>
                <a:srgbClr val="3B9185"/>
              </a:solidFill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FF128C-24B8-4203-9D85-F7E5283336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06" y="2488630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7855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xmlns="" id="{10B3D747-6B13-4B02-AA7F-32F6F63549E2}"/>
              </a:ext>
            </a:extLst>
          </p:cNvPr>
          <p:cNvSpPr/>
          <p:nvPr/>
        </p:nvSpPr>
        <p:spPr>
          <a:xfrm>
            <a:off x="1256146" y="272606"/>
            <a:ext cx="104370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ngữ để hoàn thiện câu và viết câu vào vở.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BE5090C-B9F5-48D8-8F56-3EDB23416B72}"/>
              </a:ext>
            </a:extLst>
          </p:cNvPr>
          <p:cNvGrpSpPr/>
          <p:nvPr/>
        </p:nvGrpSpPr>
        <p:grpSpPr>
          <a:xfrm>
            <a:off x="283147" y="181380"/>
            <a:ext cx="863972" cy="1015663"/>
            <a:chOff x="283147" y="181380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89841C87-2126-4117-869B-07E36FBC9805}"/>
                </a:ext>
              </a:extLst>
            </p:cNvPr>
            <p:cNvSpPr/>
            <p:nvPr/>
          </p:nvSpPr>
          <p:spPr>
            <a:xfrm>
              <a:off x="283147" y="297545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FE608DE5-2E5C-4DBB-8552-ED4200F6A8BE}"/>
                </a:ext>
              </a:extLst>
            </p:cNvPr>
            <p:cNvSpPr/>
            <p:nvPr/>
          </p:nvSpPr>
          <p:spPr>
            <a:xfrm>
              <a:off x="392173" y="181380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xmlns="" id="{0E2B835A-DF03-4C74-85FB-8EB841672D64}"/>
              </a:ext>
            </a:extLst>
          </p:cNvPr>
          <p:cNvSpPr/>
          <p:nvPr/>
        </p:nvSpPr>
        <p:spPr>
          <a:xfrm>
            <a:off x="1644071" y="2135458"/>
            <a:ext cx="9031118" cy="11933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8">
            <a:extLst>
              <a:ext uri="{FF2B5EF4-FFF2-40B4-BE49-F238E27FC236}">
                <a16:creationId xmlns:a16="http://schemas.microsoft.com/office/drawing/2014/main" xmlns="" id="{7F12B604-3674-47CA-B209-A4C0C836B7A7}"/>
              </a:ext>
            </a:extLst>
          </p:cNvPr>
          <p:cNvSpPr/>
          <p:nvPr/>
        </p:nvSpPr>
        <p:spPr>
          <a:xfrm>
            <a:off x="2045851" y="2254060"/>
            <a:ext cx="3357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xmlns="" id="{08C21037-A2B2-4649-8C24-54F886254488}"/>
              </a:ext>
            </a:extLst>
          </p:cNvPr>
          <p:cNvSpPr/>
          <p:nvPr/>
        </p:nvSpPr>
        <p:spPr>
          <a:xfrm>
            <a:off x="8112994" y="2256533"/>
            <a:ext cx="2434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thính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tai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xmlns="" id="{AE6CC518-6725-4C36-A51D-8BF3365425AD}"/>
              </a:ext>
            </a:extLst>
          </p:cNvPr>
          <p:cNvSpPr/>
          <p:nvPr/>
        </p:nvSpPr>
        <p:spPr>
          <a:xfrm>
            <a:off x="392173" y="3965017"/>
            <a:ext cx="1153973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mèo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chít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chít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lũ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chuột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5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xmlns="" id="{BAD1945F-44A8-4C61-87A9-BFF570674487}"/>
              </a:ext>
            </a:extLst>
          </p:cNvPr>
          <p:cNvSpPr/>
          <p:nvPr/>
        </p:nvSpPr>
        <p:spPr>
          <a:xfrm>
            <a:off x="5496459" y="2254060"/>
            <a:ext cx="2542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dỏng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tai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xmlns="" id="{575CD7AB-B9D6-4E52-AE36-1BFA71E9D044}"/>
              </a:ext>
            </a:extLst>
          </p:cNvPr>
          <p:cNvSpPr/>
          <p:nvPr/>
        </p:nvSpPr>
        <p:spPr>
          <a:xfrm>
            <a:off x="4081436" y="4193197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781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-0.18893 0.2518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53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/>
      <p:bldP spid="9" grpId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5FFF73-927C-4AE3-AC6F-70C630BC3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57" y="1289663"/>
            <a:ext cx="11778493" cy="474919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518FE550-462B-4FA3-984D-8CF4683C6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46" y="3450696"/>
            <a:ext cx="2772938" cy="27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3">
            <a:extLst>
              <a:ext uri="{FF2B5EF4-FFF2-40B4-BE49-F238E27FC236}">
                <a16:creationId xmlns:a16="http://schemas.microsoft.com/office/drawing/2014/main" xmlns="" id="{73183D31-9FA9-4F68-A3CD-7E34251D68DB}"/>
              </a:ext>
            </a:extLst>
          </p:cNvPr>
          <p:cNvSpPr/>
          <p:nvPr/>
        </p:nvSpPr>
        <p:spPr>
          <a:xfrm rot="3274">
            <a:off x="496256" y="305568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B354CC2-5730-4A35-972A-BF249328F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984" y="228988"/>
            <a:ext cx="863834" cy="8638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8FC441E-F9CC-4D60-AC7F-2184308A2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0" y="1672267"/>
            <a:ext cx="1208331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xmlns="" id="{ADE765D8-F367-4F8D-8549-54CA84E45263}"/>
              </a:ext>
            </a:extLst>
          </p:cNvPr>
          <p:cNvSpPr/>
          <p:nvPr/>
        </p:nvSpPr>
        <p:spPr>
          <a:xfrm>
            <a:off x="1233553" y="186549"/>
            <a:ext cx="105888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54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tai </a:t>
            </a:r>
            <a:r>
              <a:rPr lang="en-US" altLang="zh-CN" sz="54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xấu</a:t>
            </a:r>
            <a:r>
              <a:rPr lang="en-US" altLang="zh-CN" sz="54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xí</a:t>
            </a:r>
            <a:endParaRPr lang="zh-CN" altLang="en-US" sz="5400" b="1" dirty="0">
              <a:solidFill>
                <a:srgbClr val="F05524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2268B4F-1F36-46A9-983C-E19C6311BDF7}"/>
              </a:ext>
            </a:extLst>
          </p:cNvPr>
          <p:cNvGrpSpPr/>
          <p:nvPr/>
        </p:nvGrpSpPr>
        <p:grpSpPr>
          <a:xfrm>
            <a:off x="260555" y="178299"/>
            <a:ext cx="863972" cy="1015663"/>
            <a:chOff x="412456" y="30517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1EA8501D-20EB-49ED-9D76-2BF64C50FA37}"/>
                </a:ext>
              </a:extLst>
            </p:cNvPr>
            <p:cNvSpPr/>
            <p:nvPr/>
          </p:nvSpPr>
          <p:spPr>
            <a:xfrm>
              <a:off x="412456" y="146682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B2F47C6-54A9-4F58-A496-76EB1CD74359}"/>
                </a:ext>
              </a:extLst>
            </p:cNvPr>
            <p:cNvSpPr/>
            <p:nvPr/>
          </p:nvSpPr>
          <p:spPr>
            <a:xfrm>
              <a:off x="521482" y="30517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7E3A4E8-8426-4E80-951A-550377B8E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55" y="2285616"/>
            <a:ext cx="2812135" cy="2899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54B3175-1749-4251-8B0B-2DCE1BFA8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284" y="2319334"/>
            <a:ext cx="2771673" cy="2866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F7C00EB-CAEC-4047-9D3C-39E6A0FCD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551" y="2326078"/>
            <a:ext cx="2791904" cy="2859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1D8D9F9-C4A9-4AE4-B1C0-922272F89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7048" y="2339565"/>
            <a:ext cx="2798648" cy="2845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30">
            <a:extLst>
              <a:ext uri="{FF2B5EF4-FFF2-40B4-BE49-F238E27FC236}">
                <a16:creationId xmlns:a16="http://schemas.microsoft.com/office/drawing/2014/main" xmlns="" id="{2792AA4D-987B-4F52-98D4-C9A291163949}"/>
              </a:ext>
            </a:extLst>
          </p:cNvPr>
          <p:cNvSpPr txBox="1"/>
          <p:nvPr/>
        </p:nvSpPr>
        <p:spPr>
          <a:xfrm>
            <a:off x="536726" y="5312587"/>
            <a:ext cx="2471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0" name="30">
            <a:extLst>
              <a:ext uri="{FF2B5EF4-FFF2-40B4-BE49-F238E27FC236}">
                <a16:creationId xmlns:a16="http://schemas.microsoft.com/office/drawing/2014/main" xmlns="" id="{24DA2047-EE5F-402B-9D3F-184B304E0BAB}"/>
              </a:ext>
            </a:extLst>
          </p:cNvPr>
          <p:cNvSpPr txBox="1"/>
          <p:nvPr/>
        </p:nvSpPr>
        <p:spPr>
          <a:xfrm>
            <a:off x="3639906" y="5312587"/>
            <a:ext cx="270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1" name="30">
            <a:extLst>
              <a:ext uri="{FF2B5EF4-FFF2-40B4-BE49-F238E27FC236}">
                <a16:creationId xmlns:a16="http://schemas.microsoft.com/office/drawing/2014/main" xmlns="" id="{0CA276FB-CE97-43B5-B3CD-17E52D8D5586}"/>
              </a:ext>
            </a:extLst>
          </p:cNvPr>
          <p:cNvSpPr txBox="1"/>
          <p:nvPr/>
        </p:nvSpPr>
        <p:spPr>
          <a:xfrm>
            <a:off x="6263144" y="5312587"/>
            <a:ext cx="2927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2" name="30">
            <a:extLst>
              <a:ext uri="{FF2B5EF4-FFF2-40B4-BE49-F238E27FC236}">
                <a16:creationId xmlns:a16="http://schemas.microsoft.com/office/drawing/2014/main" xmlns="" id="{979994E6-F772-4857-8565-3A80ECFCCBB2}"/>
              </a:ext>
            </a:extLst>
          </p:cNvPr>
          <p:cNvSpPr txBox="1"/>
          <p:nvPr/>
        </p:nvSpPr>
        <p:spPr>
          <a:xfrm>
            <a:off x="9797149" y="5312587"/>
            <a:ext cx="180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145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182</TotalTime>
  <Words>414</Words>
  <Application>Microsoft Office PowerPoint</Application>
  <PresentationFormat>Custom</PresentationFormat>
  <Paragraphs>83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UVN Chim Bien Nang</vt:lpstr>
      <vt:lpstr>Times New Roman</vt:lpstr>
      <vt:lpstr>Calibri Light</vt:lpstr>
      <vt:lpstr>맑은 고딕</vt:lpstr>
      <vt:lpstr>Arial-Rounded</vt:lpstr>
      <vt:lpstr>Arial Black</vt:lpstr>
      <vt:lpstr>Calibri</vt:lpstr>
      <vt:lpstr>.VnArial</vt:lpstr>
      <vt:lpstr>Arial 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PC1</cp:lastModifiedBy>
  <cp:revision>177</cp:revision>
  <dcterms:created xsi:type="dcterms:W3CDTF">2021-08-06T07:04:41Z</dcterms:created>
  <dcterms:modified xsi:type="dcterms:W3CDTF">2024-02-20T03:51:30Z</dcterms:modified>
  <cp:category>9Slide.vn</cp:category>
</cp:coreProperties>
</file>