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6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7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8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ags/tag6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8" r:id="rId2"/>
    <p:sldMasterId id="2147483681" r:id="rId3"/>
    <p:sldMasterId id="2147483708" r:id="rId4"/>
    <p:sldMasterId id="2147483714" r:id="rId5"/>
    <p:sldMasterId id="2147483720" r:id="rId6"/>
    <p:sldMasterId id="2147483726" r:id="rId7"/>
    <p:sldMasterId id="2147483739" r:id="rId8"/>
    <p:sldMasterId id="2147483759" r:id="rId9"/>
  </p:sldMasterIdLst>
  <p:notesMasterIdLst>
    <p:notesMasterId r:id="rId36"/>
  </p:notesMasterIdLst>
  <p:sldIdLst>
    <p:sldId id="423" r:id="rId10"/>
    <p:sldId id="292" r:id="rId11"/>
    <p:sldId id="284" r:id="rId12"/>
    <p:sldId id="397" r:id="rId13"/>
    <p:sldId id="314" r:id="rId14"/>
    <p:sldId id="316" r:id="rId15"/>
    <p:sldId id="421" r:id="rId16"/>
    <p:sldId id="424" r:id="rId17"/>
    <p:sldId id="437" r:id="rId18"/>
    <p:sldId id="620" r:id="rId19"/>
    <p:sldId id="621" r:id="rId20"/>
    <p:sldId id="295" r:id="rId21"/>
    <p:sldId id="317" r:id="rId22"/>
    <p:sldId id="258" r:id="rId23"/>
    <p:sldId id="296" r:id="rId24"/>
    <p:sldId id="622" r:id="rId25"/>
    <p:sldId id="623" r:id="rId26"/>
    <p:sldId id="266" r:id="rId27"/>
    <p:sldId id="267" r:id="rId28"/>
    <p:sldId id="271" r:id="rId29"/>
    <p:sldId id="320" r:id="rId30"/>
    <p:sldId id="321" r:id="rId31"/>
    <p:sldId id="624" r:id="rId32"/>
    <p:sldId id="279" r:id="rId33"/>
    <p:sldId id="319" r:id="rId34"/>
    <p:sldId id="625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65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782F7D-88B3-4CFD-81EE-99B8E2BFB8B0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73DE3D-8CF6-4F56-A2BB-170562465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150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86792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69380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20DCC2-1AA1-42BE-9A52-B0CAFB1797C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394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39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57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6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4C093-338A-4EE4-B9D0-784EAD3ED4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440B6D-7E7F-49BA-8D87-6F3C3AAED7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637357-E7EC-44B0-ABCD-501EBE55E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B95D7-0C03-469B-B7FD-CEA032DD8FAB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ABB9C1-ED99-40CC-B713-A8ADE2314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8F346D-EA49-424A-850F-76D2D8CD0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D7815-8ECA-4986-AE3F-452163F47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670013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68154-6B39-46B9-8A50-A9F7DCDA1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F6BD68-0B20-4A58-918E-3F5E561F4E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988665-D9DC-40CF-98C9-E590D8735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B95D7-0C03-469B-B7FD-CEA032DD8FAB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C37E6B-249F-4E52-97FF-7890D0CE8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1B1E59-2D74-42B9-8977-A6755D1BB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D7815-8ECA-4986-AE3F-452163F47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17889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C9B018-E911-4AB8-8F1A-41AC33360B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0D4843-7B2B-46C6-B55E-81E76CEC7D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FA0BF3-330C-420C-8F6A-E21EC35F7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B95D7-0C03-469B-B7FD-CEA032DD8FAB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62C443-8C19-42BA-9281-34B3408FB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336F99-7B46-420F-B533-6083117B6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D7815-8ECA-4986-AE3F-452163F47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296282"/>
      </p:ext>
    </p:extLst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49942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5935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4469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03508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31988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36184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7740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1530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A8906-1FD3-4F95-86C3-C166ABDB0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AA2C63-1142-41C3-9844-4EDD375AE7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CB205-A701-4AC0-86BC-A3EA93F29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B95D7-0C03-469B-B7FD-CEA032DD8FAB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5F74FA-C337-4619-B48A-F1B7FC77C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9B21C8-1DB6-4942-8188-A215442AF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D7815-8ECA-4986-AE3F-452163F47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387415"/>
      </p:ext>
    </p:extLst>
  </p:cSld>
  <p:clrMapOvr>
    <a:masterClrMapping/>
  </p:clrMapOvr>
  <p:transition spd="slow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53637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42156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90315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933789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13115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98520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84673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6861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047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9567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15E35-3D43-4313-AABB-AB42463F0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AEB371-427B-4542-AE92-4B1CD2D9E9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468C9-3517-4BCD-86C8-8BD46E3DB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B95D7-0C03-469B-B7FD-CEA032DD8FAB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24944D-7C43-48CE-9D7E-9D3457E20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D1C20D-DAE3-4148-8359-EB2CAD505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D7815-8ECA-4986-AE3F-452163F47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178502"/>
      </p:ext>
    </p:extLst>
  </p:cSld>
  <p:clrMapOvr>
    <a:masterClrMapping/>
  </p:clrMapOvr>
  <p:transition spd="slow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2025/12/16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212273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46158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647369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1706117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6181249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3311568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8061169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1247875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9488222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097221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3106A-BC96-4694-910F-44CF7F849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111B8B-BE53-4217-877D-84109B4601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A1389E-2A04-4739-9355-E7C5928682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E684D7-3B25-49C5-BFDB-53FC67232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B95D7-0C03-469B-B7FD-CEA032DD8FAB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0B9F07-4ABF-42FA-9957-DC1D9E19F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3C3A41-4E1B-4B27-B9D8-0DAD37CF5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D7815-8ECA-4986-AE3F-452163F47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175723"/>
      </p:ext>
    </p:extLst>
  </p:cSld>
  <p:clrMapOvr>
    <a:masterClrMapping/>
  </p:clrMapOvr>
  <p:transition spd="slow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9124636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5310913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8328924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5337998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1937442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228691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2987134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7669013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8958806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F03FE9B-705D-44D7-A247-EC5C627DDF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F061A43-A4E9-40A8-8CAA-2A96C2A309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1" y="4281105"/>
            <a:ext cx="2721429" cy="132309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A1CE0AA-014F-4C1B-8E95-E65F5006D1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5"/>
          <a:stretch/>
        </p:blipFill>
        <p:spPr>
          <a:xfrm>
            <a:off x="0" y="4312798"/>
            <a:ext cx="1612056" cy="172514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1230485-4D52-4039-9759-8924E7B1AF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4"/>
          <a:stretch/>
        </p:blipFill>
        <p:spPr>
          <a:xfrm>
            <a:off x="5384800" y="4713396"/>
            <a:ext cx="6807200" cy="172514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14AE4E70-6281-4B7A-B476-BEB10317A7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4"/>
          <a:stretch/>
        </p:blipFill>
        <p:spPr>
          <a:xfrm>
            <a:off x="0" y="4813110"/>
            <a:ext cx="6350000" cy="172514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C5ABADB-635E-410B-8DC2-78E7033CB01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37943"/>
            <a:ext cx="12192000" cy="820057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EE0B73AF-4CC4-4D32-9CE6-478E46C049B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38" y="1772413"/>
            <a:ext cx="1549907" cy="154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08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D60A3-113E-474A-B95C-D56C0F3E1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DC92C0-5623-4C09-B1C0-540FA72CFA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88A09E-8B0E-45B3-A14A-0721852E6C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31E669-F752-47A5-9224-E44EA796AC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6C4AD9-D531-4AEF-A41E-577C950221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7F5361-8B58-43D2-9CCE-9259770DC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B95D7-0C03-469B-B7FD-CEA032DD8FAB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E56A04-CED8-4E9F-AFC0-99D0AD58B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D50147-F491-4B71-A177-C22C6EBA1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D7815-8ECA-4986-AE3F-452163F47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897201"/>
      </p:ext>
    </p:extLst>
  </p:cSld>
  <p:clrMapOvr>
    <a:masterClrMapping/>
  </p:clrMapOvr>
  <p:transition spd="slow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4DD00AF-B4E4-4981-A68A-2C75E0E397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35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317E6E86-E37F-4AF3-A64F-99B7ED3978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36664B3-DAF3-4524-A1E4-E1B71C10DA5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1" y="4281105"/>
            <a:ext cx="2721429" cy="132309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5CD45FC-8F50-49A2-B04A-E5053647E6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5"/>
          <a:stretch/>
        </p:blipFill>
        <p:spPr>
          <a:xfrm>
            <a:off x="0" y="4312798"/>
            <a:ext cx="1612056" cy="17251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FAB15A1-71B5-4A0A-9CB3-02DF3EA90F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4"/>
          <a:stretch/>
        </p:blipFill>
        <p:spPr>
          <a:xfrm>
            <a:off x="5384800" y="4713396"/>
            <a:ext cx="6807200" cy="172514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AB4715F-12E7-40FC-9D36-2350BA7E08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4"/>
          <a:stretch/>
        </p:blipFill>
        <p:spPr>
          <a:xfrm>
            <a:off x="0" y="4813110"/>
            <a:ext cx="6350000" cy="172514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6045E8B-3391-4DEA-B4BA-8FE435FDF0D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37943"/>
            <a:ext cx="12192000" cy="82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0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56E9CE-8553-4CC6-A0D7-3868B74C2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FCBCE6D-17ED-42EC-B6A7-660D698997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F09E588-0DCA-4964-8B5A-1EC7E56C14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8AD3945-5C11-4B58-8646-C8BEAA6250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07A961-2505-41CA-AF67-8CDAC30E89F8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A5C61A3-3277-43BB-836A-454C4111D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0CA77C3-9D3F-4737-8853-62BC4C97D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35A3C-D78B-4D15-AA26-DE85C239AB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45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57FF24-233A-47CC-A86C-A0960487A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47B70F1-95DA-416C-B106-7EEA584978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E47EB77-197A-4D78-A8DA-E060D7686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26994CC-B491-4383-93B6-DE1AF7E7A8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EF068F6-F3E8-4141-967B-AFEDD03DAC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6D205D7-B761-442D-A824-17A15AFD52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07A961-2505-41CA-AF67-8CDAC30E89F8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31D53B2-7E99-4AB0-80C0-AFF27F992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1EF5855-FF98-4B85-B550-CB55BB41E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35A3C-D78B-4D15-AA26-DE85C239AB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563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F94F1A-A2F8-4D45-9B2E-2E6633182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0077FA1-11D7-4D73-A3F3-59236E65D1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07A961-2505-41CA-AF67-8CDAC30E89F8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AABB06-40D7-43E9-81DA-BFA244491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6493D0-C116-4BA5-A32A-E4031B2AB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35A3C-D78B-4D15-AA26-DE85C239AB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494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A17FC38-74B0-4D2B-8327-E7DF9F644B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07A961-2505-41CA-AF67-8CDAC30E89F8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A4B09C-0744-4686-9519-19A303163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30CA85B-A74E-44A5-8E73-B2BEDC521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35A3C-D78B-4D15-AA26-DE85C239AB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028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D2D816-17A7-419E-890F-8DA91B369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FF27BC2-BA64-4CF7-8432-CA400205CE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CAA882D-8799-49C8-B1EC-3787D0C84A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A3F2406-7742-49A1-BD22-F5ADA7989B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07A961-2505-41CA-AF67-8CDAC30E89F8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BE1CCD-28ED-49F8-A2DC-97DC71D7F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388AB32-B886-4B78-8337-5FE4D7332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35A3C-D78B-4D15-AA26-DE85C239AB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065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7D49AD-D64D-480D-8BE4-B448CAE70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FADA907-F47B-4250-BC32-CABF366D38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63A7755-371A-4093-9C2C-95AFF7C366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DA8F0F2-F1F6-431D-AFD5-EDF8291B25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07A961-2505-41CA-AF67-8CDAC30E89F8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2684C73-7CD5-4A05-A759-907036615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E191796-1A6E-414E-B780-A2B1DDF41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35A3C-D78B-4D15-AA26-DE85C239AB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745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821451-EC7B-4311-8863-73A4E31C1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A8DB3A5-5AAF-4A53-874C-42437389B8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660FE87-1302-47C6-A2CE-BBA07BB941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07A961-2505-41CA-AF67-8CDAC30E89F8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F5C18E-6A25-45FF-8755-BE4BBC71A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C8E6C8-4823-467D-AB7A-97FC6AFB5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35A3C-D78B-4D15-AA26-DE85C239AB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886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E825166-95BE-4157-B9FD-F55FC62DC8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9F3F784-672D-4FD5-9BAE-A16362A338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DEECB33-54CC-48A0-9E68-B670C4CF0D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07A961-2505-41CA-AF67-8CDAC30E89F8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2A1B41-D369-485B-AE5E-5D14B1219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264394-9A2D-4050-B97D-91046701B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35A3C-D78B-4D15-AA26-DE85C239AB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86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37ED8-F2B2-4629-BEDA-8A6FF36F4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2857F-0721-4DFC-9DA3-F230A0083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B95D7-0C03-469B-B7FD-CEA032DD8FAB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E6ACEB-8755-4D2C-87D4-BB0A447E7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066C88-D1E4-48BC-B002-398DB36FA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D7815-8ECA-4986-AE3F-452163F47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518812"/>
      </p:ext>
    </p:extLst>
  </p:cSld>
  <p:clrMapOvr>
    <a:masterClrMapping/>
  </p:clrMapOvr>
  <p:transition spd="slow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过渡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285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384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564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054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17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235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984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7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473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78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0A6D98-72DA-4774-B558-C5A2CEBE9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B95D7-0C03-469B-B7FD-CEA032DD8FAB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7B21A0-2C0C-4EB1-8D81-5DF18A18D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415923-F57F-4EEB-BA8F-B60FFE3A6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D7815-8ECA-4986-AE3F-452163F47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69914"/>
      </p:ext>
    </p:extLst>
  </p:cSld>
  <p:clrMapOvr>
    <a:masterClrMapping/>
  </p:clrMapOvr>
  <p:transition spd="slow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705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922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401050" y="1905000"/>
            <a:ext cx="2552700" cy="30289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750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168432" y="1871003"/>
            <a:ext cx="3635924" cy="4471743"/>
          </a:xfrm>
          <a:custGeom>
            <a:avLst/>
            <a:gdLst>
              <a:gd name="connsiteX0" fmla="*/ 0 w 3635829"/>
              <a:gd name="connsiteY0" fmla="*/ 0 h 4471743"/>
              <a:gd name="connsiteX1" fmla="*/ 3635829 w 3635829"/>
              <a:gd name="connsiteY1" fmla="*/ 0 h 4471743"/>
              <a:gd name="connsiteX2" fmla="*/ 3635829 w 3635829"/>
              <a:gd name="connsiteY2" fmla="*/ 4471743 h 4471743"/>
              <a:gd name="connsiteX3" fmla="*/ 0 w 3635829"/>
              <a:gd name="connsiteY3" fmla="*/ 4471743 h 447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5829" h="4471743">
                <a:moveTo>
                  <a:pt x="0" y="0"/>
                </a:moveTo>
                <a:lnTo>
                  <a:pt x="3635829" y="0"/>
                </a:lnTo>
                <a:lnTo>
                  <a:pt x="3635829" y="4471743"/>
                </a:lnTo>
                <a:lnTo>
                  <a:pt x="0" y="4471743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991233" y="667658"/>
            <a:ext cx="6032657" cy="2818492"/>
          </a:xfrm>
          <a:custGeom>
            <a:avLst/>
            <a:gdLst>
              <a:gd name="connsiteX0" fmla="*/ 0 w 6032499"/>
              <a:gd name="connsiteY0" fmla="*/ 0 h 2818492"/>
              <a:gd name="connsiteX1" fmla="*/ 6032499 w 6032499"/>
              <a:gd name="connsiteY1" fmla="*/ 0 h 2818492"/>
              <a:gd name="connsiteX2" fmla="*/ 6032499 w 6032499"/>
              <a:gd name="connsiteY2" fmla="*/ 2818492 h 2818492"/>
              <a:gd name="connsiteX3" fmla="*/ 0 w 6032499"/>
              <a:gd name="connsiteY3" fmla="*/ 2818492 h 2818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2499" h="2818492">
                <a:moveTo>
                  <a:pt x="0" y="0"/>
                </a:moveTo>
                <a:lnTo>
                  <a:pt x="6032499" y="0"/>
                </a:lnTo>
                <a:lnTo>
                  <a:pt x="6032499" y="2818492"/>
                </a:lnTo>
                <a:lnTo>
                  <a:pt x="0" y="2818492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096159" y="3657605"/>
            <a:ext cx="4927729" cy="2685141"/>
          </a:xfrm>
          <a:custGeom>
            <a:avLst/>
            <a:gdLst>
              <a:gd name="connsiteX0" fmla="*/ 0 w 4927600"/>
              <a:gd name="connsiteY0" fmla="*/ 0 h 2685141"/>
              <a:gd name="connsiteX1" fmla="*/ 4927600 w 4927600"/>
              <a:gd name="connsiteY1" fmla="*/ 0 h 2685141"/>
              <a:gd name="connsiteX2" fmla="*/ 4927600 w 4927600"/>
              <a:gd name="connsiteY2" fmla="*/ 2685141 h 2685141"/>
              <a:gd name="connsiteX3" fmla="*/ 0 w 4927600"/>
              <a:gd name="connsiteY3" fmla="*/ 2685141 h 268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7600" h="2685141">
                <a:moveTo>
                  <a:pt x="0" y="0"/>
                </a:moveTo>
                <a:lnTo>
                  <a:pt x="4927600" y="0"/>
                </a:lnTo>
                <a:lnTo>
                  <a:pt x="4927600" y="2685141"/>
                </a:lnTo>
                <a:lnTo>
                  <a:pt x="0" y="2685141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497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517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85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/>
          <p:cNvSpPr/>
          <p:nvPr userDrawn="1"/>
        </p:nvSpPr>
        <p:spPr>
          <a:xfrm>
            <a:off x="1" y="-176981"/>
            <a:ext cx="12191999" cy="4291740"/>
          </a:xfrm>
          <a:custGeom>
            <a:avLst/>
            <a:gdLst>
              <a:gd name="connsiteX0" fmla="*/ 0 w 12191999"/>
              <a:gd name="connsiteY0" fmla="*/ 0 h 4291740"/>
              <a:gd name="connsiteX1" fmla="*/ 12191999 w 12191999"/>
              <a:gd name="connsiteY1" fmla="*/ 0 h 4291740"/>
              <a:gd name="connsiteX2" fmla="*/ 12191999 w 12191999"/>
              <a:gd name="connsiteY2" fmla="*/ 1244082 h 4291740"/>
              <a:gd name="connsiteX3" fmla="*/ 12191998 w 12191999"/>
              <a:gd name="connsiteY3" fmla="*/ 1244082 h 4291740"/>
              <a:gd name="connsiteX4" fmla="*/ 12191998 w 12191999"/>
              <a:gd name="connsiteY4" fmla="*/ 3713545 h 4291740"/>
              <a:gd name="connsiteX5" fmla="*/ 9905998 w 12191999"/>
              <a:gd name="connsiteY5" fmla="*/ 4122524 h 4291740"/>
              <a:gd name="connsiteX6" fmla="*/ 9905998 w 12191999"/>
              <a:gd name="connsiteY6" fmla="*/ 4125232 h 4291740"/>
              <a:gd name="connsiteX7" fmla="*/ 9857087 w 12191999"/>
              <a:gd name="connsiteY7" fmla="*/ 4136195 h 4291740"/>
              <a:gd name="connsiteX8" fmla="*/ 9690569 w 12191999"/>
              <a:gd name="connsiteY8" fmla="*/ 4182739 h 4291740"/>
              <a:gd name="connsiteX9" fmla="*/ 8839877 w 12191999"/>
              <a:gd name="connsiteY9" fmla="*/ 4291723 h 4291740"/>
              <a:gd name="connsiteX10" fmla="*/ 8765196 w 12191999"/>
              <a:gd name="connsiteY10" fmla="*/ 4290006 h 4291740"/>
              <a:gd name="connsiteX11" fmla="*/ 8717158 w 12191999"/>
              <a:gd name="connsiteY11" fmla="*/ 4291490 h 4291740"/>
              <a:gd name="connsiteX12" fmla="*/ 7673594 w 12191999"/>
              <a:gd name="connsiteY12" fmla="*/ 4138313 h 4291740"/>
              <a:gd name="connsiteX13" fmla="*/ 7659974 w 12191999"/>
              <a:gd name="connsiteY13" fmla="*/ 4134175 h 4291740"/>
              <a:gd name="connsiteX14" fmla="*/ 7619998 w 12191999"/>
              <a:gd name="connsiteY14" fmla="*/ 4125232 h 4291740"/>
              <a:gd name="connsiteX15" fmla="*/ 7619998 w 12191999"/>
              <a:gd name="connsiteY15" fmla="*/ 4122032 h 4291740"/>
              <a:gd name="connsiteX16" fmla="*/ 7465547 w 12191999"/>
              <a:gd name="connsiteY16" fmla="*/ 4075115 h 4291740"/>
              <a:gd name="connsiteX17" fmla="*/ 5541753 w 12191999"/>
              <a:gd name="connsiteY17" fmla="*/ 3716264 h 4291740"/>
              <a:gd name="connsiteX18" fmla="*/ 5333999 w 12191999"/>
              <a:gd name="connsiteY18" fmla="*/ 3713545 h 4291740"/>
              <a:gd name="connsiteX19" fmla="*/ 5091621 w 12191999"/>
              <a:gd name="connsiteY19" fmla="*/ 3716264 h 4291740"/>
              <a:gd name="connsiteX20" fmla="*/ 235032 w 12191999"/>
              <a:gd name="connsiteY20" fmla="*/ 4170386 h 4291740"/>
              <a:gd name="connsiteX21" fmla="*/ 0 w 12191999"/>
              <a:gd name="connsiteY21" fmla="*/ 4125232 h 4291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91999" h="4291740">
                <a:moveTo>
                  <a:pt x="0" y="0"/>
                </a:moveTo>
                <a:lnTo>
                  <a:pt x="12191999" y="0"/>
                </a:lnTo>
                <a:lnTo>
                  <a:pt x="12191999" y="1244082"/>
                </a:lnTo>
                <a:lnTo>
                  <a:pt x="12191998" y="1244082"/>
                </a:lnTo>
                <a:lnTo>
                  <a:pt x="12191998" y="3713545"/>
                </a:lnTo>
                <a:cubicBezTo>
                  <a:pt x="11048998" y="3713545"/>
                  <a:pt x="10477498" y="3951890"/>
                  <a:pt x="9905998" y="4122524"/>
                </a:cubicBezTo>
                <a:lnTo>
                  <a:pt x="9905998" y="4125232"/>
                </a:lnTo>
                <a:lnTo>
                  <a:pt x="9857087" y="4136195"/>
                </a:lnTo>
                <a:lnTo>
                  <a:pt x="9690569" y="4182739"/>
                </a:lnTo>
                <a:cubicBezTo>
                  <a:pt x="9436631" y="4247894"/>
                  <a:pt x="9169020" y="4292764"/>
                  <a:pt x="8839877" y="4291723"/>
                </a:cubicBezTo>
                <a:lnTo>
                  <a:pt x="8765196" y="4290006"/>
                </a:lnTo>
                <a:lnTo>
                  <a:pt x="8717158" y="4291490"/>
                </a:lnTo>
                <a:cubicBezTo>
                  <a:pt x="8302351" y="4296392"/>
                  <a:pt x="7985321" y="4228826"/>
                  <a:pt x="7673594" y="4138313"/>
                </a:cubicBezTo>
                <a:lnTo>
                  <a:pt x="7659974" y="4134175"/>
                </a:lnTo>
                <a:lnTo>
                  <a:pt x="7619998" y="4125232"/>
                </a:lnTo>
                <a:lnTo>
                  <a:pt x="7619998" y="4122032"/>
                </a:lnTo>
                <a:lnTo>
                  <a:pt x="7465547" y="4075115"/>
                </a:lnTo>
                <a:cubicBezTo>
                  <a:pt x="6977201" y="3922257"/>
                  <a:pt x="6451962" y="3740504"/>
                  <a:pt x="5541753" y="3716264"/>
                </a:cubicBezTo>
                <a:lnTo>
                  <a:pt x="5333999" y="3713545"/>
                </a:lnTo>
                <a:lnTo>
                  <a:pt x="5091621" y="3716264"/>
                </a:lnTo>
                <a:cubicBezTo>
                  <a:pt x="2740246" y="3769940"/>
                  <a:pt x="2590994" y="4595906"/>
                  <a:pt x="235032" y="4170386"/>
                </a:cubicBezTo>
                <a:lnTo>
                  <a:pt x="0" y="4125232"/>
                </a:lnTo>
                <a:close/>
              </a:path>
            </a:pathLst>
          </a:custGeom>
          <a:solidFill>
            <a:srgbClr val="9D4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681" y="1156519"/>
            <a:ext cx="9199044" cy="5146631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0140" y="1410612"/>
            <a:ext cx="5801591" cy="3627203"/>
          </a:xfrm>
          <a:custGeom>
            <a:avLst/>
            <a:gdLst>
              <a:gd name="connsiteX0" fmla="*/ 0 w 5778698"/>
              <a:gd name="connsiteY0" fmla="*/ 0 h 3627202"/>
              <a:gd name="connsiteX1" fmla="*/ 5778698 w 5778698"/>
              <a:gd name="connsiteY1" fmla="*/ 0 h 3627202"/>
              <a:gd name="connsiteX2" fmla="*/ 5778698 w 5778698"/>
              <a:gd name="connsiteY2" fmla="*/ 3627202 h 3627202"/>
              <a:gd name="connsiteX3" fmla="*/ 0 w 5778698"/>
              <a:gd name="connsiteY3" fmla="*/ 3627202 h 3627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8698" h="3627202">
                <a:moveTo>
                  <a:pt x="0" y="0"/>
                </a:moveTo>
                <a:lnTo>
                  <a:pt x="5778698" y="0"/>
                </a:lnTo>
                <a:lnTo>
                  <a:pt x="5778698" y="3627202"/>
                </a:lnTo>
                <a:lnTo>
                  <a:pt x="0" y="3627202"/>
                </a:lnTo>
                <a:close/>
              </a:path>
            </a:pathLst>
          </a:custGeom>
          <a:pattFill prst="ltUpDiag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>
            <a:noAutofit/>
          </a:bodyPr>
          <a:lstStyle>
            <a:lvl1pPr>
              <a:defRPr lang="en-US" sz="1400" b="1" i="1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42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535808" y="449028"/>
            <a:ext cx="11120386" cy="5959944"/>
          </a:xfrm>
          <a:custGeom>
            <a:avLst/>
            <a:gdLst>
              <a:gd name="connsiteX0" fmla="*/ 0 w 11120386"/>
              <a:gd name="connsiteY0" fmla="*/ 0 h 5959944"/>
              <a:gd name="connsiteX1" fmla="*/ 11120386 w 11120386"/>
              <a:gd name="connsiteY1" fmla="*/ 0 h 5959944"/>
              <a:gd name="connsiteX2" fmla="*/ 11120386 w 11120386"/>
              <a:gd name="connsiteY2" fmla="*/ 5959944 h 5959944"/>
              <a:gd name="connsiteX3" fmla="*/ 0 w 11120386"/>
              <a:gd name="connsiteY3" fmla="*/ 5959944 h 5959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20386" h="5959944">
                <a:moveTo>
                  <a:pt x="0" y="0"/>
                </a:moveTo>
                <a:lnTo>
                  <a:pt x="11120386" y="0"/>
                </a:lnTo>
                <a:lnTo>
                  <a:pt x="11120386" y="5959944"/>
                </a:lnTo>
                <a:lnTo>
                  <a:pt x="0" y="5959944"/>
                </a:lnTo>
                <a:close/>
              </a:path>
            </a:pathLst>
          </a:custGeom>
          <a:solidFill>
            <a:schemeClr val="accent1"/>
          </a:solidFill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011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1999" cy="6858000"/>
          </a:xfrm>
          <a:prstGeom prst="rect">
            <a:avLst/>
          </a:prstGeom>
        </p:spPr>
        <p:txBody>
          <a:bodyPr anchor="ctr"/>
          <a:lstStyle>
            <a:lvl1pPr>
              <a:defRPr sz="400"/>
            </a:lvl1pPr>
          </a:lstStyle>
          <a:p>
            <a:r>
              <a:rPr lang="en-US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36472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4238569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8E639-3909-4AED-BB54-088FF8BAD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38199C-212C-44B9-9B3B-A0662D8F3A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3C351B-AF08-488E-8C7C-466554A5AC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ECC013-A593-4D7F-BC35-FF91C7F3E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B95D7-0C03-469B-B7FD-CEA032DD8FAB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39EE8C-F853-43E2-913E-CF523B031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F26575-6C26-4077-B2F2-BAB58CBFA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D7815-8ECA-4986-AE3F-452163F47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123981"/>
      </p:ext>
    </p:extLst>
  </p:cSld>
  <p:clrMapOvr>
    <a:masterClrMapping/>
  </p:clrMapOvr>
  <p:transition spd="slow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890027"/>
      </p:ext>
    </p:extLst>
  </p:cSld>
  <p:clrMapOvr>
    <a:masterClrMapping/>
  </p:clrMapOvr>
  <p:transition spd="slow">
    <p:push dir="u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515705"/>
      </p:ext>
    </p:extLst>
  </p:cSld>
  <p:clrMapOvr>
    <a:masterClrMapping/>
  </p:clrMapOvr>
  <p:transition spd="slow">
    <p:push dir="u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8695144"/>
      </p:ext>
    </p:extLst>
  </p:cSld>
  <p:clrMapOvr>
    <a:masterClrMapping/>
  </p:clrMapOvr>
  <p:transition spd="slow">
    <p:push dir="u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4895049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4E9F9-75F7-44F0-8CC0-2CA678C2E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E700AA-2C1C-45A3-BAA1-8742A9A9DC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9F1579-DF9F-4EAA-B92A-67F23F313F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6D2152-78E1-4C5A-8EB2-5B69DE5E4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B95D7-0C03-469B-B7FD-CEA032DD8FAB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078441-3D24-4C2F-908B-1A95EEE6A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87475F-22F2-468C-9D5C-89D5428F3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D7815-8ECA-4986-AE3F-452163F47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571946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4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2.jp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ags" Target="../tags/tag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7.xml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50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58.xml"/><Relationship Id="rId19" Type="http://schemas.openxmlformats.org/officeDocument/2006/relationships/image" Target="../media/image9.png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4.jp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3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7.xml"/><Relationship Id="rId25" Type="http://schemas.openxmlformats.org/officeDocument/2006/relationships/image" Target="../media/image9.png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20" Type="http://schemas.openxmlformats.org/officeDocument/2006/relationships/image" Target="../media/image4.jpg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24" Type="http://schemas.openxmlformats.org/officeDocument/2006/relationships/image" Target="../media/image8.png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23" Type="http://schemas.openxmlformats.org/officeDocument/2006/relationships/image" Target="../media/image7.png"/><Relationship Id="rId10" Type="http://schemas.openxmlformats.org/officeDocument/2006/relationships/slideLayout" Target="../slideLayouts/slideLayout70.xml"/><Relationship Id="rId19" Type="http://schemas.openxmlformats.org/officeDocument/2006/relationships/theme" Target="../theme/theme8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Relationship Id="rId22" Type="http://schemas.openxmlformats.org/officeDocument/2006/relationships/image" Target="../media/image6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1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83.xml"/><Relationship Id="rId4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2B613B-2E1E-4336-9F9C-70992DE7B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E03724-4C13-47C5-B38F-AC51278340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A39D29-AB74-4CAD-B1EC-6CE732F8E8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4B95D7-0C03-469B-B7FD-CEA032DD8FAB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C22C71-76A9-4F73-B2AF-631A599F57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4012E-814E-4B70-B956-CEB17836C5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6D7815-8ECA-4986-AE3F-452163F4786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469F003-74C9-226A-AFDC-6A118B33C4B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9653" y="0"/>
            <a:ext cx="1440048" cy="144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245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41000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7765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6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533400" y="390525"/>
            <a:ext cx="11125200" cy="602932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 userDrawn="1"/>
        </p:nvSpPr>
        <p:spPr>
          <a:xfrm>
            <a:off x="723900" y="552450"/>
            <a:ext cx="10763250" cy="5734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5F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2210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533400" y="390525"/>
            <a:ext cx="11125200" cy="602932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 userDrawn="1"/>
        </p:nvSpPr>
        <p:spPr>
          <a:xfrm>
            <a:off x="723900" y="552450"/>
            <a:ext cx="10763250" cy="5734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5F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799EAD3-C542-6D07-2AC2-BC5DD36E409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9653" y="0"/>
            <a:ext cx="1440048" cy="144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063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533400" y="390525"/>
            <a:ext cx="11125200" cy="602932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 userDrawn="1"/>
        </p:nvSpPr>
        <p:spPr>
          <a:xfrm>
            <a:off x="723900" y="552450"/>
            <a:ext cx="10763250" cy="5734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5F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584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68195B84-E00E-4E6C-8F4F-EA9CAF8E926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5947305-AC6F-41B0-AB50-4FA6772FEB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4"/>
          <a:stretch/>
        </p:blipFill>
        <p:spPr>
          <a:xfrm>
            <a:off x="8377706" y="5471886"/>
            <a:ext cx="3814294" cy="96665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C84528F-0804-4314-9231-1E55785375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4"/>
          <a:stretch/>
        </p:blipFill>
        <p:spPr>
          <a:xfrm>
            <a:off x="0" y="5471886"/>
            <a:ext cx="3925143" cy="106636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E46365B-1D45-4D61-B0C5-4765898E64D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776" y="458745"/>
            <a:ext cx="4894383" cy="138629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090E7E2-7818-4E23-94BA-48E588950792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48" y="753473"/>
            <a:ext cx="1033126" cy="69342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C19F224-A91B-4638-963A-D4F3F7C1C85D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37943"/>
            <a:ext cx="12192000" cy="8200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CAC2C6-7621-743D-B602-DC0A1429DE5C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0D58B8-6763-6CE4-765F-8A1FAD59B6D4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2189DF-E15C-BDE7-28F1-E3E9E6FAFF32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9615281-A7E6-2A03-B074-0801451AE9C2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410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ea typeface="思源黑体 CN Bold" panose="020B0800000000000000" pitchFamily="34" charset="-122"/>
                <a:cs typeface="字魂59号-创粗黑" panose="00000500000000000000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ea typeface="思源黑体 CN Bold" panose="020B0800000000000000" pitchFamily="34" charset="-122"/>
                <a:cs typeface="字魂59号-创粗黑" panose="0000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ea typeface="思源黑体 CN Bold" panose="020B0800000000000000" pitchFamily="34" charset="-122"/>
                <a:cs typeface="字魂59号-创粗黑" panose="00000500000000000000" charset="-122"/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8">
            <a:extLst>
              <a:ext uri="{FF2B5EF4-FFF2-40B4-BE49-F238E27FC236}">
                <a16:creationId xmlns:a16="http://schemas.microsoft.com/office/drawing/2014/main" id="{A4FFFA90-3221-0E1A-9830-3DA44FBB710A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1254ABEC-5246-A840-B28B-83D88A8B88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4"/>
          <a:stretch/>
        </p:blipFill>
        <p:spPr>
          <a:xfrm>
            <a:off x="8377706" y="5471886"/>
            <a:ext cx="3814294" cy="966654"/>
          </a:xfrm>
          <a:prstGeom prst="rect">
            <a:avLst/>
          </a:prstGeom>
        </p:spPr>
      </p:pic>
      <p:pic>
        <p:nvPicPr>
          <p:cNvPr id="9" name="图片 15">
            <a:extLst>
              <a:ext uri="{FF2B5EF4-FFF2-40B4-BE49-F238E27FC236}">
                <a16:creationId xmlns:a16="http://schemas.microsoft.com/office/drawing/2014/main" id="{5B0A94C7-6485-8DD0-D71C-A341EEB071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4"/>
          <a:stretch/>
        </p:blipFill>
        <p:spPr>
          <a:xfrm>
            <a:off x="0" y="5471886"/>
            <a:ext cx="3925143" cy="106636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B1AC012-DE0D-CE5C-8665-A3CA53D169BB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776" y="458745"/>
            <a:ext cx="4894383" cy="138629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79AD32F-74B8-A610-6980-4276EA438060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48" y="753473"/>
            <a:ext cx="1033126" cy="693420"/>
          </a:xfrm>
          <a:prstGeom prst="rect">
            <a:avLst/>
          </a:prstGeom>
        </p:spPr>
      </p:pic>
      <p:pic>
        <p:nvPicPr>
          <p:cNvPr id="12" name="图片 13">
            <a:extLst>
              <a:ext uri="{FF2B5EF4-FFF2-40B4-BE49-F238E27FC236}">
                <a16:creationId xmlns:a16="http://schemas.microsoft.com/office/drawing/2014/main" id="{8CC97FB8-181F-1DB0-5153-5F945B3BC7E3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37943"/>
            <a:ext cx="12192000" cy="8200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E51BA68-6450-3FAB-C3DB-70AA7E321FEE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1AE4FB-4EAB-3E80-82CF-AA5604765C38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D5D720C-6DFE-779F-BEDD-D8E4D492E77E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459A49F-6FE5-E6CA-0BB0-35B30AD7FD1A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C570284E-C6AE-239B-0A98-64EA12E547C2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on</a:t>
            </a:r>
          </a:p>
        </p:txBody>
      </p:sp>
    </p:spTree>
    <p:extLst>
      <p:ext uri="{BB962C8B-B14F-4D97-AF65-F5344CB8AC3E}">
        <p14:creationId xmlns:p14="http://schemas.microsoft.com/office/powerpoint/2010/main" val="2696865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6" r:id="rId16"/>
    <p:sldLayoutId id="2147483757" r:id="rId17"/>
    <p:sldLayoutId id="2147483758" r:id="rId1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思源黑体 CN Bold" panose="020B0800000000000000" pitchFamily="34" charset="-122"/>
          <a:cs typeface="字魂59号-创粗黑" panose="00000500000000000000" charset="-122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533400" y="390525"/>
            <a:ext cx="11125200" cy="602932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 userDrawn="1"/>
        </p:nvSpPr>
        <p:spPr>
          <a:xfrm>
            <a:off x="723900" y="552450"/>
            <a:ext cx="10763250" cy="5734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5F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8339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6.png"/><Relationship Id="rId7" Type="http://schemas.microsoft.com/office/2007/relationships/hdphoto" Target="../media/hdphoto5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10" Type="http://schemas.openxmlformats.org/officeDocument/2006/relationships/image" Target="../media/image52.png"/><Relationship Id="rId4" Type="http://schemas.openxmlformats.org/officeDocument/2006/relationships/image" Target="../media/image12.png"/><Relationship Id="rId9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microsoft.com/office/2007/relationships/hdphoto" Target="../media/hdphoto8.wdp"/><Relationship Id="rId10" Type="http://schemas.microsoft.com/office/2007/relationships/hdphoto" Target="../media/hdphoto9.wdp"/><Relationship Id="rId4" Type="http://schemas.openxmlformats.org/officeDocument/2006/relationships/image" Target="../media/image56.png"/><Relationship Id="rId9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53.png"/><Relationship Id="rId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microsoft.com/office/2007/relationships/hdphoto" Target="../media/hdphoto10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7.png"/><Relationship Id="rId7" Type="http://schemas.openxmlformats.org/officeDocument/2006/relationships/image" Target="../media/image64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63.png"/><Relationship Id="rId4" Type="http://schemas.openxmlformats.org/officeDocument/2006/relationships/image" Target="../media/image68.png"/><Relationship Id="rId9" Type="http://schemas.microsoft.com/office/2007/relationships/hdphoto" Target="../media/hdphoto1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48.png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76.em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microsoft.com/office/2007/relationships/hdphoto" Target="../media/hdphoto9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91.png"/><Relationship Id="rId4" Type="http://schemas.microsoft.com/office/2007/relationships/hdphoto" Target="../media/hdphoto1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81.xml"/><Relationship Id="rId1" Type="http://schemas.openxmlformats.org/officeDocument/2006/relationships/tags" Target="../tags/tag62.xml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2.wdp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microsoft.com/office/2007/relationships/hdphoto" Target="../media/hdphoto3.wdp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jpg"/><Relationship Id="rId1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9.emf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8.png"/><Relationship Id="rId7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48.pn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3"/>
          <a:srcRect r="22218"/>
          <a:stretch/>
        </p:blipFill>
        <p:spPr>
          <a:xfrm>
            <a:off x="-6625" y="3776827"/>
            <a:ext cx="12186157" cy="30811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17936" r="52339" b="35612"/>
          <a:stretch/>
        </p:blipFill>
        <p:spPr>
          <a:xfrm>
            <a:off x="8819231" y="3826314"/>
            <a:ext cx="2863259" cy="303168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6B5EF91-C1B7-4192-AEF9-C3E4378441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033" y="-681684"/>
            <a:ext cx="10010274" cy="8294394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flipH="1">
            <a:off x="-577201" y="3275281"/>
            <a:ext cx="3619500" cy="4972050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F4D579E4-4D19-AD66-D1D7-996F3FD086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6916" y="1911347"/>
            <a:ext cx="8144962" cy="207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7865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12584A8-8F12-49AC-8CFB-D79751FE2D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776" y="458745"/>
            <a:ext cx="4894383" cy="13862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FB24E60-22BB-4402-82EC-D0C90655893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4" y="445308"/>
            <a:ext cx="1549907" cy="1549907"/>
          </a:xfrm>
          <a:prstGeom prst="rect">
            <a:avLst/>
          </a:prstGeom>
        </p:spPr>
      </p:pic>
      <p:pic>
        <p:nvPicPr>
          <p:cNvPr id="1026" name="Picture 2" descr="Cartoon theater stage with red curtains">
            <a:extLst>
              <a:ext uri="{FF2B5EF4-FFF2-40B4-BE49-F238E27FC236}">
                <a16:creationId xmlns:a16="http://schemas.microsoft.com/office/drawing/2014/main" id="{A90DF870-AF74-A96C-7DD6-69F8C6B7E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609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clipart, doll&#10;&#10;Description automatically generated">
            <a:extLst>
              <a:ext uri="{FF2B5EF4-FFF2-40B4-BE49-F238E27FC236}">
                <a16:creationId xmlns:a16="http://schemas.microsoft.com/office/drawing/2014/main" id="{D2481FA6-D259-86E2-6318-AB8C4522228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937" b="91549" l="9994" r="89942">
                        <a14:foregroundMark x1="48415" y1="8937" x2="59217" y2="10635"/>
                        <a14:foregroundMark x1="46475" y1="91549" x2="49612" y2="876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787" y="2555521"/>
            <a:ext cx="5781674" cy="4625117"/>
          </a:xfrm>
          <a:prstGeom prst="rect">
            <a:avLst/>
          </a:prstGeom>
        </p:spPr>
      </p:pic>
      <p:pic>
        <p:nvPicPr>
          <p:cNvPr id="4" name="Picture 3" descr="A picture containing clipart&#10;&#10;Description automatically generated">
            <a:extLst>
              <a:ext uri="{FF2B5EF4-FFF2-40B4-BE49-F238E27FC236}">
                <a16:creationId xmlns:a16="http://schemas.microsoft.com/office/drawing/2014/main" id="{40CE84F7-C1BF-EFF8-0B90-860A2437F8D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481" b="91913" l="9994" r="89942">
                        <a14:foregroundMark x1="51843" y1="91953" x2="50679" y2="87586"/>
                        <a14:foregroundMark x1="56242" y1="90780" x2="54851" y2="85564"/>
                        <a14:foregroundMark x1="46960" y1="7481" x2="45116" y2="95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3963" y="2572830"/>
            <a:ext cx="5781671" cy="462511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40B56E8-E4C8-BC40-1B6A-1F2991540CD5}"/>
              </a:ext>
            </a:extLst>
          </p:cNvPr>
          <p:cNvGrpSpPr/>
          <p:nvPr/>
        </p:nvGrpSpPr>
        <p:grpSpPr>
          <a:xfrm>
            <a:off x="1784734" y="320034"/>
            <a:ext cx="8099841" cy="6269951"/>
            <a:chOff x="2310251" y="1308008"/>
            <a:chExt cx="8099841" cy="5181190"/>
          </a:xfrm>
        </p:grpSpPr>
        <p:pic>
          <p:nvPicPr>
            <p:cNvPr id="8" name="图片 2">
              <a:extLst>
                <a:ext uri="{FF2B5EF4-FFF2-40B4-BE49-F238E27FC236}">
                  <a16:creationId xmlns:a16="http://schemas.microsoft.com/office/drawing/2014/main" id="{F2AD4ED2-349B-FBE6-2141-FFBAE53E95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0251" y="1308008"/>
              <a:ext cx="8099841" cy="5181190"/>
            </a:xfrm>
            <a:prstGeom prst="rect">
              <a:avLst/>
            </a:prstGeom>
          </p:spPr>
        </p:pic>
        <p:sp>
          <p:nvSpPr>
            <p:cNvPr id="9" name="TextBox 3">
              <a:extLst>
                <a:ext uri="{FF2B5EF4-FFF2-40B4-BE49-F238E27FC236}">
                  <a16:creationId xmlns:a16="http://schemas.microsoft.com/office/drawing/2014/main" id="{E56B57BD-9463-7657-EC71-6678A2619C5E}"/>
                </a:ext>
              </a:extLst>
            </p:cNvPr>
            <p:cNvSpPr txBox="1"/>
            <p:nvPr/>
          </p:nvSpPr>
          <p:spPr>
            <a:xfrm>
              <a:off x="3475475" y="3150287"/>
              <a:ext cx="6038451" cy="1454133"/>
            </a:xfrm>
            <a:prstGeom prst="rect">
              <a:avLst/>
            </a:prstGeom>
            <a:noFill/>
          </p:spPr>
          <p:txBody>
            <a:bodyPr wrap="square" lIns="96762" tIns="48381" rIns="96762" bIns="48381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Li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ệt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kê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4 - 5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việc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thường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làm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hằng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ngày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từ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lúc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đi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học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về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cho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đến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khi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đi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ngủ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155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BDB12B-BB15-7B44-5779-E2A7585388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5377" y="831507"/>
            <a:ext cx="8056445" cy="496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3566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5000" t="-17000" r="5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D9B60EB-B260-4051-BAE3-234D97E5A1EA}"/>
              </a:ext>
            </a:extLst>
          </p:cNvPr>
          <p:cNvGrpSpPr/>
          <p:nvPr/>
        </p:nvGrpSpPr>
        <p:grpSpPr>
          <a:xfrm>
            <a:off x="1179766" y="497541"/>
            <a:ext cx="9832223" cy="5916322"/>
            <a:chOff x="838200" y="1027906"/>
            <a:chExt cx="7025640" cy="5085511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483844D-F602-4617-9CCE-3123AF99F749}"/>
                </a:ext>
              </a:extLst>
            </p:cNvPr>
            <p:cNvSpPr/>
            <p:nvPr/>
          </p:nvSpPr>
          <p:spPr>
            <a:xfrm>
              <a:off x="838200" y="1027906"/>
              <a:ext cx="7025640" cy="5085511"/>
            </a:xfrm>
            <a:custGeom>
              <a:avLst/>
              <a:gdLst>
                <a:gd name="connsiteX0" fmla="*/ 0 w 7025640"/>
                <a:gd name="connsiteY0" fmla="*/ 847602 h 5085511"/>
                <a:gd name="connsiteX1" fmla="*/ 847602 w 7025640"/>
                <a:gd name="connsiteY1" fmla="*/ 0 h 5085511"/>
                <a:gd name="connsiteX2" fmla="*/ 6178038 w 7025640"/>
                <a:gd name="connsiteY2" fmla="*/ 0 h 5085511"/>
                <a:gd name="connsiteX3" fmla="*/ 7025640 w 7025640"/>
                <a:gd name="connsiteY3" fmla="*/ 847602 h 5085511"/>
                <a:gd name="connsiteX4" fmla="*/ 7025640 w 7025640"/>
                <a:gd name="connsiteY4" fmla="*/ 4237909 h 5085511"/>
                <a:gd name="connsiteX5" fmla="*/ 6178038 w 7025640"/>
                <a:gd name="connsiteY5" fmla="*/ 5085511 h 5085511"/>
                <a:gd name="connsiteX6" fmla="*/ 847602 w 7025640"/>
                <a:gd name="connsiteY6" fmla="*/ 5085511 h 5085511"/>
                <a:gd name="connsiteX7" fmla="*/ 0 w 7025640"/>
                <a:gd name="connsiteY7" fmla="*/ 4237909 h 5085511"/>
                <a:gd name="connsiteX8" fmla="*/ 0 w 7025640"/>
                <a:gd name="connsiteY8" fmla="*/ 847602 h 5085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25640" h="5085511" fill="none" extrusionOk="0">
                  <a:moveTo>
                    <a:pt x="0" y="847602"/>
                  </a:moveTo>
                  <a:cubicBezTo>
                    <a:pt x="4454" y="400297"/>
                    <a:pt x="410631" y="67491"/>
                    <a:pt x="847602" y="0"/>
                  </a:cubicBezTo>
                  <a:cubicBezTo>
                    <a:pt x="2389984" y="99833"/>
                    <a:pt x="5233363" y="142688"/>
                    <a:pt x="6178038" y="0"/>
                  </a:cubicBezTo>
                  <a:cubicBezTo>
                    <a:pt x="6686486" y="63691"/>
                    <a:pt x="6966963" y="375048"/>
                    <a:pt x="7025640" y="847602"/>
                  </a:cubicBezTo>
                  <a:cubicBezTo>
                    <a:pt x="7158878" y="2089278"/>
                    <a:pt x="7092809" y="3872714"/>
                    <a:pt x="7025640" y="4237909"/>
                  </a:cubicBezTo>
                  <a:cubicBezTo>
                    <a:pt x="7091631" y="4771983"/>
                    <a:pt x="6667410" y="5159146"/>
                    <a:pt x="6178038" y="5085511"/>
                  </a:cubicBezTo>
                  <a:cubicBezTo>
                    <a:pt x="5215522" y="5224746"/>
                    <a:pt x="1627627" y="5130212"/>
                    <a:pt x="847602" y="5085511"/>
                  </a:cubicBezTo>
                  <a:cubicBezTo>
                    <a:pt x="388572" y="5046725"/>
                    <a:pt x="16701" y="4682573"/>
                    <a:pt x="0" y="4237909"/>
                  </a:cubicBezTo>
                  <a:cubicBezTo>
                    <a:pt x="-146685" y="2929909"/>
                    <a:pt x="-143143" y="2060619"/>
                    <a:pt x="0" y="847602"/>
                  </a:cubicBezTo>
                  <a:close/>
                </a:path>
                <a:path w="7025640" h="5085511" stroke="0" extrusionOk="0">
                  <a:moveTo>
                    <a:pt x="0" y="847602"/>
                  </a:moveTo>
                  <a:cubicBezTo>
                    <a:pt x="16152" y="350573"/>
                    <a:pt x="292361" y="-10484"/>
                    <a:pt x="847602" y="0"/>
                  </a:cubicBezTo>
                  <a:cubicBezTo>
                    <a:pt x="3154785" y="88457"/>
                    <a:pt x="4539838" y="-4206"/>
                    <a:pt x="6178038" y="0"/>
                  </a:cubicBezTo>
                  <a:cubicBezTo>
                    <a:pt x="6600170" y="41759"/>
                    <a:pt x="6999794" y="354870"/>
                    <a:pt x="7025640" y="847602"/>
                  </a:cubicBezTo>
                  <a:cubicBezTo>
                    <a:pt x="7194834" y="1897214"/>
                    <a:pt x="6963873" y="3055753"/>
                    <a:pt x="7025640" y="4237909"/>
                  </a:cubicBezTo>
                  <a:cubicBezTo>
                    <a:pt x="7070216" y="4718773"/>
                    <a:pt x="6700125" y="5137008"/>
                    <a:pt x="6178038" y="5085511"/>
                  </a:cubicBezTo>
                  <a:cubicBezTo>
                    <a:pt x="3760094" y="5171922"/>
                    <a:pt x="3375799" y="5081430"/>
                    <a:pt x="847602" y="5085511"/>
                  </a:cubicBezTo>
                  <a:cubicBezTo>
                    <a:pt x="317853" y="5039967"/>
                    <a:pt x="-7643" y="4707112"/>
                    <a:pt x="0" y="4237909"/>
                  </a:cubicBezTo>
                  <a:cubicBezTo>
                    <a:pt x="166589" y="3507282"/>
                    <a:pt x="-105072" y="2007881"/>
                    <a:pt x="0" y="847602"/>
                  </a:cubicBezTo>
                  <a:close/>
                </a:path>
              </a:pathLst>
            </a:custGeom>
            <a:ln w="38100">
              <a:solidFill>
                <a:srgbClr val="F9CB72"/>
              </a:solidFill>
              <a:extLst>
                <a:ext uri="{C807C97D-BFC1-408E-A445-0C87EB9F89A2}">
                  <ask:lineSketchStyleProps xmlns:ask="http://schemas.microsoft.com/office/drawing/2018/sketchyshapes" sd="135688309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ECCFB619-BDC4-4A7A-85D2-01F8BC6CAE84}"/>
                </a:ext>
              </a:extLst>
            </p:cNvPr>
            <p:cNvSpPr/>
            <p:nvPr/>
          </p:nvSpPr>
          <p:spPr>
            <a:xfrm>
              <a:off x="1031432" y="1166661"/>
              <a:ext cx="6665302" cy="4824678"/>
            </a:xfrm>
            <a:custGeom>
              <a:avLst/>
              <a:gdLst>
                <a:gd name="connsiteX0" fmla="*/ 0 w 6665302"/>
                <a:gd name="connsiteY0" fmla="*/ 804129 h 4824678"/>
                <a:gd name="connsiteX1" fmla="*/ 804129 w 6665302"/>
                <a:gd name="connsiteY1" fmla="*/ 0 h 4824678"/>
                <a:gd name="connsiteX2" fmla="*/ 5861173 w 6665302"/>
                <a:gd name="connsiteY2" fmla="*/ 0 h 4824678"/>
                <a:gd name="connsiteX3" fmla="*/ 6665302 w 6665302"/>
                <a:gd name="connsiteY3" fmla="*/ 804129 h 4824678"/>
                <a:gd name="connsiteX4" fmla="*/ 6665302 w 6665302"/>
                <a:gd name="connsiteY4" fmla="*/ 4020549 h 4824678"/>
                <a:gd name="connsiteX5" fmla="*/ 5861173 w 6665302"/>
                <a:gd name="connsiteY5" fmla="*/ 4824678 h 4824678"/>
                <a:gd name="connsiteX6" fmla="*/ 804129 w 6665302"/>
                <a:gd name="connsiteY6" fmla="*/ 4824678 h 4824678"/>
                <a:gd name="connsiteX7" fmla="*/ 0 w 6665302"/>
                <a:gd name="connsiteY7" fmla="*/ 4020549 h 4824678"/>
                <a:gd name="connsiteX8" fmla="*/ 0 w 6665302"/>
                <a:gd name="connsiteY8" fmla="*/ 804129 h 4824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65302" h="4824678" fill="none" extrusionOk="0">
                  <a:moveTo>
                    <a:pt x="0" y="804129"/>
                  </a:moveTo>
                  <a:cubicBezTo>
                    <a:pt x="4687" y="381923"/>
                    <a:pt x="383657" y="51215"/>
                    <a:pt x="804129" y="0"/>
                  </a:cubicBezTo>
                  <a:cubicBezTo>
                    <a:pt x="2819461" y="99833"/>
                    <a:pt x="4521649" y="142688"/>
                    <a:pt x="5861173" y="0"/>
                  </a:cubicBezTo>
                  <a:cubicBezTo>
                    <a:pt x="6347994" y="67455"/>
                    <a:pt x="6582188" y="353738"/>
                    <a:pt x="6665302" y="804129"/>
                  </a:cubicBezTo>
                  <a:cubicBezTo>
                    <a:pt x="6798540" y="1526820"/>
                    <a:pt x="6732471" y="2870812"/>
                    <a:pt x="6665302" y="4020549"/>
                  </a:cubicBezTo>
                  <a:cubicBezTo>
                    <a:pt x="6695794" y="4495133"/>
                    <a:pt x="6323292" y="4887078"/>
                    <a:pt x="5861173" y="4824678"/>
                  </a:cubicBezTo>
                  <a:cubicBezTo>
                    <a:pt x="3996181" y="4963913"/>
                    <a:pt x="1424317" y="4869379"/>
                    <a:pt x="804129" y="4824678"/>
                  </a:cubicBezTo>
                  <a:cubicBezTo>
                    <a:pt x="363528" y="4809713"/>
                    <a:pt x="42566" y="4404879"/>
                    <a:pt x="0" y="4020549"/>
                  </a:cubicBezTo>
                  <a:cubicBezTo>
                    <a:pt x="-146685" y="3500793"/>
                    <a:pt x="-143143" y="2177254"/>
                    <a:pt x="0" y="804129"/>
                  </a:cubicBezTo>
                  <a:close/>
                </a:path>
                <a:path w="6665302" h="4824678" stroke="0" extrusionOk="0">
                  <a:moveTo>
                    <a:pt x="0" y="804129"/>
                  </a:moveTo>
                  <a:cubicBezTo>
                    <a:pt x="2882" y="354862"/>
                    <a:pt x="289098" y="-8534"/>
                    <a:pt x="804129" y="0"/>
                  </a:cubicBezTo>
                  <a:cubicBezTo>
                    <a:pt x="3311717" y="88457"/>
                    <a:pt x="5149436" y="-4206"/>
                    <a:pt x="5861173" y="0"/>
                  </a:cubicBezTo>
                  <a:cubicBezTo>
                    <a:pt x="6250620" y="49637"/>
                    <a:pt x="6658320" y="353372"/>
                    <a:pt x="6665302" y="804129"/>
                  </a:cubicBezTo>
                  <a:cubicBezTo>
                    <a:pt x="6834496" y="1316834"/>
                    <a:pt x="6603535" y="3187674"/>
                    <a:pt x="6665302" y="4020549"/>
                  </a:cubicBezTo>
                  <a:cubicBezTo>
                    <a:pt x="6721593" y="4480753"/>
                    <a:pt x="6330204" y="4848459"/>
                    <a:pt x="5861173" y="4824678"/>
                  </a:cubicBezTo>
                  <a:cubicBezTo>
                    <a:pt x="4556799" y="4911089"/>
                    <a:pt x="2682924" y="4820597"/>
                    <a:pt x="804129" y="4824678"/>
                  </a:cubicBezTo>
                  <a:cubicBezTo>
                    <a:pt x="329571" y="4802176"/>
                    <a:pt x="-47622" y="4471419"/>
                    <a:pt x="0" y="4020549"/>
                  </a:cubicBezTo>
                  <a:cubicBezTo>
                    <a:pt x="166589" y="2623359"/>
                    <a:pt x="-105072" y="2362010"/>
                    <a:pt x="0" y="804129"/>
                  </a:cubicBezTo>
                  <a:close/>
                </a:path>
              </a:pathLst>
            </a:custGeom>
            <a:ln w="38100">
              <a:solidFill>
                <a:srgbClr val="F9CB72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35688309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56BB0497-9312-4F0C-A5DF-E90B2449A0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28" t="4352" r="21503" b="6908"/>
          <a:stretch/>
        </p:blipFill>
        <p:spPr>
          <a:xfrm rot="19566215">
            <a:off x="-8852" y="3638003"/>
            <a:ext cx="2888845" cy="3082834"/>
          </a:xfrm>
          <a:prstGeom prst="rect">
            <a:avLst/>
          </a:prstGeom>
        </p:spPr>
      </p:pic>
      <p:pic>
        <p:nvPicPr>
          <p:cNvPr id="6" name="Picture 5" descr="A picture containing text, envelope, businesscard&#10;&#10;Description automatically generated">
            <a:extLst>
              <a:ext uri="{FF2B5EF4-FFF2-40B4-BE49-F238E27FC236}">
                <a16:creationId xmlns:a16="http://schemas.microsoft.com/office/drawing/2014/main" id="{51F24DAD-30FC-49CC-BFBD-FD34BC5A013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3045">
            <a:off x="9470364" y="292058"/>
            <a:ext cx="1598319" cy="887400"/>
          </a:xfrm>
          <a:prstGeom prst="rect">
            <a:avLst/>
          </a:prstGeom>
        </p:spPr>
      </p:pic>
      <p:pic>
        <p:nvPicPr>
          <p:cNvPr id="11" name="Picture 10" descr="A picture containing text, cake, birthday, decorated&#10;&#10;Description automatically generated">
            <a:extLst>
              <a:ext uri="{FF2B5EF4-FFF2-40B4-BE49-F238E27FC236}">
                <a16:creationId xmlns:a16="http://schemas.microsoft.com/office/drawing/2014/main" id="{25F6B142-8B41-411F-881D-42D348B269A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819" y="4453333"/>
            <a:ext cx="4205181" cy="237142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2708DE-46E7-4B7E-BDBD-54025A50E393}"/>
              </a:ext>
            </a:extLst>
          </p:cNvPr>
          <p:cNvSpPr txBox="1">
            <a:spLocks/>
          </p:cNvSpPr>
          <p:nvPr/>
        </p:nvSpPr>
        <p:spPr>
          <a:xfrm>
            <a:off x="1535643" y="1626160"/>
            <a:ext cx="9327938" cy="10063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VN Chim Bien Nang" panose="0209080305050A020404" pitchFamily="18" charset="0"/>
                <a:ea typeface="+mj-ea"/>
                <a:cs typeface="+mj-cs"/>
              </a:rPr>
              <a:t>Nội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VN Chim Bien Nang" panose="0209080305050A020404" pitchFamily="18" charset="0"/>
                <a:ea typeface="+mj-ea"/>
                <a:cs typeface="+mj-cs"/>
              </a:rPr>
              <a:t> dung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VN Chim Bien Nang" panose="0209080305050A020404" pitchFamily="18" charset="0"/>
                <a:ea typeface="+mj-ea"/>
                <a:cs typeface="+mj-cs"/>
              </a:rPr>
              <a:t>chính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VN Chim Bien Nang" panose="0209080305050A020404" pitchFamily="18" charset="0"/>
                <a:ea typeface="+mj-ea"/>
                <a:cs typeface="+mj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VN Chim Bien Nang" panose="0209080305050A020404" pitchFamily="18" charset="0"/>
                <a:ea typeface="+mj-ea"/>
                <a:cs typeface="+mj-cs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VN Chim Bien Nang" panose="0209080305050A020404" pitchFamily="18" charset="0"/>
                <a:ea typeface="+mj-ea"/>
                <a:cs typeface="+mj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VN Chim Bien Nang" panose="0209080305050A020404" pitchFamily="18" charset="0"/>
                <a:ea typeface="+mj-ea"/>
                <a:cs typeface="+mj-cs"/>
              </a:rPr>
              <a:t>bài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VN Chim Bien Nang" panose="0209080305050A020404" pitchFamily="18" charset="0"/>
                <a:ea typeface="+mj-ea"/>
                <a:cs typeface="+mj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VN Chim Bien Nang" panose="0209080305050A020404" pitchFamily="18" charset="0"/>
                <a:ea typeface="+mj-ea"/>
                <a:cs typeface="+mj-cs"/>
              </a:rPr>
              <a:t>thơ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VN Chim Bien Nang" panose="0209080305050A020404" pitchFamily="18" charset="0"/>
                <a:ea typeface="+mj-ea"/>
                <a:cs typeface="+mj-cs"/>
              </a:rPr>
              <a:t> là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VN Chim Bien Nang" panose="0209080305050A020404" pitchFamily="18" charset="0"/>
                <a:ea typeface="+mj-ea"/>
                <a:cs typeface="+mj-cs"/>
              </a:rPr>
              <a:t>gì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VN Chim Bien Nang" panose="0209080305050A020404" pitchFamily="18" charset="0"/>
                <a:ea typeface="+mj-ea"/>
                <a:cs typeface="+mj-cs"/>
              </a:rPr>
              <a:t>?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C04DFE-B2F0-458E-BD68-0EAD3052AF08}"/>
              </a:ext>
            </a:extLst>
          </p:cNvPr>
          <p:cNvSpPr txBox="1"/>
          <p:nvPr/>
        </p:nvSpPr>
        <p:spPr>
          <a:xfrm>
            <a:off x="3048229" y="3188497"/>
            <a:ext cx="61318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thể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nhỏ.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E9DA3F9-8141-4821-84B8-78527582430F}"/>
              </a:ext>
            </a:extLst>
          </p:cNvPr>
          <p:cNvGrpSpPr/>
          <p:nvPr/>
        </p:nvGrpSpPr>
        <p:grpSpPr>
          <a:xfrm>
            <a:off x="1198047" y="601216"/>
            <a:ext cx="9832223" cy="5822192"/>
            <a:chOff x="838200" y="1027906"/>
            <a:chExt cx="7025640" cy="5085511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7AD26E52-7EED-4005-8CB1-F9E8C0E1083C}"/>
                </a:ext>
              </a:extLst>
            </p:cNvPr>
            <p:cNvSpPr/>
            <p:nvPr/>
          </p:nvSpPr>
          <p:spPr>
            <a:xfrm>
              <a:off x="838200" y="1027906"/>
              <a:ext cx="7025640" cy="5085511"/>
            </a:xfrm>
            <a:custGeom>
              <a:avLst/>
              <a:gdLst>
                <a:gd name="connsiteX0" fmla="*/ 0 w 7025640"/>
                <a:gd name="connsiteY0" fmla="*/ 847602 h 5085511"/>
                <a:gd name="connsiteX1" fmla="*/ 847602 w 7025640"/>
                <a:gd name="connsiteY1" fmla="*/ 0 h 5085511"/>
                <a:gd name="connsiteX2" fmla="*/ 6178038 w 7025640"/>
                <a:gd name="connsiteY2" fmla="*/ 0 h 5085511"/>
                <a:gd name="connsiteX3" fmla="*/ 7025640 w 7025640"/>
                <a:gd name="connsiteY3" fmla="*/ 847602 h 5085511"/>
                <a:gd name="connsiteX4" fmla="*/ 7025640 w 7025640"/>
                <a:gd name="connsiteY4" fmla="*/ 4237909 h 5085511"/>
                <a:gd name="connsiteX5" fmla="*/ 6178038 w 7025640"/>
                <a:gd name="connsiteY5" fmla="*/ 5085511 h 5085511"/>
                <a:gd name="connsiteX6" fmla="*/ 847602 w 7025640"/>
                <a:gd name="connsiteY6" fmla="*/ 5085511 h 5085511"/>
                <a:gd name="connsiteX7" fmla="*/ 0 w 7025640"/>
                <a:gd name="connsiteY7" fmla="*/ 4237909 h 5085511"/>
                <a:gd name="connsiteX8" fmla="*/ 0 w 7025640"/>
                <a:gd name="connsiteY8" fmla="*/ 847602 h 5085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25640" h="5085511" fill="none" extrusionOk="0">
                  <a:moveTo>
                    <a:pt x="0" y="847602"/>
                  </a:moveTo>
                  <a:cubicBezTo>
                    <a:pt x="4454" y="400297"/>
                    <a:pt x="410631" y="67491"/>
                    <a:pt x="847602" y="0"/>
                  </a:cubicBezTo>
                  <a:cubicBezTo>
                    <a:pt x="2389984" y="99833"/>
                    <a:pt x="5233363" y="142688"/>
                    <a:pt x="6178038" y="0"/>
                  </a:cubicBezTo>
                  <a:cubicBezTo>
                    <a:pt x="6686486" y="63691"/>
                    <a:pt x="6966963" y="375048"/>
                    <a:pt x="7025640" y="847602"/>
                  </a:cubicBezTo>
                  <a:cubicBezTo>
                    <a:pt x="7158878" y="2089278"/>
                    <a:pt x="7092809" y="3872714"/>
                    <a:pt x="7025640" y="4237909"/>
                  </a:cubicBezTo>
                  <a:cubicBezTo>
                    <a:pt x="7091631" y="4771983"/>
                    <a:pt x="6667410" y="5159146"/>
                    <a:pt x="6178038" y="5085511"/>
                  </a:cubicBezTo>
                  <a:cubicBezTo>
                    <a:pt x="5215522" y="5224746"/>
                    <a:pt x="1627627" y="5130212"/>
                    <a:pt x="847602" y="5085511"/>
                  </a:cubicBezTo>
                  <a:cubicBezTo>
                    <a:pt x="388572" y="5046725"/>
                    <a:pt x="16701" y="4682573"/>
                    <a:pt x="0" y="4237909"/>
                  </a:cubicBezTo>
                  <a:cubicBezTo>
                    <a:pt x="-146685" y="2929909"/>
                    <a:pt x="-143143" y="2060619"/>
                    <a:pt x="0" y="847602"/>
                  </a:cubicBezTo>
                  <a:close/>
                </a:path>
                <a:path w="7025640" h="5085511" stroke="0" extrusionOk="0">
                  <a:moveTo>
                    <a:pt x="0" y="847602"/>
                  </a:moveTo>
                  <a:cubicBezTo>
                    <a:pt x="16152" y="350573"/>
                    <a:pt x="292361" y="-10484"/>
                    <a:pt x="847602" y="0"/>
                  </a:cubicBezTo>
                  <a:cubicBezTo>
                    <a:pt x="3154785" y="88457"/>
                    <a:pt x="4539838" y="-4206"/>
                    <a:pt x="6178038" y="0"/>
                  </a:cubicBezTo>
                  <a:cubicBezTo>
                    <a:pt x="6600170" y="41759"/>
                    <a:pt x="6999794" y="354870"/>
                    <a:pt x="7025640" y="847602"/>
                  </a:cubicBezTo>
                  <a:cubicBezTo>
                    <a:pt x="7194834" y="1897214"/>
                    <a:pt x="6963873" y="3055753"/>
                    <a:pt x="7025640" y="4237909"/>
                  </a:cubicBezTo>
                  <a:cubicBezTo>
                    <a:pt x="7070216" y="4718773"/>
                    <a:pt x="6700125" y="5137008"/>
                    <a:pt x="6178038" y="5085511"/>
                  </a:cubicBezTo>
                  <a:cubicBezTo>
                    <a:pt x="3760094" y="5171922"/>
                    <a:pt x="3375799" y="5081430"/>
                    <a:pt x="847602" y="5085511"/>
                  </a:cubicBezTo>
                  <a:cubicBezTo>
                    <a:pt x="317853" y="5039967"/>
                    <a:pt x="-7643" y="4707112"/>
                    <a:pt x="0" y="4237909"/>
                  </a:cubicBezTo>
                  <a:cubicBezTo>
                    <a:pt x="166589" y="3507282"/>
                    <a:pt x="-105072" y="2007881"/>
                    <a:pt x="0" y="847602"/>
                  </a:cubicBezTo>
                  <a:close/>
                </a:path>
              </a:pathLst>
            </a:custGeom>
            <a:ln w="38100"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35688309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9662F71A-C5E9-41EA-8DCC-569E4EDBD631}"/>
                </a:ext>
              </a:extLst>
            </p:cNvPr>
            <p:cNvSpPr/>
            <p:nvPr/>
          </p:nvSpPr>
          <p:spPr>
            <a:xfrm>
              <a:off x="1031432" y="1166661"/>
              <a:ext cx="6665302" cy="4824678"/>
            </a:xfrm>
            <a:custGeom>
              <a:avLst/>
              <a:gdLst>
                <a:gd name="connsiteX0" fmla="*/ 0 w 6665302"/>
                <a:gd name="connsiteY0" fmla="*/ 804129 h 4824678"/>
                <a:gd name="connsiteX1" fmla="*/ 804129 w 6665302"/>
                <a:gd name="connsiteY1" fmla="*/ 0 h 4824678"/>
                <a:gd name="connsiteX2" fmla="*/ 5861173 w 6665302"/>
                <a:gd name="connsiteY2" fmla="*/ 0 h 4824678"/>
                <a:gd name="connsiteX3" fmla="*/ 6665302 w 6665302"/>
                <a:gd name="connsiteY3" fmla="*/ 804129 h 4824678"/>
                <a:gd name="connsiteX4" fmla="*/ 6665302 w 6665302"/>
                <a:gd name="connsiteY4" fmla="*/ 4020549 h 4824678"/>
                <a:gd name="connsiteX5" fmla="*/ 5861173 w 6665302"/>
                <a:gd name="connsiteY5" fmla="*/ 4824678 h 4824678"/>
                <a:gd name="connsiteX6" fmla="*/ 804129 w 6665302"/>
                <a:gd name="connsiteY6" fmla="*/ 4824678 h 4824678"/>
                <a:gd name="connsiteX7" fmla="*/ 0 w 6665302"/>
                <a:gd name="connsiteY7" fmla="*/ 4020549 h 4824678"/>
                <a:gd name="connsiteX8" fmla="*/ 0 w 6665302"/>
                <a:gd name="connsiteY8" fmla="*/ 804129 h 4824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65302" h="4824678" fill="none" extrusionOk="0">
                  <a:moveTo>
                    <a:pt x="0" y="804129"/>
                  </a:moveTo>
                  <a:cubicBezTo>
                    <a:pt x="4687" y="381923"/>
                    <a:pt x="383657" y="51215"/>
                    <a:pt x="804129" y="0"/>
                  </a:cubicBezTo>
                  <a:cubicBezTo>
                    <a:pt x="2819461" y="99833"/>
                    <a:pt x="4521649" y="142688"/>
                    <a:pt x="5861173" y="0"/>
                  </a:cubicBezTo>
                  <a:cubicBezTo>
                    <a:pt x="6347994" y="67455"/>
                    <a:pt x="6582188" y="353738"/>
                    <a:pt x="6665302" y="804129"/>
                  </a:cubicBezTo>
                  <a:cubicBezTo>
                    <a:pt x="6798540" y="1526820"/>
                    <a:pt x="6732471" y="2870812"/>
                    <a:pt x="6665302" y="4020549"/>
                  </a:cubicBezTo>
                  <a:cubicBezTo>
                    <a:pt x="6695794" y="4495133"/>
                    <a:pt x="6323292" y="4887078"/>
                    <a:pt x="5861173" y="4824678"/>
                  </a:cubicBezTo>
                  <a:cubicBezTo>
                    <a:pt x="3996181" y="4963913"/>
                    <a:pt x="1424317" y="4869379"/>
                    <a:pt x="804129" y="4824678"/>
                  </a:cubicBezTo>
                  <a:cubicBezTo>
                    <a:pt x="363528" y="4809713"/>
                    <a:pt x="42566" y="4404879"/>
                    <a:pt x="0" y="4020549"/>
                  </a:cubicBezTo>
                  <a:cubicBezTo>
                    <a:pt x="-146685" y="3500793"/>
                    <a:pt x="-143143" y="2177254"/>
                    <a:pt x="0" y="804129"/>
                  </a:cubicBezTo>
                  <a:close/>
                </a:path>
                <a:path w="6665302" h="4824678" stroke="0" extrusionOk="0">
                  <a:moveTo>
                    <a:pt x="0" y="804129"/>
                  </a:moveTo>
                  <a:cubicBezTo>
                    <a:pt x="2882" y="354862"/>
                    <a:pt x="289098" y="-8534"/>
                    <a:pt x="804129" y="0"/>
                  </a:cubicBezTo>
                  <a:cubicBezTo>
                    <a:pt x="3311717" y="88457"/>
                    <a:pt x="5149436" y="-4206"/>
                    <a:pt x="5861173" y="0"/>
                  </a:cubicBezTo>
                  <a:cubicBezTo>
                    <a:pt x="6250620" y="49637"/>
                    <a:pt x="6658320" y="353372"/>
                    <a:pt x="6665302" y="804129"/>
                  </a:cubicBezTo>
                  <a:cubicBezTo>
                    <a:pt x="6834496" y="1316834"/>
                    <a:pt x="6603535" y="3187674"/>
                    <a:pt x="6665302" y="4020549"/>
                  </a:cubicBezTo>
                  <a:cubicBezTo>
                    <a:pt x="6721593" y="4480753"/>
                    <a:pt x="6330204" y="4848459"/>
                    <a:pt x="5861173" y="4824678"/>
                  </a:cubicBezTo>
                  <a:cubicBezTo>
                    <a:pt x="4556799" y="4911089"/>
                    <a:pt x="2682924" y="4820597"/>
                    <a:pt x="804129" y="4824678"/>
                  </a:cubicBezTo>
                  <a:cubicBezTo>
                    <a:pt x="329571" y="4802176"/>
                    <a:pt x="-47622" y="4471419"/>
                    <a:pt x="0" y="4020549"/>
                  </a:cubicBezTo>
                  <a:cubicBezTo>
                    <a:pt x="166589" y="2623359"/>
                    <a:pt x="-105072" y="2362010"/>
                    <a:pt x="0" y="804129"/>
                  </a:cubicBezTo>
                  <a:close/>
                </a:path>
              </a:pathLst>
            </a:custGeom>
            <a:ln w="38100">
              <a:solidFill>
                <a:schemeClr val="bg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35688309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E713608A-EEEB-4A5D-B2F5-D0091B29F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513" y="956143"/>
            <a:ext cx="9120016" cy="1006389"/>
          </a:xfrm>
        </p:spPr>
        <p:txBody>
          <a:bodyPr>
            <a:normAutofit/>
          </a:bodyPr>
          <a:lstStyle/>
          <a:p>
            <a:pPr algn="ctr"/>
            <a:r>
              <a:rPr lang="en-US" dirty="0" err="1">
                <a:solidFill>
                  <a:srgbClr val="EC623C"/>
                </a:solidFill>
                <a:latin typeface="UVN Thoi Nay Nang" panose="02020903060505020304" pitchFamily="18" charset="0"/>
              </a:rPr>
              <a:t>Nội</a:t>
            </a:r>
            <a:r>
              <a:rPr lang="en-US" dirty="0">
                <a:solidFill>
                  <a:srgbClr val="EC623C"/>
                </a:solidFill>
                <a:latin typeface="UVN Thoi Nay Nang" panose="02020903060505020304" pitchFamily="18" charset="0"/>
              </a:rPr>
              <a:t> dung </a:t>
            </a:r>
            <a:r>
              <a:rPr lang="en-US" dirty="0" err="1">
                <a:solidFill>
                  <a:srgbClr val="EC623C"/>
                </a:solidFill>
                <a:latin typeface="UVN Thoi Nay Nang" panose="02020903060505020304" pitchFamily="18" charset="0"/>
              </a:rPr>
              <a:t>chính</a:t>
            </a:r>
            <a:r>
              <a:rPr lang="en-US" dirty="0">
                <a:solidFill>
                  <a:srgbClr val="EC623C"/>
                </a:solidFill>
                <a:latin typeface="UVN Thoi Nay Nang" panose="02020903060505020304" pitchFamily="18" charset="0"/>
              </a:rPr>
              <a:t> </a:t>
            </a:r>
            <a:r>
              <a:rPr lang="en-US" dirty="0" err="1">
                <a:solidFill>
                  <a:srgbClr val="EC623C"/>
                </a:solidFill>
                <a:latin typeface="UVN Thoi Nay Nang" panose="02020903060505020304" pitchFamily="18" charset="0"/>
              </a:rPr>
              <a:t>của</a:t>
            </a:r>
            <a:r>
              <a:rPr lang="en-US" dirty="0">
                <a:solidFill>
                  <a:srgbClr val="EC623C"/>
                </a:solidFill>
                <a:latin typeface="UVN Thoi Nay Nang" panose="02020903060505020304" pitchFamily="18" charset="0"/>
              </a:rPr>
              <a:t> </a:t>
            </a:r>
            <a:r>
              <a:rPr lang="en-US" dirty="0" err="1">
                <a:solidFill>
                  <a:srgbClr val="EC623C"/>
                </a:solidFill>
                <a:latin typeface="UVN Thoi Nay Nang" panose="02020903060505020304" pitchFamily="18" charset="0"/>
              </a:rPr>
              <a:t>bài</a:t>
            </a:r>
            <a:r>
              <a:rPr lang="en-US" dirty="0">
                <a:solidFill>
                  <a:srgbClr val="EC623C"/>
                </a:solidFill>
                <a:latin typeface="UVN Thoi Nay Nang" panose="02020903060505020304" pitchFamily="18" charset="0"/>
              </a:rPr>
              <a:t> </a:t>
            </a:r>
            <a:r>
              <a:rPr lang="en-US" dirty="0" err="1">
                <a:solidFill>
                  <a:srgbClr val="EC623C"/>
                </a:solidFill>
                <a:latin typeface="UVN Thoi Nay Nang" panose="02020903060505020304" pitchFamily="18" charset="0"/>
              </a:rPr>
              <a:t>thơ</a:t>
            </a:r>
            <a:r>
              <a:rPr lang="en-US" dirty="0">
                <a:solidFill>
                  <a:srgbClr val="EC623C"/>
                </a:solidFill>
                <a:latin typeface="UVN Thoi Nay Nang" panose="02020903060505020304" pitchFamily="18" charset="0"/>
              </a:rPr>
              <a:t> là </a:t>
            </a:r>
            <a:r>
              <a:rPr lang="en-US" dirty="0" err="1">
                <a:solidFill>
                  <a:srgbClr val="EC623C"/>
                </a:solidFill>
                <a:latin typeface="UVN Thoi Nay Nang" panose="02020903060505020304" pitchFamily="18" charset="0"/>
              </a:rPr>
              <a:t>gì</a:t>
            </a:r>
            <a:r>
              <a:rPr lang="en-US" dirty="0">
                <a:solidFill>
                  <a:srgbClr val="EC623C"/>
                </a:solidFill>
                <a:latin typeface="UVN Thoi Nay Nang" panose="02020903060505020304" pitchFamily="18" charset="0"/>
              </a:rPr>
              <a:t>? </a:t>
            </a:r>
          </a:p>
        </p:txBody>
      </p:sp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CB735CF1-EE7B-49B1-8CFE-8372AB7947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28" t="4352" r="21503" b="6908"/>
          <a:stretch/>
        </p:blipFill>
        <p:spPr>
          <a:xfrm rot="19566215">
            <a:off x="-8852" y="3638003"/>
            <a:ext cx="2888845" cy="3082834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A03564E-77BD-4EEC-8C99-EE7E6B78B659}"/>
              </a:ext>
            </a:extLst>
          </p:cNvPr>
          <p:cNvSpPr/>
          <p:nvPr/>
        </p:nvSpPr>
        <p:spPr>
          <a:xfrm>
            <a:off x="2692126" y="2809461"/>
            <a:ext cx="6807750" cy="2657127"/>
          </a:xfrm>
          <a:prstGeom prst="roundRect">
            <a:avLst/>
          </a:prstGeom>
          <a:noFill/>
          <a:ln w="57150">
            <a:solidFill>
              <a:srgbClr val="3E3E3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7AB7121-2EF6-4326-99B4-9FD4493A0D01}"/>
              </a:ext>
            </a:extLst>
          </p:cNvPr>
          <p:cNvSpPr txBox="1"/>
          <p:nvPr/>
        </p:nvSpPr>
        <p:spPr>
          <a:xfrm>
            <a:off x="3097591" y="3309693"/>
            <a:ext cx="61318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thể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nhỏ.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8454537-C15B-4AD1-8876-B1EB106DA303}"/>
              </a:ext>
            </a:extLst>
          </p:cNvPr>
          <p:cNvGrpSpPr/>
          <p:nvPr/>
        </p:nvGrpSpPr>
        <p:grpSpPr>
          <a:xfrm>
            <a:off x="7394713" y="4119427"/>
            <a:ext cx="4797288" cy="2705329"/>
            <a:chOff x="7394713" y="4119427"/>
            <a:chExt cx="4797288" cy="2705329"/>
          </a:xfrm>
        </p:grpSpPr>
        <p:pic>
          <p:nvPicPr>
            <p:cNvPr id="21" name="Picture 20" descr="A picture containing text, cake, birthday, decorated&#10;&#10;Description automatically generated">
              <a:extLst>
                <a:ext uri="{FF2B5EF4-FFF2-40B4-BE49-F238E27FC236}">
                  <a16:creationId xmlns:a16="http://schemas.microsoft.com/office/drawing/2014/main" id="{87FFD3DA-6D3C-4F65-9A6C-D6491FB101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4713" y="4119427"/>
              <a:ext cx="4797288" cy="2705329"/>
            </a:xfrm>
            <a:prstGeom prst="rect">
              <a:avLst/>
            </a:prstGeom>
          </p:spPr>
        </p:pic>
        <p:pic>
          <p:nvPicPr>
            <p:cNvPr id="22" name="Picture 21" descr="A toy figurine of a child&#10;&#10;Description automatically generated with low confidence">
              <a:extLst>
                <a:ext uri="{FF2B5EF4-FFF2-40B4-BE49-F238E27FC236}">
                  <a16:creationId xmlns:a16="http://schemas.microsoft.com/office/drawing/2014/main" id="{FEBFCB45-B939-4355-BE1A-565923080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94" y="5237713"/>
              <a:ext cx="942430" cy="1265913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79F3AA50-707B-4A1D-972F-CAEF9664C4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6351" y="2076461"/>
            <a:ext cx="1724728" cy="1233232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B994F43D-8DBD-4904-BF5E-AC174231B308}"/>
              </a:ext>
            </a:extLst>
          </p:cNvPr>
          <p:cNvGrpSpPr/>
          <p:nvPr/>
        </p:nvGrpSpPr>
        <p:grpSpPr>
          <a:xfrm>
            <a:off x="1350447" y="753616"/>
            <a:ext cx="9832223" cy="5822192"/>
            <a:chOff x="838200" y="1027906"/>
            <a:chExt cx="7025640" cy="5085511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A06B4C90-9B4E-441A-991E-1BCC5718DEEE}"/>
                </a:ext>
              </a:extLst>
            </p:cNvPr>
            <p:cNvSpPr/>
            <p:nvPr/>
          </p:nvSpPr>
          <p:spPr>
            <a:xfrm>
              <a:off x="838200" y="1027906"/>
              <a:ext cx="7025640" cy="5085511"/>
            </a:xfrm>
            <a:custGeom>
              <a:avLst/>
              <a:gdLst>
                <a:gd name="connsiteX0" fmla="*/ 0 w 7025640"/>
                <a:gd name="connsiteY0" fmla="*/ 847602 h 5085511"/>
                <a:gd name="connsiteX1" fmla="*/ 847602 w 7025640"/>
                <a:gd name="connsiteY1" fmla="*/ 0 h 5085511"/>
                <a:gd name="connsiteX2" fmla="*/ 6178038 w 7025640"/>
                <a:gd name="connsiteY2" fmla="*/ 0 h 5085511"/>
                <a:gd name="connsiteX3" fmla="*/ 7025640 w 7025640"/>
                <a:gd name="connsiteY3" fmla="*/ 847602 h 5085511"/>
                <a:gd name="connsiteX4" fmla="*/ 7025640 w 7025640"/>
                <a:gd name="connsiteY4" fmla="*/ 4237909 h 5085511"/>
                <a:gd name="connsiteX5" fmla="*/ 6178038 w 7025640"/>
                <a:gd name="connsiteY5" fmla="*/ 5085511 h 5085511"/>
                <a:gd name="connsiteX6" fmla="*/ 847602 w 7025640"/>
                <a:gd name="connsiteY6" fmla="*/ 5085511 h 5085511"/>
                <a:gd name="connsiteX7" fmla="*/ 0 w 7025640"/>
                <a:gd name="connsiteY7" fmla="*/ 4237909 h 5085511"/>
                <a:gd name="connsiteX8" fmla="*/ 0 w 7025640"/>
                <a:gd name="connsiteY8" fmla="*/ 847602 h 5085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25640" h="5085511" fill="none" extrusionOk="0">
                  <a:moveTo>
                    <a:pt x="0" y="847602"/>
                  </a:moveTo>
                  <a:cubicBezTo>
                    <a:pt x="4454" y="400297"/>
                    <a:pt x="410631" y="67491"/>
                    <a:pt x="847602" y="0"/>
                  </a:cubicBezTo>
                  <a:cubicBezTo>
                    <a:pt x="2389984" y="99833"/>
                    <a:pt x="5233363" y="142688"/>
                    <a:pt x="6178038" y="0"/>
                  </a:cubicBezTo>
                  <a:cubicBezTo>
                    <a:pt x="6686486" y="63691"/>
                    <a:pt x="6966963" y="375048"/>
                    <a:pt x="7025640" y="847602"/>
                  </a:cubicBezTo>
                  <a:cubicBezTo>
                    <a:pt x="7158878" y="2089278"/>
                    <a:pt x="7092809" y="3872714"/>
                    <a:pt x="7025640" y="4237909"/>
                  </a:cubicBezTo>
                  <a:cubicBezTo>
                    <a:pt x="7091631" y="4771983"/>
                    <a:pt x="6667410" y="5159146"/>
                    <a:pt x="6178038" y="5085511"/>
                  </a:cubicBezTo>
                  <a:cubicBezTo>
                    <a:pt x="5215522" y="5224746"/>
                    <a:pt x="1627627" y="5130212"/>
                    <a:pt x="847602" y="5085511"/>
                  </a:cubicBezTo>
                  <a:cubicBezTo>
                    <a:pt x="388572" y="5046725"/>
                    <a:pt x="16701" y="4682573"/>
                    <a:pt x="0" y="4237909"/>
                  </a:cubicBezTo>
                  <a:cubicBezTo>
                    <a:pt x="-146685" y="2929909"/>
                    <a:pt x="-143143" y="2060619"/>
                    <a:pt x="0" y="847602"/>
                  </a:cubicBezTo>
                  <a:close/>
                </a:path>
                <a:path w="7025640" h="5085511" stroke="0" extrusionOk="0">
                  <a:moveTo>
                    <a:pt x="0" y="847602"/>
                  </a:moveTo>
                  <a:cubicBezTo>
                    <a:pt x="16152" y="350573"/>
                    <a:pt x="292361" y="-10484"/>
                    <a:pt x="847602" y="0"/>
                  </a:cubicBezTo>
                  <a:cubicBezTo>
                    <a:pt x="3154785" y="88457"/>
                    <a:pt x="4539838" y="-4206"/>
                    <a:pt x="6178038" y="0"/>
                  </a:cubicBezTo>
                  <a:cubicBezTo>
                    <a:pt x="6600170" y="41759"/>
                    <a:pt x="6999794" y="354870"/>
                    <a:pt x="7025640" y="847602"/>
                  </a:cubicBezTo>
                  <a:cubicBezTo>
                    <a:pt x="7194834" y="1897214"/>
                    <a:pt x="6963873" y="3055753"/>
                    <a:pt x="7025640" y="4237909"/>
                  </a:cubicBezTo>
                  <a:cubicBezTo>
                    <a:pt x="7070216" y="4718773"/>
                    <a:pt x="6700125" y="5137008"/>
                    <a:pt x="6178038" y="5085511"/>
                  </a:cubicBezTo>
                  <a:cubicBezTo>
                    <a:pt x="3760094" y="5171922"/>
                    <a:pt x="3375799" y="5081430"/>
                    <a:pt x="847602" y="5085511"/>
                  </a:cubicBezTo>
                  <a:cubicBezTo>
                    <a:pt x="317853" y="5039967"/>
                    <a:pt x="-7643" y="4707112"/>
                    <a:pt x="0" y="4237909"/>
                  </a:cubicBezTo>
                  <a:cubicBezTo>
                    <a:pt x="166589" y="3507282"/>
                    <a:pt x="-105072" y="2007881"/>
                    <a:pt x="0" y="847602"/>
                  </a:cubicBezTo>
                  <a:close/>
                </a:path>
              </a:pathLst>
            </a:custGeom>
            <a:ln w="38100"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35688309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4AE0A7C3-A5FD-4387-8B5F-5F8741047A32}"/>
                </a:ext>
              </a:extLst>
            </p:cNvPr>
            <p:cNvSpPr/>
            <p:nvPr/>
          </p:nvSpPr>
          <p:spPr>
            <a:xfrm>
              <a:off x="1031432" y="1166661"/>
              <a:ext cx="6665302" cy="4824678"/>
            </a:xfrm>
            <a:custGeom>
              <a:avLst/>
              <a:gdLst>
                <a:gd name="connsiteX0" fmla="*/ 0 w 6665302"/>
                <a:gd name="connsiteY0" fmla="*/ 804129 h 4824678"/>
                <a:gd name="connsiteX1" fmla="*/ 804129 w 6665302"/>
                <a:gd name="connsiteY1" fmla="*/ 0 h 4824678"/>
                <a:gd name="connsiteX2" fmla="*/ 5861173 w 6665302"/>
                <a:gd name="connsiteY2" fmla="*/ 0 h 4824678"/>
                <a:gd name="connsiteX3" fmla="*/ 6665302 w 6665302"/>
                <a:gd name="connsiteY3" fmla="*/ 804129 h 4824678"/>
                <a:gd name="connsiteX4" fmla="*/ 6665302 w 6665302"/>
                <a:gd name="connsiteY4" fmla="*/ 4020549 h 4824678"/>
                <a:gd name="connsiteX5" fmla="*/ 5861173 w 6665302"/>
                <a:gd name="connsiteY5" fmla="*/ 4824678 h 4824678"/>
                <a:gd name="connsiteX6" fmla="*/ 804129 w 6665302"/>
                <a:gd name="connsiteY6" fmla="*/ 4824678 h 4824678"/>
                <a:gd name="connsiteX7" fmla="*/ 0 w 6665302"/>
                <a:gd name="connsiteY7" fmla="*/ 4020549 h 4824678"/>
                <a:gd name="connsiteX8" fmla="*/ 0 w 6665302"/>
                <a:gd name="connsiteY8" fmla="*/ 804129 h 4824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65302" h="4824678" fill="none" extrusionOk="0">
                  <a:moveTo>
                    <a:pt x="0" y="804129"/>
                  </a:moveTo>
                  <a:cubicBezTo>
                    <a:pt x="4687" y="381923"/>
                    <a:pt x="383657" y="51215"/>
                    <a:pt x="804129" y="0"/>
                  </a:cubicBezTo>
                  <a:cubicBezTo>
                    <a:pt x="2819461" y="99833"/>
                    <a:pt x="4521649" y="142688"/>
                    <a:pt x="5861173" y="0"/>
                  </a:cubicBezTo>
                  <a:cubicBezTo>
                    <a:pt x="6347994" y="67455"/>
                    <a:pt x="6582188" y="353738"/>
                    <a:pt x="6665302" y="804129"/>
                  </a:cubicBezTo>
                  <a:cubicBezTo>
                    <a:pt x="6798540" y="1526820"/>
                    <a:pt x="6732471" y="2870812"/>
                    <a:pt x="6665302" y="4020549"/>
                  </a:cubicBezTo>
                  <a:cubicBezTo>
                    <a:pt x="6695794" y="4495133"/>
                    <a:pt x="6323292" y="4887078"/>
                    <a:pt x="5861173" y="4824678"/>
                  </a:cubicBezTo>
                  <a:cubicBezTo>
                    <a:pt x="3996181" y="4963913"/>
                    <a:pt x="1424317" y="4869379"/>
                    <a:pt x="804129" y="4824678"/>
                  </a:cubicBezTo>
                  <a:cubicBezTo>
                    <a:pt x="363528" y="4809713"/>
                    <a:pt x="42566" y="4404879"/>
                    <a:pt x="0" y="4020549"/>
                  </a:cubicBezTo>
                  <a:cubicBezTo>
                    <a:pt x="-146685" y="3500793"/>
                    <a:pt x="-143143" y="2177254"/>
                    <a:pt x="0" y="804129"/>
                  </a:cubicBezTo>
                  <a:close/>
                </a:path>
                <a:path w="6665302" h="4824678" stroke="0" extrusionOk="0">
                  <a:moveTo>
                    <a:pt x="0" y="804129"/>
                  </a:moveTo>
                  <a:cubicBezTo>
                    <a:pt x="2882" y="354862"/>
                    <a:pt x="289098" y="-8534"/>
                    <a:pt x="804129" y="0"/>
                  </a:cubicBezTo>
                  <a:cubicBezTo>
                    <a:pt x="3311717" y="88457"/>
                    <a:pt x="5149436" y="-4206"/>
                    <a:pt x="5861173" y="0"/>
                  </a:cubicBezTo>
                  <a:cubicBezTo>
                    <a:pt x="6250620" y="49637"/>
                    <a:pt x="6658320" y="353372"/>
                    <a:pt x="6665302" y="804129"/>
                  </a:cubicBezTo>
                  <a:cubicBezTo>
                    <a:pt x="6834496" y="1316834"/>
                    <a:pt x="6603535" y="3187674"/>
                    <a:pt x="6665302" y="4020549"/>
                  </a:cubicBezTo>
                  <a:cubicBezTo>
                    <a:pt x="6721593" y="4480753"/>
                    <a:pt x="6330204" y="4848459"/>
                    <a:pt x="5861173" y="4824678"/>
                  </a:cubicBezTo>
                  <a:cubicBezTo>
                    <a:pt x="4556799" y="4911089"/>
                    <a:pt x="2682924" y="4820597"/>
                    <a:pt x="804129" y="4824678"/>
                  </a:cubicBezTo>
                  <a:cubicBezTo>
                    <a:pt x="329571" y="4802176"/>
                    <a:pt x="-47622" y="4471419"/>
                    <a:pt x="0" y="4020549"/>
                  </a:cubicBezTo>
                  <a:cubicBezTo>
                    <a:pt x="166589" y="2623359"/>
                    <a:pt x="-105072" y="2362010"/>
                    <a:pt x="0" y="804129"/>
                  </a:cubicBezTo>
                  <a:close/>
                </a:path>
              </a:pathLst>
            </a:custGeom>
            <a:ln w="38100">
              <a:solidFill>
                <a:schemeClr val="bg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35688309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8" name="Picture 27" descr="A picture containing text&#10;&#10;Description automatically generated">
            <a:extLst>
              <a:ext uri="{FF2B5EF4-FFF2-40B4-BE49-F238E27FC236}">
                <a16:creationId xmlns:a16="http://schemas.microsoft.com/office/drawing/2014/main" id="{3CE2D9E5-55C8-4248-A674-CFD4B5A89E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28" t="4352" r="21503" b="6908"/>
          <a:stretch/>
        </p:blipFill>
        <p:spPr>
          <a:xfrm rot="19566215">
            <a:off x="143548" y="3790403"/>
            <a:ext cx="2888845" cy="3082834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A76E21B5-DEFD-4055-8003-BF63ED13EB8E}"/>
              </a:ext>
            </a:extLst>
          </p:cNvPr>
          <p:cNvGrpSpPr/>
          <p:nvPr/>
        </p:nvGrpSpPr>
        <p:grpSpPr>
          <a:xfrm>
            <a:off x="7547113" y="4271827"/>
            <a:ext cx="4797288" cy="2705329"/>
            <a:chOff x="7394713" y="4119427"/>
            <a:chExt cx="4797288" cy="2705329"/>
          </a:xfrm>
        </p:grpSpPr>
        <p:pic>
          <p:nvPicPr>
            <p:cNvPr id="33" name="Picture 32" descr="A picture containing text, cake, birthday, decorated&#10;&#10;Description automatically generated">
              <a:extLst>
                <a:ext uri="{FF2B5EF4-FFF2-40B4-BE49-F238E27FC236}">
                  <a16:creationId xmlns:a16="http://schemas.microsoft.com/office/drawing/2014/main" id="{72B09BB9-89B7-4EC3-836E-CECB660501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4713" y="4119427"/>
              <a:ext cx="4797288" cy="2705329"/>
            </a:xfrm>
            <a:prstGeom prst="rect">
              <a:avLst/>
            </a:prstGeom>
          </p:spPr>
        </p:pic>
        <p:pic>
          <p:nvPicPr>
            <p:cNvPr id="34" name="Picture 33" descr="A toy figurine of a child&#10;&#10;Description automatically generated with low confidence">
              <a:extLst>
                <a:ext uri="{FF2B5EF4-FFF2-40B4-BE49-F238E27FC236}">
                  <a16:creationId xmlns:a16="http://schemas.microsoft.com/office/drawing/2014/main" id="{C29407D4-BF7F-46F9-85F3-F85BA7B92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94" y="5237713"/>
              <a:ext cx="942430" cy="1265913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2071E0C-FB81-4AF9-81D9-0D6F457B2691}"/>
              </a:ext>
            </a:extLst>
          </p:cNvPr>
          <p:cNvGrpSpPr/>
          <p:nvPr/>
        </p:nvGrpSpPr>
        <p:grpSpPr>
          <a:xfrm>
            <a:off x="2748715" y="1796206"/>
            <a:ext cx="6807750" cy="2657127"/>
            <a:chOff x="2692126" y="2809461"/>
            <a:chExt cx="6807750" cy="2657127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DAC003EF-F22D-4322-AE13-BD3868172B36}"/>
                </a:ext>
              </a:extLst>
            </p:cNvPr>
            <p:cNvSpPr/>
            <p:nvPr/>
          </p:nvSpPr>
          <p:spPr>
            <a:xfrm>
              <a:off x="2692126" y="2809461"/>
              <a:ext cx="6807750" cy="265712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3E3E3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860ECEDE-E183-43D8-AF0D-0C82E3C8478F}"/>
                </a:ext>
              </a:extLst>
            </p:cNvPr>
            <p:cNvSpPr txBox="1"/>
            <p:nvPr/>
          </p:nvSpPr>
          <p:spPr>
            <a:xfrm>
              <a:off x="2813443" y="3272694"/>
              <a:ext cx="6565115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1, 2, 3, 4, 5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hoặc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nối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mũi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tên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sắp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xếp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việc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theo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thứ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tự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gian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33842A45-BC45-4A2A-A24F-ED3EDCA78F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85610" y="941964"/>
            <a:ext cx="1724728" cy="123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52624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2000" r="-23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text, night sky&#10;&#10;Description automatically generated">
            <a:extLst>
              <a:ext uri="{FF2B5EF4-FFF2-40B4-BE49-F238E27FC236}">
                <a16:creationId xmlns:a16="http://schemas.microsoft.com/office/drawing/2014/main" id="{3F2B5F98-DFFE-4F91-975E-E072BCCF47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78" y="222673"/>
            <a:ext cx="1760933" cy="477541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2A570B6-4A28-46E6-94E0-D12311CD9A6E}"/>
              </a:ext>
            </a:extLst>
          </p:cNvPr>
          <p:cNvSpPr/>
          <p:nvPr/>
        </p:nvSpPr>
        <p:spPr>
          <a:xfrm>
            <a:off x="570105" y="815925"/>
            <a:ext cx="11136119" cy="5461050"/>
          </a:xfrm>
          <a:custGeom>
            <a:avLst/>
            <a:gdLst>
              <a:gd name="connsiteX0" fmla="*/ 0 w 11136119"/>
              <a:gd name="connsiteY0" fmla="*/ 910193 h 5461050"/>
              <a:gd name="connsiteX1" fmla="*/ 910193 w 11136119"/>
              <a:gd name="connsiteY1" fmla="*/ 0 h 5461050"/>
              <a:gd name="connsiteX2" fmla="*/ 1575603 w 11136119"/>
              <a:gd name="connsiteY2" fmla="*/ 0 h 5461050"/>
              <a:gd name="connsiteX3" fmla="*/ 2054697 w 11136119"/>
              <a:gd name="connsiteY3" fmla="*/ 0 h 5461050"/>
              <a:gd name="connsiteX4" fmla="*/ 2906421 w 11136119"/>
              <a:gd name="connsiteY4" fmla="*/ 0 h 5461050"/>
              <a:gd name="connsiteX5" fmla="*/ 3292359 w 11136119"/>
              <a:gd name="connsiteY5" fmla="*/ 0 h 5461050"/>
              <a:gd name="connsiteX6" fmla="*/ 3864611 w 11136119"/>
              <a:gd name="connsiteY6" fmla="*/ 0 h 5461050"/>
              <a:gd name="connsiteX7" fmla="*/ 4436863 w 11136119"/>
              <a:gd name="connsiteY7" fmla="*/ 0 h 5461050"/>
              <a:gd name="connsiteX8" fmla="*/ 5288588 w 11136119"/>
              <a:gd name="connsiteY8" fmla="*/ 0 h 5461050"/>
              <a:gd name="connsiteX9" fmla="*/ 5953997 w 11136119"/>
              <a:gd name="connsiteY9" fmla="*/ 0 h 5461050"/>
              <a:gd name="connsiteX10" fmla="*/ 6805721 w 11136119"/>
              <a:gd name="connsiteY10" fmla="*/ 0 h 5461050"/>
              <a:gd name="connsiteX11" fmla="*/ 7657445 w 11136119"/>
              <a:gd name="connsiteY11" fmla="*/ 0 h 5461050"/>
              <a:gd name="connsiteX12" fmla="*/ 8416012 w 11136119"/>
              <a:gd name="connsiteY12" fmla="*/ 0 h 5461050"/>
              <a:gd name="connsiteX13" fmla="*/ 9174579 w 11136119"/>
              <a:gd name="connsiteY13" fmla="*/ 0 h 5461050"/>
              <a:gd name="connsiteX14" fmla="*/ 9560516 w 11136119"/>
              <a:gd name="connsiteY14" fmla="*/ 0 h 5461050"/>
              <a:gd name="connsiteX15" fmla="*/ 10225926 w 11136119"/>
              <a:gd name="connsiteY15" fmla="*/ 0 h 5461050"/>
              <a:gd name="connsiteX16" fmla="*/ 11136119 w 11136119"/>
              <a:gd name="connsiteY16" fmla="*/ 910193 h 5461050"/>
              <a:gd name="connsiteX17" fmla="*/ 11136119 w 11136119"/>
              <a:gd name="connsiteY17" fmla="*/ 1444157 h 5461050"/>
              <a:gd name="connsiteX18" fmla="*/ 11136119 w 11136119"/>
              <a:gd name="connsiteY18" fmla="*/ 2123748 h 5461050"/>
              <a:gd name="connsiteX19" fmla="*/ 11136119 w 11136119"/>
              <a:gd name="connsiteY19" fmla="*/ 2803338 h 5461050"/>
              <a:gd name="connsiteX20" fmla="*/ 11136119 w 11136119"/>
              <a:gd name="connsiteY20" fmla="*/ 3410116 h 5461050"/>
              <a:gd name="connsiteX21" fmla="*/ 11136119 w 11136119"/>
              <a:gd name="connsiteY21" fmla="*/ 4016893 h 5461050"/>
              <a:gd name="connsiteX22" fmla="*/ 11136119 w 11136119"/>
              <a:gd name="connsiteY22" fmla="*/ 4550857 h 5461050"/>
              <a:gd name="connsiteX23" fmla="*/ 10225926 w 11136119"/>
              <a:gd name="connsiteY23" fmla="*/ 5461050 h 5461050"/>
              <a:gd name="connsiteX24" fmla="*/ 9653674 w 11136119"/>
              <a:gd name="connsiteY24" fmla="*/ 5461050 h 5461050"/>
              <a:gd name="connsiteX25" fmla="*/ 9267736 w 11136119"/>
              <a:gd name="connsiteY25" fmla="*/ 5461050 h 5461050"/>
              <a:gd name="connsiteX26" fmla="*/ 8416012 w 11136119"/>
              <a:gd name="connsiteY26" fmla="*/ 5461050 h 5461050"/>
              <a:gd name="connsiteX27" fmla="*/ 7843760 w 11136119"/>
              <a:gd name="connsiteY27" fmla="*/ 5461050 h 5461050"/>
              <a:gd name="connsiteX28" fmla="*/ 7271508 w 11136119"/>
              <a:gd name="connsiteY28" fmla="*/ 5461050 h 5461050"/>
              <a:gd name="connsiteX29" fmla="*/ 6606098 w 11136119"/>
              <a:gd name="connsiteY29" fmla="*/ 5461050 h 5461050"/>
              <a:gd name="connsiteX30" fmla="*/ 6220161 w 11136119"/>
              <a:gd name="connsiteY30" fmla="*/ 5461050 h 5461050"/>
              <a:gd name="connsiteX31" fmla="*/ 5461594 w 11136119"/>
              <a:gd name="connsiteY31" fmla="*/ 5461050 h 5461050"/>
              <a:gd name="connsiteX32" fmla="*/ 4609870 w 11136119"/>
              <a:gd name="connsiteY32" fmla="*/ 5461050 h 5461050"/>
              <a:gd name="connsiteX33" fmla="*/ 3944460 w 11136119"/>
              <a:gd name="connsiteY33" fmla="*/ 5461050 h 5461050"/>
              <a:gd name="connsiteX34" fmla="*/ 3185893 w 11136119"/>
              <a:gd name="connsiteY34" fmla="*/ 5461050 h 5461050"/>
              <a:gd name="connsiteX35" fmla="*/ 2520484 w 11136119"/>
              <a:gd name="connsiteY35" fmla="*/ 5461050 h 5461050"/>
              <a:gd name="connsiteX36" fmla="*/ 1668760 w 11136119"/>
              <a:gd name="connsiteY36" fmla="*/ 5461050 h 5461050"/>
              <a:gd name="connsiteX37" fmla="*/ 910193 w 11136119"/>
              <a:gd name="connsiteY37" fmla="*/ 5461050 h 5461050"/>
              <a:gd name="connsiteX38" fmla="*/ 0 w 11136119"/>
              <a:gd name="connsiteY38" fmla="*/ 4550857 h 5461050"/>
              <a:gd name="connsiteX39" fmla="*/ 0 w 11136119"/>
              <a:gd name="connsiteY39" fmla="*/ 4053300 h 5461050"/>
              <a:gd name="connsiteX40" fmla="*/ 0 w 11136119"/>
              <a:gd name="connsiteY40" fmla="*/ 3373709 h 5461050"/>
              <a:gd name="connsiteX41" fmla="*/ 0 w 11136119"/>
              <a:gd name="connsiteY41" fmla="*/ 2876152 h 5461050"/>
              <a:gd name="connsiteX42" fmla="*/ 0 w 11136119"/>
              <a:gd name="connsiteY42" fmla="*/ 2378594 h 5461050"/>
              <a:gd name="connsiteX43" fmla="*/ 0 w 11136119"/>
              <a:gd name="connsiteY43" fmla="*/ 1771817 h 5461050"/>
              <a:gd name="connsiteX44" fmla="*/ 0 w 11136119"/>
              <a:gd name="connsiteY44" fmla="*/ 910193 h 546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136119" h="5461050" fill="none" extrusionOk="0">
                <a:moveTo>
                  <a:pt x="0" y="910193"/>
                </a:moveTo>
                <a:cubicBezTo>
                  <a:pt x="-110031" y="391208"/>
                  <a:pt x="380040" y="-40367"/>
                  <a:pt x="910193" y="0"/>
                </a:cubicBezTo>
                <a:cubicBezTo>
                  <a:pt x="1101980" y="14625"/>
                  <a:pt x="1260058" y="29998"/>
                  <a:pt x="1575603" y="0"/>
                </a:cubicBezTo>
                <a:cubicBezTo>
                  <a:pt x="1891148" y="-29998"/>
                  <a:pt x="1835067" y="-9932"/>
                  <a:pt x="2054697" y="0"/>
                </a:cubicBezTo>
                <a:cubicBezTo>
                  <a:pt x="2274327" y="9932"/>
                  <a:pt x="2551043" y="-28086"/>
                  <a:pt x="2906421" y="0"/>
                </a:cubicBezTo>
                <a:cubicBezTo>
                  <a:pt x="3261799" y="28086"/>
                  <a:pt x="3203192" y="8012"/>
                  <a:pt x="3292359" y="0"/>
                </a:cubicBezTo>
                <a:cubicBezTo>
                  <a:pt x="3381526" y="-8012"/>
                  <a:pt x="3586345" y="19761"/>
                  <a:pt x="3864611" y="0"/>
                </a:cubicBezTo>
                <a:cubicBezTo>
                  <a:pt x="4142877" y="-19761"/>
                  <a:pt x="4245934" y="-22413"/>
                  <a:pt x="4436863" y="0"/>
                </a:cubicBezTo>
                <a:cubicBezTo>
                  <a:pt x="4627792" y="22413"/>
                  <a:pt x="5018265" y="-16259"/>
                  <a:pt x="5288588" y="0"/>
                </a:cubicBezTo>
                <a:cubicBezTo>
                  <a:pt x="5558912" y="16259"/>
                  <a:pt x="5719831" y="-20893"/>
                  <a:pt x="5953997" y="0"/>
                </a:cubicBezTo>
                <a:cubicBezTo>
                  <a:pt x="6188163" y="20893"/>
                  <a:pt x="6388320" y="-19389"/>
                  <a:pt x="6805721" y="0"/>
                </a:cubicBezTo>
                <a:cubicBezTo>
                  <a:pt x="7223122" y="19389"/>
                  <a:pt x="7311030" y="-8431"/>
                  <a:pt x="7657445" y="0"/>
                </a:cubicBezTo>
                <a:cubicBezTo>
                  <a:pt x="8003860" y="8431"/>
                  <a:pt x="8080492" y="-7771"/>
                  <a:pt x="8416012" y="0"/>
                </a:cubicBezTo>
                <a:cubicBezTo>
                  <a:pt x="8751532" y="7771"/>
                  <a:pt x="8812802" y="-11690"/>
                  <a:pt x="9174579" y="0"/>
                </a:cubicBezTo>
                <a:cubicBezTo>
                  <a:pt x="9536356" y="11690"/>
                  <a:pt x="9369582" y="-1246"/>
                  <a:pt x="9560516" y="0"/>
                </a:cubicBezTo>
                <a:cubicBezTo>
                  <a:pt x="9751450" y="1246"/>
                  <a:pt x="10041588" y="24863"/>
                  <a:pt x="10225926" y="0"/>
                </a:cubicBezTo>
                <a:cubicBezTo>
                  <a:pt x="10654398" y="75340"/>
                  <a:pt x="11202577" y="364768"/>
                  <a:pt x="11136119" y="910193"/>
                </a:cubicBezTo>
                <a:cubicBezTo>
                  <a:pt x="11129582" y="1028036"/>
                  <a:pt x="11139144" y="1330140"/>
                  <a:pt x="11136119" y="1444157"/>
                </a:cubicBezTo>
                <a:cubicBezTo>
                  <a:pt x="11133094" y="1558174"/>
                  <a:pt x="11121299" y="1961420"/>
                  <a:pt x="11136119" y="2123748"/>
                </a:cubicBezTo>
                <a:cubicBezTo>
                  <a:pt x="11150939" y="2286076"/>
                  <a:pt x="11138374" y="2584049"/>
                  <a:pt x="11136119" y="2803338"/>
                </a:cubicBezTo>
                <a:cubicBezTo>
                  <a:pt x="11133865" y="3022627"/>
                  <a:pt x="11134699" y="3165679"/>
                  <a:pt x="11136119" y="3410116"/>
                </a:cubicBezTo>
                <a:cubicBezTo>
                  <a:pt x="11137539" y="3654553"/>
                  <a:pt x="11145842" y="3837949"/>
                  <a:pt x="11136119" y="4016893"/>
                </a:cubicBezTo>
                <a:cubicBezTo>
                  <a:pt x="11126396" y="4195837"/>
                  <a:pt x="11120472" y="4352758"/>
                  <a:pt x="11136119" y="4550857"/>
                </a:cubicBezTo>
                <a:cubicBezTo>
                  <a:pt x="11101584" y="5151590"/>
                  <a:pt x="10722056" y="5439130"/>
                  <a:pt x="10225926" y="5461050"/>
                </a:cubicBezTo>
                <a:cubicBezTo>
                  <a:pt x="10088264" y="5479589"/>
                  <a:pt x="9935060" y="5433056"/>
                  <a:pt x="9653674" y="5461050"/>
                </a:cubicBezTo>
                <a:cubicBezTo>
                  <a:pt x="9372288" y="5489044"/>
                  <a:pt x="9353570" y="5448676"/>
                  <a:pt x="9267736" y="5461050"/>
                </a:cubicBezTo>
                <a:cubicBezTo>
                  <a:pt x="9181902" y="5473424"/>
                  <a:pt x="8601450" y="5479526"/>
                  <a:pt x="8416012" y="5461050"/>
                </a:cubicBezTo>
                <a:cubicBezTo>
                  <a:pt x="8230574" y="5442574"/>
                  <a:pt x="7959236" y="5472320"/>
                  <a:pt x="7843760" y="5461050"/>
                </a:cubicBezTo>
                <a:cubicBezTo>
                  <a:pt x="7728284" y="5449780"/>
                  <a:pt x="7391842" y="5443089"/>
                  <a:pt x="7271508" y="5461050"/>
                </a:cubicBezTo>
                <a:cubicBezTo>
                  <a:pt x="7151174" y="5479011"/>
                  <a:pt x="6895660" y="5467722"/>
                  <a:pt x="6606098" y="5461050"/>
                </a:cubicBezTo>
                <a:cubicBezTo>
                  <a:pt x="6316536" y="5454379"/>
                  <a:pt x="6345575" y="5462436"/>
                  <a:pt x="6220161" y="5461050"/>
                </a:cubicBezTo>
                <a:cubicBezTo>
                  <a:pt x="6094747" y="5459664"/>
                  <a:pt x="5779006" y="5440450"/>
                  <a:pt x="5461594" y="5461050"/>
                </a:cubicBezTo>
                <a:cubicBezTo>
                  <a:pt x="5144182" y="5481650"/>
                  <a:pt x="4847141" y="5477159"/>
                  <a:pt x="4609870" y="5461050"/>
                </a:cubicBezTo>
                <a:cubicBezTo>
                  <a:pt x="4372599" y="5444941"/>
                  <a:pt x="4187450" y="5443064"/>
                  <a:pt x="3944460" y="5461050"/>
                </a:cubicBezTo>
                <a:cubicBezTo>
                  <a:pt x="3701470" y="5479037"/>
                  <a:pt x="3384879" y="5440048"/>
                  <a:pt x="3185893" y="5461050"/>
                </a:cubicBezTo>
                <a:cubicBezTo>
                  <a:pt x="2986907" y="5482052"/>
                  <a:pt x="2669396" y="5482919"/>
                  <a:pt x="2520484" y="5461050"/>
                </a:cubicBezTo>
                <a:cubicBezTo>
                  <a:pt x="2371572" y="5439181"/>
                  <a:pt x="1940711" y="5493013"/>
                  <a:pt x="1668760" y="5461050"/>
                </a:cubicBezTo>
                <a:cubicBezTo>
                  <a:pt x="1396809" y="5429087"/>
                  <a:pt x="1182499" y="5497047"/>
                  <a:pt x="910193" y="5461050"/>
                </a:cubicBezTo>
                <a:cubicBezTo>
                  <a:pt x="456227" y="5442567"/>
                  <a:pt x="-43228" y="4945647"/>
                  <a:pt x="0" y="4550857"/>
                </a:cubicBezTo>
                <a:cubicBezTo>
                  <a:pt x="-7530" y="4319979"/>
                  <a:pt x="24472" y="4160737"/>
                  <a:pt x="0" y="4053300"/>
                </a:cubicBezTo>
                <a:cubicBezTo>
                  <a:pt x="-24472" y="3945863"/>
                  <a:pt x="-20316" y="3680415"/>
                  <a:pt x="0" y="3373709"/>
                </a:cubicBezTo>
                <a:cubicBezTo>
                  <a:pt x="20316" y="3067003"/>
                  <a:pt x="23667" y="3075228"/>
                  <a:pt x="0" y="2876152"/>
                </a:cubicBezTo>
                <a:cubicBezTo>
                  <a:pt x="-23667" y="2677076"/>
                  <a:pt x="-23435" y="2534178"/>
                  <a:pt x="0" y="2378594"/>
                </a:cubicBezTo>
                <a:cubicBezTo>
                  <a:pt x="23435" y="2223010"/>
                  <a:pt x="-24478" y="1993151"/>
                  <a:pt x="0" y="1771817"/>
                </a:cubicBezTo>
                <a:cubicBezTo>
                  <a:pt x="24478" y="1550483"/>
                  <a:pt x="16864" y="1115751"/>
                  <a:pt x="0" y="910193"/>
                </a:cubicBezTo>
                <a:close/>
              </a:path>
              <a:path w="11136119" h="5461050" stroke="0" extrusionOk="0">
                <a:moveTo>
                  <a:pt x="0" y="910193"/>
                </a:moveTo>
                <a:cubicBezTo>
                  <a:pt x="-4519" y="380677"/>
                  <a:pt x="379969" y="15089"/>
                  <a:pt x="910193" y="0"/>
                </a:cubicBezTo>
                <a:cubicBezTo>
                  <a:pt x="1077410" y="-32198"/>
                  <a:pt x="1312038" y="-19764"/>
                  <a:pt x="1575603" y="0"/>
                </a:cubicBezTo>
                <a:cubicBezTo>
                  <a:pt x="1839168" y="19764"/>
                  <a:pt x="1816329" y="13611"/>
                  <a:pt x="2054697" y="0"/>
                </a:cubicBezTo>
                <a:cubicBezTo>
                  <a:pt x="2293065" y="-13611"/>
                  <a:pt x="2271809" y="4122"/>
                  <a:pt x="2440635" y="0"/>
                </a:cubicBezTo>
                <a:cubicBezTo>
                  <a:pt x="2609461" y="-4122"/>
                  <a:pt x="2978861" y="7532"/>
                  <a:pt x="3199202" y="0"/>
                </a:cubicBezTo>
                <a:cubicBezTo>
                  <a:pt x="3419543" y="-7532"/>
                  <a:pt x="3661741" y="23123"/>
                  <a:pt x="3957769" y="0"/>
                </a:cubicBezTo>
                <a:cubicBezTo>
                  <a:pt x="4253797" y="-23123"/>
                  <a:pt x="4410682" y="-23254"/>
                  <a:pt x="4623178" y="0"/>
                </a:cubicBezTo>
                <a:cubicBezTo>
                  <a:pt x="4835674" y="23254"/>
                  <a:pt x="4951046" y="26719"/>
                  <a:pt x="5195430" y="0"/>
                </a:cubicBezTo>
                <a:cubicBezTo>
                  <a:pt x="5439814" y="-26719"/>
                  <a:pt x="5636954" y="27768"/>
                  <a:pt x="5767682" y="0"/>
                </a:cubicBezTo>
                <a:cubicBezTo>
                  <a:pt x="5898410" y="-27768"/>
                  <a:pt x="6003870" y="-15711"/>
                  <a:pt x="6153620" y="0"/>
                </a:cubicBezTo>
                <a:cubicBezTo>
                  <a:pt x="6303370" y="15711"/>
                  <a:pt x="6589546" y="-901"/>
                  <a:pt x="6912187" y="0"/>
                </a:cubicBezTo>
                <a:cubicBezTo>
                  <a:pt x="7234828" y="901"/>
                  <a:pt x="7245411" y="25757"/>
                  <a:pt x="7484439" y="0"/>
                </a:cubicBezTo>
                <a:cubicBezTo>
                  <a:pt x="7723467" y="-25757"/>
                  <a:pt x="7985891" y="-19403"/>
                  <a:pt x="8336163" y="0"/>
                </a:cubicBezTo>
                <a:cubicBezTo>
                  <a:pt x="8686435" y="19403"/>
                  <a:pt x="8582925" y="-1984"/>
                  <a:pt x="8722101" y="0"/>
                </a:cubicBezTo>
                <a:cubicBezTo>
                  <a:pt x="8861277" y="1984"/>
                  <a:pt x="9214349" y="-13712"/>
                  <a:pt x="9573825" y="0"/>
                </a:cubicBezTo>
                <a:cubicBezTo>
                  <a:pt x="9933301" y="13712"/>
                  <a:pt x="9910642" y="-15683"/>
                  <a:pt x="10225926" y="0"/>
                </a:cubicBezTo>
                <a:cubicBezTo>
                  <a:pt x="10706330" y="-44107"/>
                  <a:pt x="11122457" y="481048"/>
                  <a:pt x="11136119" y="910193"/>
                </a:cubicBezTo>
                <a:cubicBezTo>
                  <a:pt x="11136576" y="1104148"/>
                  <a:pt x="11109191" y="1384606"/>
                  <a:pt x="11136119" y="1553377"/>
                </a:cubicBezTo>
                <a:cubicBezTo>
                  <a:pt x="11163047" y="1722148"/>
                  <a:pt x="11142986" y="1865590"/>
                  <a:pt x="11136119" y="2123748"/>
                </a:cubicBezTo>
                <a:cubicBezTo>
                  <a:pt x="11129252" y="2381906"/>
                  <a:pt x="11124549" y="2499319"/>
                  <a:pt x="11136119" y="2621305"/>
                </a:cubicBezTo>
                <a:cubicBezTo>
                  <a:pt x="11147689" y="2743291"/>
                  <a:pt x="11132384" y="2925455"/>
                  <a:pt x="11136119" y="3228082"/>
                </a:cubicBezTo>
                <a:cubicBezTo>
                  <a:pt x="11139854" y="3530709"/>
                  <a:pt x="11128761" y="3508770"/>
                  <a:pt x="11136119" y="3725640"/>
                </a:cubicBezTo>
                <a:cubicBezTo>
                  <a:pt x="11143477" y="3942510"/>
                  <a:pt x="11129376" y="4329047"/>
                  <a:pt x="11136119" y="4550857"/>
                </a:cubicBezTo>
                <a:cubicBezTo>
                  <a:pt x="11183193" y="5092113"/>
                  <a:pt x="10782842" y="5539078"/>
                  <a:pt x="10225926" y="5461050"/>
                </a:cubicBezTo>
                <a:cubicBezTo>
                  <a:pt x="10035219" y="5436351"/>
                  <a:pt x="9672897" y="5467795"/>
                  <a:pt x="9374202" y="5461050"/>
                </a:cubicBezTo>
                <a:cubicBezTo>
                  <a:pt x="9075507" y="5454305"/>
                  <a:pt x="9079927" y="5459493"/>
                  <a:pt x="8988264" y="5461050"/>
                </a:cubicBezTo>
                <a:cubicBezTo>
                  <a:pt x="8896601" y="5462607"/>
                  <a:pt x="8708938" y="5471913"/>
                  <a:pt x="8509169" y="5461050"/>
                </a:cubicBezTo>
                <a:cubicBezTo>
                  <a:pt x="8309401" y="5450187"/>
                  <a:pt x="8046833" y="5442443"/>
                  <a:pt x="7657445" y="5461050"/>
                </a:cubicBezTo>
                <a:cubicBezTo>
                  <a:pt x="7268057" y="5479657"/>
                  <a:pt x="7158220" y="5442395"/>
                  <a:pt x="6898879" y="5461050"/>
                </a:cubicBezTo>
                <a:cubicBezTo>
                  <a:pt x="6639538" y="5479705"/>
                  <a:pt x="6246359" y="5433555"/>
                  <a:pt x="6047154" y="5461050"/>
                </a:cubicBezTo>
                <a:cubicBezTo>
                  <a:pt x="5847950" y="5488545"/>
                  <a:pt x="5793997" y="5483130"/>
                  <a:pt x="5568060" y="5461050"/>
                </a:cubicBezTo>
                <a:cubicBezTo>
                  <a:pt x="5342123" y="5438970"/>
                  <a:pt x="5016013" y="5473225"/>
                  <a:pt x="4809493" y="5461050"/>
                </a:cubicBezTo>
                <a:cubicBezTo>
                  <a:pt x="4602973" y="5448875"/>
                  <a:pt x="4323373" y="5447367"/>
                  <a:pt x="4144083" y="5461050"/>
                </a:cubicBezTo>
                <a:cubicBezTo>
                  <a:pt x="3964793" y="5474734"/>
                  <a:pt x="3794114" y="5437671"/>
                  <a:pt x="3571831" y="5461050"/>
                </a:cubicBezTo>
                <a:cubicBezTo>
                  <a:pt x="3349548" y="5484429"/>
                  <a:pt x="3253299" y="5443071"/>
                  <a:pt x="2999579" y="5461050"/>
                </a:cubicBezTo>
                <a:cubicBezTo>
                  <a:pt x="2745859" y="5479029"/>
                  <a:pt x="2632159" y="5463850"/>
                  <a:pt x="2520484" y="5461050"/>
                </a:cubicBezTo>
                <a:cubicBezTo>
                  <a:pt x="2408810" y="5458250"/>
                  <a:pt x="2063394" y="5448975"/>
                  <a:pt x="1761917" y="5461050"/>
                </a:cubicBezTo>
                <a:cubicBezTo>
                  <a:pt x="1460440" y="5473125"/>
                  <a:pt x="1129476" y="5446583"/>
                  <a:pt x="910193" y="5461050"/>
                </a:cubicBezTo>
                <a:cubicBezTo>
                  <a:pt x="341375" y="5392290"/>
                  <a:pt x="-7166" y="5043885"/>
                  <a:pt x="0" y="4550857"/>
                </a:cubicBezTo>
                <a:cubicBezTo>
                  <a:pt x="15696" y="4349252"/>
                  <a:pt x="13011" y="4156212"/>
                  <a:pt x="0" y="4053300"/>
                </a:cubicBezTo>
                <a:cubicBezTo>
                  <a:pt x="-13011" y="3950388"/>
                  <a:pt x="-18170" y="3782947"/>
                  <a:pt x="0" y="3519336"/>
                </a:cubicBezTo>
                <a:cubicBezTo>
                  <a:pt x="18170" y="3255725"/>
                  <a:pt x="-9102" y="3175467"/>
                  <a:pt x="0" y="2839745"/>
                </a:cubicBezTo>
                <a:cubicBezTo>
                  <a:pt x="9102" y="2504023"/>
                  <a:pt x="20884" y="2410166"/>
                  <a:pt x="0" y="2269374"/>
                </a:cubicBezTo>
                <a:cubicBezTo>
                  <a:pt x="-20884" y="2128582"/>
                  <a:pt x="32532" y="1784206"/>
                  <a:pt x="0" y="1589784"/>
                </a:cubicBezTo>
                <a:cubicBezTo>
                  <a:pt x="-32532" y="1395362"/>
                  <a:pt x="11729" y="1127124"/>
                  <a:pt x="0" y="910193"/>
                </a:cubicBezTo>
                <a:close/>
              </a:path>
            </a:pathLst>
          </a:custGeom>
          <a:ln w="28575">
            <a:extLst>
              <a:ext uri="{C807C97D-BFC1-408E-A445-0C87EB9F89A2}">
                <ask:lineSketchStyleProps xmlns:ask="http://schemas.microsoft.com/office/drawing/2018/sketchyshapes" sd="135600197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A picture containing text, orange&#10;&#10;Description automatically generated">
            <a:extLst>
              <a:ext uri="{FF2B5EF4-FFF2-40B4-BE49-F238E27FC236}">
                <a16:creationId xmlns:a16="http://schemas.microsoft.com/office/drawing/2014/main" id="{87BC7FBE-F18C-44F6-A1C5-E5DA2468800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5821" y="328025"/>
            <a:ext cx="1066074" cy="9758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FB3C1C-F883-4742-B9CC-70B8CA3F69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67777" y="1065187"/>
            <a:ext cx="8056445" cy="4962525"/>
          </a:xfrm>
          <a:prstGeom prst="rect">
            <a:avLst/>
          </a:prstGeom>
        </p:spPr>
      </p:pic>
      <p:sp>
        <p:nvSpPr>
          <p:cNvPr id="10" name="Arrow: U-Turn 9">
            <a:extLst>
              <a:ext uri="{FF2B5EF4-FFF2-40B4-BE49-F238E27FC236}">
                <a16:creationId xmlns:a16="http://schemas.microsoft.com/office/drawing/2014/main" id="{A9DC1DC3-3066-4D6D-AAD0-624B0B52BF73}"/>
              </a:ext>
            </a:extLst>
          </p:cNvPr>
          <p:cNvSpPr/>
          <p:nvPr/>
        </p:nvSpPr>
        <p:spPr>
          <a:xfrm>
            <a:off x="4229100" y="700214"/>
            <a:ext cx="3914775" cy="766636"/>
          </a:xfrm>
          <a:prstGeom prst="utur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Arrow: U-Turn 12">
            <a:extLst>
              <a:ext uri="{FF2B5EF4-FFF2-40B4-BE49-F238E27FC236}">
                <a16:creationId xmlns:a16="http://schemas.microsoft.com/office/drawing/2014/main" id="{D40A1465-5D6C-4641-A3EA-503BB61619F9}"/>
              </a:ext>
            </a:extLst>
          </p:cNvPr>
          <p:cNvSpPr/>
          <p:nvPr/>
        </p:nvSpPr>
        <p:spPr>
          <a:xfrm rot="5224141">
            <a:off x="7781295" y="3045682"/>
            <a:ext cx="3914775" cy="766636"/>
          </a:xfrm>
          <a:prstGeom prst="utur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Arrow: U-Turn 13">
            <a:extLst>
              <a:ext uri="{FF2B5EF4-FFF2-40B4-BE49-F238E27FC236}">
                <a16:creationId xmlns:a16="http://schemas.microsoft.com/office/drawing/2014/main" id="{CE43834E-ABC8-4434-85FB-EA08247467DE}"/>
              </a:ext>
            </a:extLst>
          </p:cNvPr>
          <p:cNvSpPr/>
          <p:nvPr/>
        </p:nvSpPr>
        <p:spPr>
          <a:xfrm rot="10800000">
            <a:off x="3476625" y="5634971"/>
            <a:ext cx="4750102" cy="766636"/>
          </a:xfrm>
          <a:prstGeom prst="utur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Arrow: U-Turn 14">
            <a:extLst>
              <a:ext uri="{FF2B5EF4-FFF2-40B4-BE49-F238E27FC236}">
                <a16:creationId xmlns:a16="http://schemas.microsoft.com/office/drawing/2014/main" id="{8A6C5940-08B0-4126-994A-149C59AC4C1E}"/>
              </a:ext>
            </a:extLst>
          </p:cNvPr>
          <p:cNvSpPr/>
          <p:nvPr/>
        </p:nvSpPr>
        <p:spPr>
          <a:xfrm rot="17550147">
            <a:off x="1341424" y="2768267"/>
            <a:ext cx="3235627" cy="800229"/>
          </a:xfrm>
          <a:prstGeom prst="utur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2145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0.12253 -0.01921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-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3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, rectangle&#10;&#10;Description automatically generated">
            <a:extLst>
              <a:ext uri="{FF2B5EF4-FFF2-40B4-BE49-F238E27FC236}">
                <a16:creationId xmlns:a16="http://schemas.microsoft.com/office/drawing/2014/main" id="{40597650-B863-4ECB-8F27-DF5919686C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0" y="1139186"/>
            <a:ext cx="9963149" cy="11544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CCD7B8-C830-4422-B4D7-21505652EA0C}"/>
              </a:ext>
            </a:extLst>
          </p:cNvPr>
          <p:cNvSpPr txBox="1"/>
          <p:nvPr/>
        </p:nvSpPr>
        <p:spPr>
          <a:xfrm>
            <a:off x="2255357" y="1239366"/>
            <a:ext cx="72220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1" dirty="0" err="1"/>
              <a:t>Vẽ</a:t>
            </a:r>
            <a:r>
              <a:rPr lang="en-US" sz="2800" b="1" dirty="0"/>
              <a:t> </a:t>
            </a:r>
            <a:r>
              <a:rPr lang="en-US" sz="2800" b="1" dirty="0" err="1"/>
              <a:t>lại</a:t>
            </a:r>
            <a:r>
              <a:rPr lang="en-US" sz="2800" b="1" dirty="0"/>
              <a:t> </a:t>
            </a:r>
            <a:r>
              <a:rPr lang="en-US" sz="2800" b="1" dirty="0" err="1"/>
              <a:t>và</a:t>
            </a:r>
            <a:r>
              <a:rPr lang="en-US" sz="2800" b="1" dirty="0"/>
              <a:t> </a:t>
            </a:r>
            <a:r>
              <a:rPr lang="en-US" sz="2800" b="1" dirty="0" err="1"/>
              <a:t>trang</a:t>
            </a:r>
            <a:r>
              <a:rPr lang="en-US" sz="2800" b="1" dirty="0"/>
              <a:t> </a:t>
            </a:r>
            <a:r>
              <a:rPr lang="en-US" sz="2800" b="1" dirty="0" err="1"/>
              <a:t>trí</a:t>
            </a:r>
            <a:r>
              <a:rPr lang="en-US" sz="2800" b="1" dirty="0"/>
              <a:t> </a:t>
            </a:r>
            <a:r>
              <a:rPr lang="en-US" sz="2800" b="1" dirty="0" err="1"/>
              <a:t>bản</a:t>
            </a:r>
            <a:r>
              <a:rPr lang="en-US" sz="2800" b="1" dirty="0"/>
              <a:t> </a:t>
            </a:r>
            <a:r>
              <a:rPr lang="en-US" sz="2800" b="1" dirty="0" err="1"/>
              <a:t>kế</a:t>
            </a:r>
            <a:r>
              <a:rPr lang="en-US" sz="2800" b="1" dirty="0"/>
              <a:t> </a:t>
            </a:r>
            <a:r>
              <a:rPr lang="en-US" sz="2800" b="1" dirty="0" err="1"/>
              <a:t>hoạch</a:t>
            </a:r>
            <a:r>
              <a:rPr lang="en-US" sz="2800" b="1" dirty="0"/>
              <a:t>, </a:t>
            </a:r>
            <a:r>
              <a:rPr lang="en-US" sz="2800" b="1" dirty="0" err="1"/>
              <a:t>ghi</a:t>
            </a:r>
            <a:r>
              <a:rPr lang="en-US" sz="2800" b="1" dirty="0"/>
              <a:t>: </a:t>
            </a:r>
          </a:p>
          <a:p>
            <a:pPr lvl="0" algn="ctr">
              <a:defRPr/>
            </a:pPr>
            <a:r>
              <a:rPr lang="en-US" sz="2800" b="1" dirty="0"/>
              <a:t>THỜI GIAN BIỂU CỦA EM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8" name="Picture 7" descr="A picture containing text, envelope, businesscard&#10;&#10;Description automatically generated">
            <a:extLst>
              <a:ext uri="{FF2B5EF4-FFF2-40B4-BE49-F238E27FC236}">
                <a16:creationId xmlns:a16="http://schemas.microsoft.com/office/drawing/2014/main" id="{497EF91B-9A73-46E0-9131-57F521E3824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373">
            <a:off x="7575275" y="70959"/>
            <a:ext cx="1521589" cy="8447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704ABD-76DD-44E6-AC0B-220F9204C2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5225" y="2489317"/>
            <a:ext cx="5353050" cy="366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43237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039 0.03056 C -0.35039 0.0213 -0.3108 0.01458 -0.26263 0.01458 C -0.21302 0.01458 -0.17343 0.0213 -0.17343 0.03056 C -0.17343 0.03958 -0.13385 0.04676 -0.08424 0.04676 C -0.03606 0.04676 0.00365 0.03958 0.00365 0.03056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9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49180B2-41FC-4243-9277-6A7AF511271C}"/>
              </a:ext>
            </a:extLst>
          </p:cNvPr>
          <p:cNvGrpSpPr/>
          <p:nvPr/>
        </p:nvGrpSpPr>
        <p:grpSpPr>
          <a:xfrm>
            <a:off x="471265" y="564955"/>
            <a:ext cx="10367064" cy="5805351"/>
            <a:chOff x="838200" y="1027906"/>
            <a:chExt cx="7025640" cy="508551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AAC946B-CFE7-43FC-BF59-5C991B403654}"/>
                </a:ext>
              </a:extLst>
            </p:cNvPr>
            <p:cNvSpPr/>
            <p:nvPr/>
          </p:nvSpPr>
          <p:spPr>
            <a:xfrm>
              <a:off x="838200" y="1027906"/>
              <a:ext cx="7025640" cy="5085511"/>
            </a:xfrm>
            <a:custGeom>
              <a:avLst/>
              <a:gdLst>
                <a:gd name="connsiteX0" fmla="*/ 0 w 7025640"/>
                <a:gd name="connsiteY0" fmla="*/ 847602 h 5085511"/>
                <a:gd name="connsiteX1" fmla="*/ 847602 w 7025640"/>
                <a:gd name="connsiteY1" fmla="*/ 0 h 5085511"/>
                <a:gd name="connsiteX2" fmla="*/ 6178038 w 7025640"/>
                <a:gd name="connsiteY2" fmla="*/ 0 h 5085511"/>
                <a:gd name="connsiteX3" fmla="*/ 7025640 w 7025640"/>
                <a:gd name="connsiteY3" fmla="*/ 847602 h 5085511"/>
                <a:gd name="connsiteX4" fmla="*/ 7025640 w 7025640"/>
                <a:gd name="connsiteY4" fmla="*/ 4237909 h 5085511"/>
                <a:gd name="connsiteX5" fmla="*/ 6178038 w 7025640"/>
                <a:gd name="connsiteY5" fmla="*/ 5085511 h 5085511"/>
                <a:gd name="connsiteX6" fmla="*/ 847602 w 7025640"/>
                <a:gd name="connsiteY6" fmla="*/ 5085511 h 5085511"/>
                <a:gd name="connsiteX7" fmla="*/ 0 w 7025640"/>
                <a:gd name="connsiteY7" fmla="*/ 4237909 h 5085511"/>
                <a:gd name="connsiteX8" fmla="*/ 0 w 7025640"/>
                <a:gd name="connsiteY8" fmla="*/ 847602 h 5085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25640" h="5085511" fill="none" extrusionOk="0">
                  <a:moveTo>
                    <a:pt x="0" y="847602"/>
                  </a:moveTo>
                  <a:cubicBezTo>
                    <a:pt x="4454" y="400297"/>
                    <a:pt x="410631" y="67491"/>
                    <a:pt x="847602" y="0"/>
                  </a:cubicBezTo>
                  <a:cubicBezTo>
                    <a:pt x="2389984" y="99833"/>
                    <a:pt x="5233363" y="142688"/>
                    <a:pt x="6178038" y="0"/>
                  </a:cubicBezTo>
                  <a:cubicBezTo>
                    <a:pt x="6686486" y="63691"/>
                    <a:pt x="6966963" y="375048"/>
                    <a:pt x="7025640" y="847602"/>
                  </a:cubicBezTo>
                  <a:cubicBezTo>
                    <a:pt x="7158878" y="2089278"/>
                    <a:pt x="7092809" y="3872714"/>
                    <a:pt x="7025640" y="4237909"/>
                  </a:cubicBezTo>
                  <a:cubicBezTo>
                    <a:pt x="7091631" y="4771983"/>
                    <a:pt x="6667410" y="5159146"/>
                    <a:pt x="6178038" y="5085511"/>
                  </a:cubicBezTo>
                  <a:cubicBezTo>
                    <a:pt x="5215522" y="5224746"/>
                    <a:pt x="1627627" y="5130212"/>
                    <a:pt x="847602" y="5085511"/>
                  </a:cubicBezTo>
                  <a:cubicBezTo>
                    <a:pt x="388572" y="5046725"/>
                    <a:pt x="16701" y="4682573"/>
                    <a:pt x="0" y="4237909"/>
                  </a:cubicBezTo>
                  <a:cubicBezTo>
                    <a:pt x="-146685" y="2929909"/>
                    <a:pt x="-143143" y="2060619"/>
                    <a:pt x="0" y="847602"/>
                  </a:cubicBezTo>
                  <a:close/>
                </a:path>
                <a:path w="7025640" h="5085511" stroke="0" extrusionOk="0">
                  <a:moveTo>
                    <a:pt x="0" y="847602"/>
                  </a:moveTo>
                  <a:cubicBezTo>
                    <a:pt x="16152" y="350573"/>
                    <a:pt x="292361" y="-10484"/>
                    <a:pt x="847602" y="0"/>
                  </a:cubicBezTo>
                  <a:cubicBezTo>
                    <a:pt x="3154785" y="88457"/>
                    <a:pt x="4539838" y="-4206"/>
                    <a:pt x="6178038" y="0"/>
                  </a:cubicBezTo>
                  <a:cubicBezTo>
                    <a:pt x="6600170" y="41759"/>
                    <a:pt x="6999794" y="354870"/>
                    <a:pt x="7025640" y="847602"/>
                  </a:cubicBezTo>
                  <a:cubicBezTo>
                    <a:pt x="7194834" y="1897214"/>
                    <a:pt x="6963873" y="3055753"/>
                    <a:pt x="7025640" y="4237909"/>
                  </a:cubicBezTo>
                  <a:cubicBezTo>
                    <a:pt x="7070216" y="4718773"/>
                    <a:pt x="6700125" y="5137008"/>
                    <a:pt x="6178038" y="5085511"/>
                  </a:cubicBezTo>
                  <a:cubicBezTo>
                    <a:pt x="3760094" y="5171922"/>
                    <a:pt x="3375799" y="5081430"/>
                    <a:pt x="847602" y="5085511"/>
                  </a:cubicBezTo>
                  <a:cubicBezTo>
                    <a:pt x="317853" y="5039967"/>
                    <a:pt x="-7643" y="4707112"/>
                    <a:pt x="0" y="4237909"/>
                  </a:cubicBezTo>
                  <a:cubicBezTo>
                    <a:pt x="166589" y="3507282"/>
                    <a:pt x="-105072" y="2007881"/>
                    <a:pt x="0" y="847602"/>
                  </a:cubicBezTo>
                  <a:close/>
                </a:path>
              </a:pathLst>
            </a:custGeom>
            <a:ln w="38100">
              <a:solidFill>
                <a:schemeClr val="bg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35688309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AEF3F8F-95DE-472F-8BD7-2E99D7D6397F}"/>
                </a:ext>
              </a:extLst>
            </p:cNvPr>
            <p:cNvSpPr/>
            <p:nvPr/>
          </p:nvSpPr>
          <p:spPr>
            <a:xfrm>
              <a:off x="1031432" y="1166661"/>
              <a:ext cx="6665302" cy="4824678"/>
            </a:xfrm>
            <a:custGeom>
              <a:avLst/>
              <a:gdLst>
                <a:gd name="connsiteX0" fmla="*/ 0 w 6665302"/>
                <a:gd name="connsiteY0" fmla="*/ 804129 h 4824678"/>
                <a:gd name="connsiteX1" fmla="*/ 804129 w 6665302"/>
                <a:gd name="connsiteY1" fmla="*/ 0 h 4824678"/>
                <a:gd name="connsiteX2" fmla="*/ 5861173 w 6665302"/>
                <a:gd name="connsiteY2" fmla="*/ 0 h 4824678"/>
                <a:gd name="connsiteX3" fmla="*/ 6665302 w 6665302"/>
                <a:gd name="connsiteY3" fmla="*/ 804129 h 4824678"/>
                <a:gd name="connsiteX4" fmla="*/ 6665302 w 6665302"/>
                <a:gd name="connsiteY4" fmla="*/ 4020549 h 4824678"/>
                <a:gd name="connsiteX5" fmla="*/ 5861173 w 6665302"/>
                <a:gd name="connsiteY5" fmla="*/ 4824678 h 4824678"/>
                <a:gd name="connsiteX6" fmla="*/ 804129 w 6665302"/>
                <a:gd name="connsiteY6" fmla="*/ 4824678 h 4824678"/>
                <a:gd name="connsiteX7" fmla="*/ 0 w 6665302"/>
                <a:gd name="connsiteY7" fmla="*/ 4020549 h 4824678"/>
                <a:gd name="connsiteX8" fmla="*/ 0 w 6665302"/>
                <a:gd name="connsiteY8" fmla="*/ 804129 h 4824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65302" h="4824678" fill="none" extrusionOk="0">
                  <a:moveTo>
                    <a:pt x="0" y="804129"/>
                  </a:moveTo>
                  <a:cubicBezTo>
                    <a:pt x="4687" y="381923"/>
                    <a:pt x="383657" y="51215"/>
                    <a:pt x="804129" y="0"/>
                  </a:cubicBezTo>
                  <a:cubicBezTo>
                    <a:pt x="2819461" y="99833"/>
                    <a:pt x="4521649" y="142688"/>
                    <a:pt x="5861173" y="0"/>
                  </a:cubicBezTo>
                  <a:cubicBezTo>
                    <a:pt x="6347994" y="67455"/>
                    <a:pt x="6582188" y="353738"/>
                    <a:pt x="6665302" y="804129"/>
                  </a:cubicBezTo>
                  <a:cubicBezTo>
                    <a:pt x="6798540" y="1526820"/>
                    <a:pt x="6732471" y="2870812"/>
                    <a:pt x="6665302" y="4020549"/>
                  </a:cubicBezTo>
                  <a:cubicBezTo>
                    <a:pt x="6695794" y="4495133"/>
                    <a:pt x="6323292" y="4887078"/>
                    <a:pt x="5861173" y="4824678"/>
                  </a:cubicBezTo>
                  <a:cubicBezTo>
                    <a:pt x="3996181" y="4963913"/>
                    <a:pt x="1424317" y="4869379"/>
                    <a:pt x="804129" y="4824678"/>
                  </a:cubicBezTo>
                  <a:cubicBezTo>
                    <a:pt x="363528" y="4809713"/>
                    <a:pt x="42566" y="4404879"/>
                    <a:pt x="0" y="4020549"/>
                  </a:cubicBezTo>
                  <a:cubicBezTo>
                    <a:pt x="-146685" y="3500793"/>
                    <a:pt x="-143143" y="2177254"/>
                    <a:pt x="0" y="804129"/>
                  </a:cubicBezTo>
                  <a:close/>
                </a:path>
                <a:path w="6665302" h="4824678" stroke="0" extrusionOk="0">
                  <a:moveTo>
                    <a:pt x="0" y="804129"/>
                  </a:moveTo>
                  <a:cubicBezTo>
                    <a:pt x="2882" y="354862"/>
                    <a:pt x="289098" y="-8534"/>
                    <a:pt x="804129" y="0"/>
                  </a:cubicBezTo>
                  <a:cubicBezTo>
                    <a:pt x="3311717" y="88457"/>
                    <a:pt x="5149436" y="-4206"/>
                    <a:pt x="5861173" y="0"/>
                  </a:cubicBezTo>
                  <a:cubicBezTo>
                    <a:pt x="6250620" y="49637"/>
                    <a:pt x="6658320" y="353372"/>
                    <a:pt x="6665302" y="804129"/>
                  </a:cubicBezTo>
                  <a:cubicBezTo>
                    <a:pt x="6834496" y="1316834"/>
                    <a:pt x="6603535" y="3187674"/>
                    <a:pt x="6665302" y="4020549"/>
                  </a:cubicBezTo>
                  <a:cubicBezTo>
                    <a:pt x="6721593" y="4480753"/>
                    <a:pt x="6330204" y="4848459"/>
                    <a:pt x="5861173" y="4824678"/>
                  </a:cubicBezTo>
                  <a:cubicBezTo>
                    <a:pt x="4556799" y="4911089"/>
                    <a:pt x="2682924" y="4820597"/>
                    <a:pt x="804129" y="4824678"/>
                  </a:cubicBezTo>
                  <a:cubicBezTo>
                    <a:pt x="329571" y="4802176"/>
                    <a:pt x="-47622" y="4471419"/>
                    <a:pt x="0" y="4020549"/>
                  </a:cubicBezTo>
                  <a:cubicBezTo>
                    <a:pt x="166589" y="2623359"/>
                    <a:pt x="-105072" y="2362010"/>
                    <a:pt x="0" y="804129"/>
                  </a:cubicBezTo>
                  <a:close/>
                </a:path>
              </a:pathLst>
            </a:custGeom>
            <a:ln w="38100">
              <a:solidFill>
                <a:schemeClr val="bg1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35688309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 descr="A close-up of a magnifying glass&#10;&#10;Description automatically generated">
            <a:extLst>
              <a:ext uri="{FF2B5EF4-FFF2-40B4-BE49-F238E27FC236}">
                <a16:creationId xmlns:a16="http://schemas.microsoft.com/office/drawing/2014/main" id="{460297E0-B8C3-43A6-99DD-1AFACB6377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11399">
            <a:off x="9345855" y="3668870"/>
            <a:ext cx="3262597" cy="4954874"/>
          </a:xfrm>
          <a:prstGeom prst="rect">
            <a:avLst/>
          </a:prstGeom>
        </p:spPr>
      </p:pic>
      <p:pic>
        <p:nvPicPr>
          <p:cNvPr id="9" name="Picture 8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48B5AFFF-9139-4E2C-83D7-8C34EBB18FC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830" y="4466677"/>
            <a:ext cx="2183661" cy="1178290"/>
          </a:xfrm>
          <a:prstGeom prst="rect">
            <a:avLst/>
          </a:prstGeom>
        </p:spPr>
      </p:pic>
      <p:pic>
        <p:nvPicPr>
          <p:cNvPr id="10" name="Picture 9" descr="Shape, rectangle&#10;&#10;Description automatically generated">
            <a:extLst>
              <a:ext uri="{FF2B5EF4-FFF2-40B4-BE49-F238E27FC236}">
                <a16:creationId xmlns:a16="http://schemas.microsoft.com/office/drawing/2014/main" id="{D456C6DD-19A6-4B28-8742-C8836D057735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712" y="102102"/>
            <a:ext cx="5128576" cy="7543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73F1DB-29FD-478B-9DA8-6D2F4C48763B}"/>
              </a:ext>
            </a:extLst>
          </p:cNvPr>
          <p:cNvSpPr txBox="1"/>
          <p:nvPr/>
        </p:nvSpPr>
        <p:spPr>
          <a:xfrm>
            <a:off x="4829014" y="189729"/>
            <a:ext cx="22157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Kết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luận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A picture containing text, envelope, businesscard&#10;&#10;Description automatically generated">
            <a:extLst>
              <a:ext uri="{FF2B5EF4-FFF2-40B4-BE49-F238E27FC236}">
                <a16:creationId xmlns:a16="http://schemas.microsoft.com/office/drawing/2014/main" id="{A50C878B-8824-4A0F-92E1-72D92B67E63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373">
            <a:off x="7575275" y="-83654"/>
            <a:ext cx="1521589" cy="8447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DFD011-75DC-402B-B64A-484024425C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265" y="2151480"/>
            <a:ext cx="2261812" cy="470652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85A1F16-0BC6-447D-84CE-F95601F76617}"/>
              </a:ext>
            </a:extLst>
          </p:cNvPr>
          <p:cNvSpPr txBox="1"/>
          <p:nvPr/>
        </p:nvSpPr>
        <p:spPr>
          <a:xfrm>
            <a:off x="2790412" y="1917491"/>
            <a:ext cx="71346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srgbClr val="70AD47">
                    <a:lumMod val="75000"/>
                  </a:srgbClr>
                </a:solidFill>
              </a:rPr>
              <a:t>Khi </a:t>
            </a:r>
            <a:r>
              <a:rPr lang="en-US" sz="4000" b="1" dirty="0" err="1">
                <a:solidFill>
                  <a:srgbClr val="70AD47">
                    <a:lumMod val="75000"/>
                  </a:srgbClr>
                </a:solidFill>
              </a:rPr>
              <a:t>đã</a:t>
            </a:r>
            <a:r>
              <a:rPr lang="en-US" sz="4000" b="1" dirty="0">
                <a:solidFill>
                  <a:srgbClr val="70AD47">
                    <a:lumMod val="75000"/>
                  </a:srgbClr>
                </a:solidFill>
              </a:rPr>
              <a:t> </a:t>
            </a:r>
            <a:r>
              <a:rPr lang="en-US" sz="4000" b="1" dirty="0" err="1">
                <a:solidFill>
                  <a:srgbClr val="70AD47">
                    <a:lumMod val="75000"/>
                  </a:srgbClr>
                </a:solidFill>
              </a:rPr>
              <a:t>biết</a:t>
            </a:r>
            <a:r>
              <a:rPr lang="en-US" sz="4000" b="1" dirty="0">
                <a:solidFill>
                  <a:srgbClr val="70AD47">
                    <a:lumMod val="75000"/>
                  </a:srgbClr>
                </a:solidFill>
              </a:rPr>
              <a:t> </a:t>
            </a:r>
            <a:r>
              <a:rPr lang="en-US" sz="4000" b="1" dirty="0" err="1">
                <a:solidFill>
                  <a:srgbClr val="70AD47">
                    <a:lumMod val="75000"/>
                  </a:srgbClr>
                </a:solidFill>
              </a:rPr>
              <a:t>mình</a:t>
            </a:r>
            <a:r>
              <a:rPr lang="en-US" sz="4000" b="1" dirty="0">
                <a:solidFill>
                  <a:srgbClr val="70AD47">
                    <a:lumMod val="75000"/>
                  </a:srgbClr>
                </a:solidFill>
              </a:rPr>
              <a:t> </a:t>
            </a:r>
            <a:r>
              <a:rPr lang="en-US" sz="4000" b="1" dirty="0" err="1">
                <a:solidFill>
                  <a:srgbClr val="70AD47">
                    <a:lumMod val="75000"/>
                  </a:srgbClr>
                </a:solidFill>
              </a:rPr>
              <a:t>phải</a:t>
            </a:r>
            <a:r>
              <a:rPr lang="en-US" sz="4000" b="1" dirty="0">
                <a:solidFill>
                  <a:srgbClr val="70AD47">
                    <a:lumMod val="75000"/>
                  </a:srgbClr>
                </a:solidFill>
              </a:rPr>
              <a:t> </a:t>
            </a:r>
            <a:r>
              <a:rPr lang="en-US" sz="4000" b="1" dirty="0" err="1">
                <a:solidFill>
                  <a:srgbClr val="70AD47">
                    <a:lumMod val="75000"/>
                  </a:srgbClr>
                </a:solidFill>
              </a:rPr>
              <a:t>làm</a:t>
            </a:r>
            <a:r>
              <a:rPr lang="en-US" sz="4000" b="1" dirty="0">
                <a:solidFill>
                  <a:srgbClr val="70AD47">
                    <a:lumMod val="75000"/>
                  </a:srgbClr>
                </a:solidFill>
              </a:rPr>
              <a:t> </a:t>
            </a:r>
            <a:r>
              <a:rPr lang="en-US" sz="4000" b="1" dirty="0" err="1">
                <a:solidFill>
                  <a:srgbClr val="70AD47">
                    <a:lumMod val="75000"/>
                  </a:srgbClr>
                </a:solidFill>
              </a:rPr>
              <a:t>việc</a:t>
            </a:r>
            <a:r>
              <a:rPr lang="en-US" sz="4000" b="1" dirty="0">
                <a:solidFill>
                  <a:srgbClr val="70AD47">
                    <a:lumMod val="75000"/>
                  </a:srgbClr>
                </a:solidFill>
              </a:rPr>
              <a:t> </a:t>
            </a:r>
            <a:r>
              <a:rPr lang="en-US" sz="4000" b="1" dirty="0" err="1">
                <a:solidFill>
                  <a:srgbClr val="70AD47">
                    <a:lumMod val="75000"/>
                  </a:srgbClr>
                </a:solidFill>
              </a:rPr>
              <a:t>gì</a:t>
            </a:r>
            <a:r>
              <a:rPr lang="en-US" sz="4000" b="1" dirty="0">
                <a:solidFill>
                  <a:srgbClr val="70AD47">
                    <a:lumMod val="75000"/>
                  </a:srgbClr>
                </a:solidFill>
              </a:rPr>
              <a:t> </a:t>
            </a:r>
            <a:r>
              <a:rPr lang="en-US" sz="4000" b="1" dirty="0" err="1">
                <a:solidFill>
                  <a:srgbClr val="70AD47">
                    <a:lumMod val="75000"/>
                  </a:srgbClr>
                </a:solidFill>
              </a:rPr>
              <a:t>hằng</a:t>
            </a:r>
            <a:r>
              <a:rPr lang="en-US" sz="4000" b="1" dirty="0">
                <a:solidFill>
                  <a:srgbClr val="70AD47">
                    <a:lumMod val="75000"/>
                  </a:srgbClr>
                </a:solidFill>
              </a:rPr>
              <a:t> </a:t>
            </a:r>
            <a:r>
              <a:rPr lang="en-US" sz="4000" b="1" dirty="0" err="1">
                <a:solidFill>
                  <a:srgbClr val="70AD47">
                    <a:lumMod val="75000"/>
                  </a:srgbClr>
                </a:solidFill>
              </a:rPr>
              <a:t>ngày</a:t>
            </a:r>
            <a:r>
              <a:rPr lang="en-US" sz="4000" b="1" dirty="0">
                <a:solidFill>
                  <a:srgbClr val="70AD47">
                    <a:lumMod val="75000"/>
                  </a:srgbClr>
                </a:solidFill>
              </a:rPr>
              <a:t>, </a:t>
            </a:r>
            <a:r>
              <a:rPr lang="en-US" sz="4000" b="1" dirty="0" err="1">
                <a:solidFill>
                  <a:srgbClr val="70AD47">
                    <a:lumMod val="75000"/>
                  </a:srgbClr>
                </a:solidFill>
              </a:rPr>
              <a:t>em</a:t>
            </a:r>
            <a:r>
              <a:rPr lang="en-US" sz="4000" b="1" dirty="0">
                <a:solidFill>
                  <a:srgbClr val="70AD47">
                    <a:lumMod val="75000"/>
                  </a:srgbClr>
                </a:solidFill>
              </a:rPr>
              <a:t> </a:t>
            </a:r>
            <a:r>
              <a:rPr lang="en-US" sz="4000" b="1" dirty="0" err="1">
                <a:solidFill>
                  <a:srgbClr val="70AD47">
                    <a:lumMod val="75000"/>
                  </a:srgbClr>
                </a:solidFill>
              </a:rPr>
              <a:t>sẽ</a:t>
            </a:r>
            <a:r>
              <a:rPr lang="en-US" sz="4000" b="1" dirty="0">
                <a:solidFill>
                  <a:srgbClr val="70AD47">
                    <a:lumMod val="75000"/>
                  </a:srgbClr>
                </a:solidFill>
              </a:rPr>
              <a:t> </a:t>
            </a:r>
            <a:r>
              <a:rPr lang="en-US" sz="4000" b="1" dirty="0" err="1">
                <a:solidFill>
                  <a:srgbClr val="70AD47">
                    <a:lumMod val="75000"/>
                  </a:srgbClr>
                </a:solidFill>
              </a:rPr>
              <a:t>chủ</a:t>
            </a:r>
            <a:r>
              <a:rPr lang="en-US" sz="4000" b="1" dirty="0">
                <a:solidFill>
                  <a:srgbClr val="70AD47">
                    <a:lumMod val="75000"/>
                  </a:srgbClr>
                </a:solidFill>
              </a:rPr>
              <a:t> </a:t>
            </a:r>
            <a:r>
              <a:rPr lang="en-US" sz="4000" b="1" dirty="0" err="1">
                <a:solidFill>
                  <a:srgbClr val="70AD47">
                    <a:lumMod val="75000"/>
                  </a:srgbClr>
                </a:solidFill>
              </a:rPr>
              <a:t>động</a:t>
            </a:r>
            <a:r>
              <a:rPr lang="en-US" sz="4000" b="1" dirty="0">
                <a:solidFill>
                  <a:srgbClr val="70AD47">
                    <a:lumMod val="75000"/>
                  </a:srgbClr>
                </a:solidFill>
              </a:rPr>
              <a:t> </a:t>
            </a:r>
            <a:r>
              <a:rPr lang="en-US" sz="4000" b="1" dirty="0" err="1">
                <a:solidFill>
                  <a:srgbClr val="70AD47">
                    <a:lumMod val="75000"/>
                  </a:srgbClr>
                </a:solidFill>
              </a:rPr>
              <a:t>làm</a:t>
            </a:r>
            <a:r>
              <a:rPr lang="en-US" sz="4000" b="1" dirty="0">
                <a:solidFill>
                  <a:srgbClr val="70AD47">
                    <a:lumMod val="75000"/>
                  </a:srgbClr>
                </a:solidFill>
              </a:rPr>
              <a:t> </a:t>
            </a:r>
            <a:r>
              <a:rPr lang="en-US" sz="4000" b="1" dirty="0" err="1">
                <a:solidFill>
                  <a:srgbClr val="70AD47">
                    <a:lumMod val="75000"/>
                  </a:srgbClr>
                </a:solidFill>
              </a:rPr>
              <a:t>mà</a:t>
            </a:r>
            <a:r>
              <a:rPr lang="en-US" sz="4000" b="1" dirty="0">
                <a:solidFill>
                  <a:srgbClr val="70AD47">
                    <a:lumMod val="75000"/>
                  </a:srgbClr>
                </a:solidFill>
              </a:rPr>
              <a:t> </a:t>
            </a:r>
            <a:r>
              <a:rPr lang="en-US" sz="4000" b="1" dirty="0" err="1">
                <a:solidFill>
                  <a:srgbClr val="70AD47">
                    <a:lumMod val="75000"/>
                  </a:srgbClr>
                </a:solidFill>
              </a:rPr>
              <a:t>không</a:t>
            </a:r>
            <a:r>
              <a:rPr lang="en-US" sz="4000" b="1" dirty="0">
                <a:solidFill>
                  <a:srgbClr val="70AD47">
                    <a:lumMod val="75000"/>
                  </a:srgbClr>
                </a:solidFill>
              </a:rPr>
              <a:t> </a:t>
            </a:r>
            <a:r>
              <a:rPr lang="en-US" sz="4000" b="1" dirty="0" err="1">
                <a:solidFill>
                  <a:srgbClr val="70AD47">
                    <a:lumMod val="75000"/>
                  </a:srgbClr>
                </a:solidFill>
              </a:rPr>
              <a:t>cần</a:t>
            </a:r>
            <a:r>
              <a:rPr lang="en-US" sz="4000" b="1" dirty="0">
                <a:solidFill>
                  <a:srgbClr val="70AD47">
                    <a:lumMod val="75000"/>
                  </a:srgbClr>
                </a:solidFill>
              </a:rPr>
              <a:t> ai </a:t>
            </a:r>
            <a:r>
              <a:rPr lang="en-US" sz="4000" b="1" dirty="0" err="1">
                <a:solidFill>
                  <a:srgbClr val="70AD47">
                    <a:lumMod val="75000"/>
                  </a:srgbClr>
                </a:solidFill>
              </a:rPr>
              <a:t>nhắc</a:t>
            </a:r>
            <a:r>
              <a:rPr lang="en-US" sz="4000" b="1" dirty="0">
                <a:solidFill>
                  <a:srgbClr val="70AD47">
                    <a:lumMod val="75000"/>
                  </a:srgbClr>
                </a:solidFill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14133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039 0.03055 C -0.35039 0.02129 -0.3108 0.01458 -0.26263 0.01458 C -0.21302 0.01458 -0.17343 0.02129 -0.17343 0.03055 C -0.17343 0.03958 -0.13385 0.04675 -0.08424 0.04675 C -0.03606 0.04675 0.00365 0.03958 0.00365 0.03055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9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3"/>
          <a:srcRect r="22218"/>
          <a:stretch/>
        </p:blipFill>
        <p:spPr>
          <a:xfrm>
            <a:off x="-6625" y="3776827"/>
            <a:ext cx="12186157" cy="30811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17936" r="52339" b="35612"/>
          <a:stretch/>
        </p:blipFill>
        <p:spPr>
          <a:xfrm>
            <a:off x="8819231" y="3826314"/>
            <a:ext cx="2863259" cy="303168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6B5EF91-C1B7-4192-AEF9-C3E4378441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033" y="-681684"/>
            <a:ext cx="10010274" cy="8294394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flipH="1">
            <a:off x="-577201" y="3275281"/>
            <a:ext cx="3619500" cy="4972050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5" name="Picture 4" descr="A colorful letters and numbers&#10;&#10;Description automatically generated with medium confidence">
            <a:extLst>
              <a:ext uri="{FF2B5EF4-FFF2-40B4-BE49-F238E27FC236}">
                <a16:creationId xmlns:a16="http://schemas.microsoft.com/office/drawing/2014/main" id="{A5C434FC-7A32-2855-7D9F-E1E414DF53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116" y="2153707"/>
            <a:ext cx="6419644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822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3" descr="ce1ed7f935192fceca30dfb2bcebe602"/>
          <p:cNvPicPr>
            <a:picLocks noChangeAspect="1"/>
          </p:cNvPicPr>
          <p:nvPr/>
        </p:nvPicPr>
        <p:blipFill>
          <a:blip r:embed="rId2"/>
          <a:srcRect l="11188" t="20367" r="10619" b="19944"/>
          <a:stretch>
            <a:fillRect/>
          </a:stretch>
        </p:blipFill>
        <p:spPr>
          <a:xfrm>
            <a:off x="2887479" y="1441974"/>
            <a:ext cx="8552681" cy="36474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68338" y="2361275"/>
            <a:ext cx="69272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HĐ2: Thảo luận về ngày cuối tuần của em</a:t>
            </a: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31E28A3E-349A-448A-A2B8-EF7699ABE7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1667" y1="28191" x2="41667" y2="28191"/>
                        <a14:foregroundMark x1="42730" y1="28369" x2="42908" y2="28369"/>
                        <a14:foregroundMark x1="55496" y1="26773" x2="55496" y2="267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908" y="1788161"/>
            <a:ext cx="4753190" cy="4774592"/>
          </a:xfrm>
          <a:prstGeom prst="rect">
            <a:avLst/>
          </a:prstGeom>
        </p:spPr>
      </p:pic>
      <p:pic>
        <p:nvPicPr>
          <p:cNvPr id="7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165" y="-379007"/>
            <a:ext cx="2147580" cy="214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1389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49180B2-41FC-4243-9277-6A7AF511271C}"/>
              </a:ext>
            </a:extLst>
          </p:cNvPr>
          <p:cNvGrpSpPr/>
          <p:nvPr/>
        </p:nvGrpSpPr>
        <p:grpSpPr>
          <a:xfrm>
            <a:off x="471265" y="564955"/>
            <a:ext cx="10367064" cy="5805351"/>
            <a:chOff x="838200" y="1027906"/>
            <a:chExt cx="7025640" cy="508551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AAC946B-CFE7-43FC-BF59-5C991B403654}"/>
                </a:ext>
              </a:extLst>
            </p:cNvPr>
            <p:cNvSpPr/>
            <p:nvPr/>
          </p:nvSpPr>
          <p:spPr>
            <a:xfrm>
              <a:off x="838200" y="1027906"/>
              <a:ext cx="7025640" cy="5085511"/>
            </a:xfrm>
            <a:custGeom>
              <a:avLst/>
              <a:gdLst>
                <a:gd name="connsiteX0" fmla="*/ 0 w 7025640"/>
                <a:gd name="connsiteY0" fmla="*/ 847602 h 5085511"/>
                <a:gd name="connsiteX1" fmla="*/ 847602 w 7025640"/>
                <a:gd name="connsiteY1" fmla="*/ 0 h 5085511"/>
                <a:gd name="connsiteX2" fmla="*/ 6178038 w 7025640"/>
                <a:gd name="connsiteY2" fmla="*/ 0 h 5085511"/>
                <a:gd name="connsiteX3" fmla="*/ 7025640 w 7025640"/>
                <a:gd name="connsiteY3" fmla="*/ 847602 h 5085511"/>
                <a:gd name="connsiteX4" fmla="*/ 7025640 w 7025640"/>
                <a:gd name="connsiteY4" fmla="*/ 4237909 h 5085511"/>
                <a:gd name="connsiteX5" fmla="*/ 6178038 w 7025640"/>
                <a:gd name="connsiteY5" fmla="*/ 5085511 h 5085511"/>
                <a:gd name="connsiteX6" fmla="*/ 847602 w 7025640"/>
                <a:gd name="connsiteY6" fmla="*/ 5085511 h 5085511"/>
                <a:gd name="connsiteX7" fmla="*/ 0 w 7025640"/>
                <a:gd name="connsiteY7" fmla="*/ 4237909 h 5085511"/>
                <a:gd name="connsiteX8" fmla="*/ 0 w 7025640"/>
                <a:gd name="connsiteY8" fmla="*/ 847602 h 5085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25640" h="5085511" fill="none" extrusionOk="0">
                  <a:moveTo>
                    <a:pt x="0" y="847602"/>
                  </a:moveTo>
                  <a:cubicBezTo>
                    <a:pt x="4454" y="400297"/>
                    <a:pt x="410631" y="67491"/>
                    <a:pt x="847602" y="0"/>
                  </a:cubicBezTo>
                  <a:cubicBezTo>
                    <a:pt x="2389984" y="99833"/>
                    <a:pt x="5233363" y="142688"/>
                    <a:pt x="6178038" y="0"/>
                  </a:cubicBezTo>
                  <a:cubicBezTo>
                    <a:pt x="6686486" y="63691"/>
                    <a:pt x="6966963" y="375048"/>
                    <a:pt x="7025640" y="847602"/>
                  </a:cubicBezTo>
                  <a:cubicBezTo>
                    <a:pt x="7158878" y="2089278"/>
                    <a:pt x="7092809" y="3872714"/>
                    <a:pt x="7025640" y="4237909"/>
                  </a:cubicBezTo>
                  <a:cubicBezTo>
                    <a:pt x="7091631" y="4771983"/>
                    <a:pt x="6667410" y="5159146"/>
                    <a:pt x="6178038" y="5085511"/>
                  </a:cubicBezTo>
                  <a:cubicBezTo>
                    <a:pt x="5215522" y="5224746"/>
                    <a:pt x="1627627" y="5130212"/>
                    <a:pt x="847602" y="5085511"/>
                  </a:cubicBezTo>
                  <a:cubicBezTo>
                    <a:pt x="388572" y="5046725"/>
                    <a:pt x="16701" y="4682573"/>
                    <a:pt x="0" y="4237909"/>
                  </a:cubicBezTo>
                  <a:cubicBezTo>
                    <a:pt x="-146685" y="2929909"/>
                    <a:pt x="-143143" y="2060619"/>
                    <a:pt x="0" y="847602"/>
                  </a:cubicBezTo>
                  <a:close/>
                </a:path>
                <a:path w="7025640" h="5085511" stroke="0" extrusionOk="0">
                  <a:moveTo>
                    <a:pt x="0" y="847602"/>
                  </a:moveTo>
                  <a:cubicBezTo>
                    <a:pt x="16152" y="350573"/>
                    <a:pt x="292361" y="-10484"/>
                    <a:pt x="847602" y="0"/>
                  </a:cubicBezTo>
                  <a:cubicBezTo>
                    <a:pt x="3154785" y="88457"/>
                    <a:pt x="4539838" y="-4206"/>
                    <a:pt x="6178038" y="0"/>
                  </a:cubicBezTo>
                  <a:cubicBezTo>
                    <a:pt x="6600170" y="41759"/>
                    <a:pt x="6999794" y="354870"/>
                    <a:pt x="7025640" y="847602"/>
                  </a:cubicBezTo>
                  <a:cubicBezTo>
                    <a:pt x="7194834" y="1897214"/>
                    <a:pt x="6963873" y="3055753"/>
                    <a:pt x="7025640" y="4237909"/>
                  </a:cubicBezTo>
                  <a:cubicBezTo>
                    <a:pt x="7070216" y="4718773"/>
                    <a:pt x="6700125" y="5137008"/>
                    <a:pt x="6178038" y="5085511"/>
                  </a:cubicBezTo>
                  <a:cubicBezTo>
                    <a:pt x="3760094" y="5171922"/>
                    <a:pt x="3375799" y="5081430"/>
                    <a:pt x="847602" y="5085511"/>
                  </a:cubicBezTo>
                  <a:cubicBezTo>
                    <a:pt x="317853" y="5039967"/>
                    <a:pt x="-7643" y="4707112"/>
                    <a:pt x="0" y="4237909"/>
                  </a:cubicBezTo>
                  <a:cubicBezTo>
                    <a:pt x="166589" y="3507282"/>
                    <a:pt x="-105072" y="2007881"/>
                    <a:pt x="0" y="847602"/>
                  </a:cubicBezTo>
                  <a:close/>
                </a:path>
              </a:pathLst>
            </a:custGeom>
            <a:ln w="38100">
              <a:solidFill>
                <a:schemeClr val="bg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35688309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AEF3F8F-95DE-472F-8BD7-2E99D7D6397F}"/>
                </a:ext>
              </a:extLst>
            </p:cNvPr>
            <p:cNvSpPr/>
            <p:nvPr/>
          </p:nvSpPr>
          <p:spPr>
            <a:xfrm>
              <a:off x="1031432" y="1166661"/>
              <a:ext cx="6665302" cy="4824678"/>
            </a:xfrm>
            <a:custGeom>
              <a:avLst/>
              <a:gdLst>
                <a:gd name="connsiteX0" fmla="*/ 0 w 6665302"/>
                <a:gd name="connsiteY0" fmla="*/ 804129 h 4824678"/>
                <a:gd name="connsiteX1" fmla="*/ 804129 w 6665302"/>
                <a:gd name="connsiteY1" fmla="*/ 0 h 4824678"/>
                <a:gd name="connsiteX2" fmla="*/ 5861173 w 6665302"/>
                <a:gd name="connsiteY2" fmla="*/ 0 h 4824678"/>
                <a:gd name="connsiteX3" fmla="*/ 6665302 w 6665302"/>
                <a:gd name="connsiteY3" fmla="*/ 804129 h 4824678"/>
                <a:gd name="connsiteX4" fmla="*/ 6665302 w 6665302"/>
                <a:gd name="connsiteY4" fmla="*/ 4020549 h 4824678"/>
                <a:gd name="connsiteX5" fmla="*/ 5861173 w 6665302"/>
                <a:gd name="connsiteY5" fmla="*/ 4824678 h 4824678"/>
                <a:gd name="connsiteX6" fmla="*/ 804129 w 6665302"/>
                <a:gd name="connsiteY6" fmla="*/ 4824678 h 4824678"/>
                <a:gd name="connsiteX7" fmla="*/ 0 w 6665302"/>
                <a:gd name="connsiteY7" fmla="*/ 4020549 h 4824678"/>
                <a:gd name="connsiteX8" fmla="*/ 0 w 6665302"/>
                <a:gd name="connsiteY8" fmla="*/ 804129 h 4824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65302" h="4824678" fill="none" extrusionOk="0">
                  <a:moveTo>
                    <a:pt x="0" y="804129"/>
                  </a:moveTo>
                  <a:cubicBezTo>
                    <a:pt x="4687" y="381923"/>
                    <a:pt x="383657" y="51215"/>
                    <a:pt x="804129" y="0"/>
                  </a:cubicBezTo>
                  <a:cubicBezTo>
                    <a:pt x="2819461" y="99833"/>
                    <a:pt x="4521649" y="142688"/>
                    <a:pt x="5861173" y="0"/>
                  </a:cubicBezTo>
                  <a:cubicBezTo>
                    <a:pt x="6347994" y="67455"/>
                    <a:pt x="6582188" y="353738"/>
                    <a:pt x="6665302" y="804129"/>
                  </a:cubicBezTo>
                  <a:cubicBezTo>
                    <a:pt x="6798540" y="1526820"/>
                    <a:pt x="6732471" y="2870812"/>
                    <a:pt x="6665302" y="4020549"/>
                  </a:cubicBezTo>
                  <a:cubicBezTo>
                    <a:pt x="6695794" y="4495133"/>
                    <a:pt x="6323292" y="4887078"/>
                    <a:pt x="5861173" y="4824678"/>
                  </a:cubicBezTo>
                  <a:cubicBezTo>
                    <a:pt x="3996181" y="4963913"/>
                    <a:pt x="1424317" y="4869379"/>
                    <a:pt x="804129" y="4824678"/>
                  </a:cubicBezTo>
                  <a:cubicBezTo>
                    <a:pt x="363528" y="4809713"/>
                    <a:pt x="42566" y="4404879"/>
                    <a:pt x="0" y="4020549"/>
                  </a:cubicBezTo>
                  <a:cubicBezTo>
                    <a:pt x="-146685" y="3500793"/>
                    <a:pt x="-143143" y="2177254"/>
                    <a:pt x="0" y="804129"/>
                  </a:cubicBezTo>
                  <a:close/>
                </a:path>
                <a:path w="6665302" h="4824678" stroke="0" extrusionOk="0">
                  <a:moveTo>
                    <a:pt x="0" y="804129"/>
                  </a:moveTo>
                  <a:cubicBezTo>
                    <a:pt x="2882" y="354862"/>
                    <a:pt x="289098" y="-8534"/>
                    <a:pt x="804129" y="0"/>
                  </a:cubicBezTo>
                  <a:cubicBezTo>
                    <a:pt x="3311717" y="88457"/>
                    <a:pt x="5149436" y="-4206"/>
                    <a:pt x="5861173" y="0"/>
                  </a:cubicBezTo>
                  <a:cubicBezTo>
                    <a:pt x="6250620" y="49637"/>
                    <a:pt x="6658320" y="353372"/>
                    <a:pt x="6665302" y="804129"/>
                  </a:cubicBezTo>
                  <a:cubicBezTo>
                    <a:pt x="6834496" y="1316834"/>
                    <a:pt x="6603535" y="3187674"/>
                    <a:pt x="6665302" y="4020549"/>
                  </a:cubicBezTo>
                  <a:cubicBezTo>
                    <a:pt x="6721593" y="4480753"/>
                    <a:pt x="6330204" y="4848459"/>
                    <a:pt x="5861173" y="4824678"/>
                  </a:cubicBezTo>
                  <a:cubicBezTo>
                    <a:pt x="4556799" y="4911089"/>
                    <a:pt x="2682924" y="4820597"/>
                    <a:pt x="804129" y="4824678"/>
                  </a:cubicBezTo>
                  <a:cubicBezTo>
                    <a:pt x="329571" y="4802176"/>
                    <a:pt x="-47622" y="4471419"/>
                    <a:pt x="0" y="4020549"/>
                  </a:cubicBezTo>
                  <a:cubicBezTo>
                    <a:pt x="166589" y="2623359"/>
                    <a:pt x="-105072" y="2362010"/>
                    <a:pt x="0" y="804129"/>
                  </a:cubicBezTo>
                  <a:close/>
                </a:path>
              </a:pathLst>
            </a:custGeom>
            <a:ln w="38100">
              <a:solidFill>
                <a:schemeClr val="bg1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35688309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398DB4F-A831-49A7-86E4-D44626F087EA}"/>
              </a:ext>
            </a:extLst>
          </p:cNvPr>
          <p:cNvGrpSpPr/>
          <p:nvPr/>
        </p:nvGrpSpPr>
        <p:grpSpPr>
          <a:xfrm>
            <a:off x="1799981" y="1411124"/>
            <a:ext cx="7574796" cy="4533396"/>
            <a:chOff x="4144021" y="1484380"/>
            <a:chExt cx="7574796" cy="484022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2C3145E-482D-44E2-95F1-2340B5872347}"/>
                </a:ext>
              </a:extLst>
            </p:cNvPr>
            <p:cNvGrpSpPr/>
            <p:nvPr/>
          </p:nvGrpSpPr>
          <p:grpSpPr>
            <a:xfrm>
              <a:off x="4144021" y="1484380"/>
              <a:ext cx="7574796" cy="4840220"/>
              <a:chOff x="4436413" y="1551563"/>
              <a:chExt cx="7327379" cy="4327762"/>
            </a:xfrm>
          </p:grpSpPr>
          <p:sp>
            <p:nvSpPr>
              <p:cNvPr id="18" name="Rectangle: Diagonal Corners Rounded 17">
                <a:extLst>
                  <a:ext uri="{FF2B5EF4-FFF2-40B4-BE49-F238E27FC236}">
                    <a16:creationId xmlns:a16="http://schemas.microsoft.com/office/drawing/2014/main" id="{599B6BA9-5405-4E39-A14E-5DFC2A5A674B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Rectangle: Diagonal Corners Rounded 30">
                <a:extLst>
                  <a:ext uri="{FF2B5EF4-FFF2-40B4-BE49-F238E27FC236}">
                    <a16:creationId xmlns:a16="http://schemas.microsoft.com/office/drawing/2014/main" id="{396A4832-E0AC-4C3B-A180-14E252B79C47}"/>
                  </a:ext>
                </a:extLst>
              </p:cNvPr>
              <p:cNvSpPr/>
              <p:nvPr/>
            </p:nvSpPr>
            <p:spPr>
              <a:xfrm flipH="1">
                <a:off x="4436413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5E44E5E-5FC7-4E3C-927B-8B6C005BD550}"/>
                </a:ext>
              </a:extLst>
            </p:cNvPr>
            <p:cNvSpPr txBox="1"/>
            <p:nvPr/>
          </p:nvSpPr>
          <p:spPr>
            <a:xfrm>
              <a:off x="4496690" y="2092597"/>
              <a:ext cx="6956427" cy="3680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T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Calibri" panose="020F0502020204030204" pitchFamily="34" charset="0"/>
                </a:rPr>
                <a:t>hảo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Calibri" panose="020F0502020204030204" pitchFamily="34" charset="0"/>
                </a:rPr>
                <a:t>luận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Calibri" panose="020F0502020204030204" pitchFamily="34" charset="0"/>
                </a:rPr>
                <a:t>nhóm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Calibri" panose="020F0502020204030204" pitchFamily="34" charset="0"/>
                </a:rPr>
                <a:t>về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Calibri" panose="020F0502020204030204" pitchFamily="34" charset="0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Calibri" panose="020F0502020204030204" pitchFamily="34" charset="0"/>
                </a:rPr>
                <a:t>ngày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Calibri" panose="020F0502020204030204" pitchFamily="34" charset="0"/>
                </a:rPr>
                <a:t>cuối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Calibri" panose="020F0502020204030204" pitchFamily="34" charset="0"/>
                </a:rPr>
                <a:t>tuần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Calibri" panose="020F0502020204030204" pitchFamily="34" charset="0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Calibri" panose="020F0502020204030204" pitchFamily="34" charset="0"/>
                </a:rPr>
                <a:t>mình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Calibri" panose="020F0502020204030204" pitchFamily="34" charset="0"/>
                </a:rPr>
                <a:t>. </a:t>
              </a:r>
            </a:p>
            <a:p>
              <a:pPr marL="457200" marR="0" indent="-45720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3200" i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Những</a:t>
              </a:r>
              <a:r>
                <a:rPr lang="en-US" sz="3200" i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i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việc</a:t>
              </a:r>
              <a:r>
                <a:rPr lang="en-US" sz="3200" i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i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3200" i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i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3200" i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i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thường</a:t>
              </a:r>
              <a:r>
                <a:rPr lang="en-US" sz="3200" i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i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xuyên</a:t>
              </a:r>
              <a:r>
                <a:rPr lang="en-US" sz="3200" i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i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tự</a:t>
              </a:r>
              <a:r>
                <a:rPr lang="en-US" sz="3200" i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i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làm</a:t>
              </a:r>
              <a:r>
                <a:rPr lang="en-US" sz="3200" i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i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không</a:t>
              </a:r>
              <a:r>
                <a:rPr lang="en-US" sz="3200" i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i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cần</a:t>
              </a:r>
              <a:r>
                <a:rPr lang="en-US" sz="3200" i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ai </a:t>
              </a:r>
              <a:r>
                <a:rPr lang="en-US" sz="3200" i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nhắc</a:t>
              </a:r>
              <a:r>
                <a:rPr lang="en-US" sz="3200" i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</a:p>
            <a:p>
              <a:pPr marL="457200" marR="0" indent="-45720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3200" i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Những</a:t>
              </a:r>
              <a:r>
                <a:rPr lang="en-US" sz="3200" i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i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việc</a:t>
              </a:r>
              <a:r>
                <a:rPr lang="en-US" sz="3200" i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i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3200" i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i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3200" i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i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làm</a:t>
              </a:r>
              <a:r>
                <a:rPr lang="en-US" sz="3200" i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i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cùng</a:t>
              </a:r>
              <a:r>
                <a:rPr lang="en-US" sz="3200" i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i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bố</a:t>
              </a:r>
              <a:r>
                <a:rPr lang="en-US" sz="3200" i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i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mẹ</a:t>
              </a:r>
              <a:r>
                <a:rPr lang="en-US" sz="3200" i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200" i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gia</a:t>
              </a:r>
              <a:r>
                <a:rPr lang="en-US" sz="3200" i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i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đình</a:t>
              </a:r>
              <a:r>
                <a:rPr lang="en-US" sz="3200" i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200" i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hàng</a:t>
              </a:r>
              <a:r>
                <a:rPr lang="en-US" sz="3200" i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i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xóm</a:t>
              </a:r>
              <a:r>
                <a:rPr lang="en-US" sz="3200" i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? </a:t>
              </a:r>
              <a:endPara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EB28D03F-1DBE-45B4-8828-8E901CD7BC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4766" y="1987753"/>
            <a:ext cx="3218967" cy="254834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B6AEADC-75E8-4BF9-B1AE-711A483C71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7223" y="232010"/>
            <a:ext cx="6108721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45426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t="-58000" r="-9000"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86B2EBB6-4C94-42EC-B415-9839E17508C4}"/>
              </a:ext>
            </a:extLst>
          </p:cNvPr>
          <p:cNvSpPr/>
          <p:nvPr/>
        </p:nvSpPr>
        <p:spPr>
          <a:xfrm>
            <a:off x="754915" y="-13064"/>
            <a:ext cx="10320126" cy="5486015"/>
          </a:xfrm>
          <a:custGeom>
            <a:avLst/>
            <a:gdLst>
              <a:gd name="connsiteX0" fmla="*/ 249334 w 10320126"/>
              <a:gd name="connsiteY0" fmla="*/ 0 h 5486015"/>
              <a:gd name="connsiteX1" fmla="*/ 135 w 10320126"/>
              <a:gd name="connsiteY1" fmla="*/ 458338 h 5486015"/>
              <a:gd name="connsiteX2" fmla="*/ 278652 w 10320126"/>
              <a:gd name="connsiteY2" fmla="*/ 1205262 h 5486015"/>
              <a:gd name="connsiteX3" fmla="*/ 190700 w 10320126"/>
              <a:gd name="connsiteY3" fmla="*/ 2087989 h 5486015"/>
              <a:gd name="connsiteX4" fmla="*/ 351946 w 10320126"/>
              <a:gd name="connsiteY4" fmla="*/ 3174422 h 5486015"/>
              <a:gd name="connsiteX5" fmla="*/ 835688 w 10320126"/>
              <a:gd name="connsiteY5" fmla="*/ 3581835 h 5486015"/>
              <a:gd name="connsiteX6" fmla="*/ 1143523 w 10320126"/>
              <a:gd name="connsiteY6" fmla="*/ 4260855 h 5486015"/>
              <a:gd name="connsiteX7" fmla="*/ 1759193 w 10320126"/>
              <a:gd name="connsiteY7" fmla="*/ 4956851 h 5486015"/>
              <a:gd name="connsiteX8" fmla="*/ 2594746 w 10320126"/>
              <a:gd name="connsiteY8" fmla="*/ 5245436 h 5486015"/>
              <a:gd name="connsiteX9" fmla="*/ 3899380 w 10320126"/>
              <a:gd name="connsiteY9" fmla="*/ 5483093 h 5486015"/>
              <a:gd name="connsiteX10" fmla="*/ 5262650 w 10320126"/>
              <a:gd name="connsiteY10" fmla="*/ 5381240 h 5486015"/>
              <a:gd name="connsiteX11" fmla="*/ 6054225 w 10320126"/>
              <a:gd name="connsiteY11" fmla="*/ 5432166 h 5486015"/>
              <a:gd name="connsiteX12" fmla="*/ 7534765 w 10320126"/>
              <a:gd name="connsiteY12" fmla="*/ 5211484 h 5486015"/>
              <a:gd name="connsiteX13" fmla="*/ 8985987 w 10320126"/>
              <a:gd name="connsiteY13" fmla="*/ 4481537 h 5486015"/>
              <a:gd name="connsiteX14" fmla="*/ 10012104 w 10320126"/>
              <a:gd name="connsiteY14" fmla="*/ 3412079 h 5486015"/>
              <a:gd name="connsiteX15" fmla="*/ 10319939 w 10320126"/>
              <a:gd name="connsiteY15" fmla="*/ 2257744 h 5486015"/>
              <a:gd name="connsiteX16" fmla="*/ 9982787 w 10320126"/>
              <a:gd name="connsiteY16" fmla="*/ 831800 h 5486015"/>
              <a:gd name="connsiteX17" fmla="*/ 9850858 w 10320126"/>
              <a:gd name="connsiteY17" fmla="*/ 186731 h 5486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320126" h="5486015" extrusionOk="0">
                <a:moveTo>
                  <a:pt x="249334" y="0"/>
                </a:moveTo>
                <a:cubicBezTo>
                  <a:pt x="90679" y="127835"/>
                  <a:pt x="21245" y="244355"/>
                  <a:pt x="135" y="458338"/>
                </a:cubicBezTo>
                <a:cubicBezTo>
                  <a:pt x="45419" y="623605"/>
                  <a:pt x="231592" y="951249"/>
                  <a:pt x="278652" y="1205262"/>
                </a:cubicBezTo>
                <a:cubicBezTo>
                  <a:pt x="280662" y="1481288"/>
                  <a:pt x="171548" y="1756582"/>
                  <a:pt x="190700" y="2087989"/>
                </a:cubicBezTo>
                <a:cubicBezTo>
                  <a:pt x="217034" y="2411048"/>
                  <a:pt x="242418" y="2876789"/>
                  <a:pt x="351946" y="3174422"/>
                </a:cubicBezTo>
                <a:cubicBezTo>
                  <a:pt x="439744" y="3452929"/>
                  <a:pt x="665307" y="3423206"/>
                  <a:pt x="835688" y="3581835"/>
                </a:cubicBezTo>
                <a:cubicBezTo>
                  <a:pt x="997590" y="3791222"/>
                  <a:pt x="971431" y="4040216"/>
                  <a:pt x="1143523" y="4260855"/>
                </a:cubicBezTo>
                <a:cubicBezTo>
                  <a:pt x="1281305" y="4459461"/>
                  <a:pt x="1463235" y="4801346"/>
                  <a:pt x="1759193" y="4956851"/>
                </a:cubicBezTo>
                <a:cubicBezTo>
                  <a:pt x="1992247" y="5167386"/>
                  <a:pt x="2249705" y="5131073"/>
                  <a:pt x="2594746" y="5245436"/>
                </a:cubicBezTo>
                <a:cubicBezTo>
                  <a:pt x="2894016" y="5306268"/>
                  <a:pt x="3429783" y="5444864"/>
                  <a:pt x="3899380" y="5483093"/>
                </a:cubicBezTo>
                <a:cubicBezTo>
                  <a:pt x="4321833" y="5502192"/>
                  <a:pt x="4935505" y="5346300"/>
                  <a:pt x="5262650" y="5381240"/>
                </a:cubicBezTo>
                <a:cubicBezTo>
                  <a:pt x="5624481" y="5355632"/>
                  <a:pt x="5675770" y="5444755"/>
                  <a:pt x="6054225" y="5432166"/>
                </a:cubicBezTo>
                <a:cubicBezTo>
                  <a:pt x="6425984" y="5385336"/>
                  <a:pt x="7001805" y="5395703"/>
                  <a:pt x="7534765" y="5211484"/>
                </a:cubicBezTo>
                <a:cubicBezTo>
                  <a:pt x="8087280" y="5122567"/>
                  <a:pt x="8627479" y="4831951"/>
                  <a:pt x="8985987" y="4481537"/>
                </a:cubicBezTo>
                <a:cubicBezTo>
                  <a:pt x="9375484" y="4202268"/>
                  <a:pt x="9796477" y="3723098"/>
                  <a:pt x="10012104" y="3412079"/>
                </a:cubicBezTo>
                <a:cubicBezTo>
                  <a:pt x="10224450" y="3089084"/>
                  <a:pt x="10387651" y="2716811"/>
                  <a:pt x="10319939" y="2257744"/>
                </a:cubicBezTo>
                <a:cubicBezTo>
                  <a:pt x="10337164" y="1863218"/>
                  <a:pt x="10107400" y="1197749"/>
                  <a:pt x="9982787" y="831800"/>
                </a:cubicBezTo>
                <a:cubicBezTo>
                  <a:pt x="9900093" y="482800"/>
                  <a:pt x="9882327" y="351145"/>
                  <a:pt x="9850858" y="186731"/>
                </a:cubicBezTo>
              </a:path>
            </a:pathLst>
          </a:custGeom>
          <a:noFill/>
          <a:ln w="38100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852914085">
                  <a:custGeom>
                    <a:avLst/>
                    <a:gdLst>
                      <a:gd name="connsiteX0" fmla="*/ 222189 w 9196538"/>
                      <a:gd name="connsiteY0" fmla="*/ 0 h 4221551"/>
                      <a:gd name="connsiteX1" fmla="*/ 121 w 9196538"/>
                      <a:gd name="connsiteY1" fmla="*/ 352697 h 4221551"/>
                      <a:gd name="connsiteX2" fmla="*/ 248315 w 9196538"/>
                      <a:gd name="connsiteY2" fmla="*/ 927463 h 4221551"/>
                      <a:gd name="connsiteX3" fmla="*/ 169938 w 9196538"/>
                      <a:gd name="connsiteY3" fmla="*/ 1606732 h 4221551"/>
                      <a:gd name="connsiteX4" fmla="*/ 313629 w 9196538"/>
                      <a:gd name="connsiteY4" fmla="*/ 2442754 h 4221551"/>
                      <a:gd name="connsiteX5" fmla="*/ 744704 w 9196538"/>
                      <a:gd name="connsiteY5" fmla="*/ 2756263 h 4221551"/>
                      <a:gd name="connsiteX6" fmla="*/ 1019024 w 9196538"/>
                      <a:gd name="connsiteY6" fmla="*/ 3278777 h 4221551"/>
                      <a:gd name="connsiteX7" fmla="*/ 1567664 w 9196538"/>
                      <a:gd name="connsiteY7" fmla="*/ 3814354 h 4221551"/>
                      <a:gd name="connsiteX8" fmla="*/ 2312247 w 9196538"/>
                      <a:gd name="connsiteY8" fmla="*/ 4036423 h 4221551"/>
                      <a:gd name="connsiteX9" fmla="*/ 3474841 w 9196538"/>
                      <a:gd name="connsiteY9" fmla="*/ 4219303 h 4221551"/>
                      <a:gd name="connsiteX10" fmla="*/ 4689687 w 9196538"/>
                      <a:gd name="connsiteY10" fmla="*/ 4140926 h 4221551"/>
                      <a:gd name="connsiteX11" fmla="*/ 5395081 w 9196538"/>
                      <a:gd name="connsiteY11" fmla="*/ 4180114 h 4221551"/>
                      <a:gd name="connsiteX12" fmla="*/ 6714429 w 9196538"/>
                      <a:gd name="connsiteY12" fmla="*/ 4010297 h 4221551"/>
                      <a:gd name="connsiteX13" fmla="*/ 8007652 w 9196538"/>
                      <a:gd name="connsiteY13" fmla="*/ 3448594 h 4221551"/>
                      <a:gd name="connsiteX14" fmla="*/ 8922052 w 9196538"/>
                      <a:gd name="connsiteY14" fmla="*/ 2625634 h 4221551"/>
                      <a:gd name="connsiteX15" fmla="*/ 9196372 w 9196538"/>
                      <a:gd name="connsiteY15" fmla="*/ 1737360 h 4221551"/>
                      <a:gd name="connsiteX16" fmla="*/ 8895927 w 9196538"/>
                      <a:gd name="connsiteY16" fmla="*/ 640080 h 4221551"/>
                      <a:gd name="connsiteX17" fmla="*/ 8778361 w 9196538"/>
                      <a:gd name="connsiteY17" fmla="*/ 143692 h 4221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196538" h="4221551">
                        <a:moveTo>
                          <a:pt x="222189" y="0"/>
                        </a:moveTo>
                        <a:cubicBezTo>
                          <a:pt x="108978" y="99060"/>
                          <a:pt x="-4233" y="198120"/>
                          <a:pt x="121" y="352697"/>
                        </a:cubicBezTo>
                        <a:cubicBezTo>
                          <a:pt x="4475" y="507274"/>
                          <a:pt x="220012" y="718457"/>
                          <a:pt x="248315" y="927463"/>
                        </a:cubicBezTo>
                        <a:cubicBezTo>
                          <a:pt x="276618" y="1136469"/>
                          <a:pt x="159052" y="1354184"/>
                          <a:pt x="169938" y="1606732"/>
                        </a:cubicBezTo>
                        <a:cubicBezTo>
                          <a:pt x="180824" y="1859280"/>
                          <a:pt x="217835" y="2251166"/>
                          <a:pt x="313629" y="2442754"/>
                        </a:cubicBezTo>
                        <a:cubicBezTo>
                          <a:pt x="409423" y="2634342"/>
                          <a:pt x="627138" y="2616926"/>
                          <a:pt x="744704" y="2756263"/>
                        </a:cubicBezTo>
                        <a:cubicBezTo>
                          <a:pt x="862270" y="2895600"/>
                          <a:pt x="881864" y="3102429"/>
                          <a:pt x="1019024" y="3278777"/>
                        </a:cubicBezTo>
                        <a:cubicBezTo>
                          <a:pt x="1156184" y="3455126"/>
                          <a:pt x="1352127" y="3688080"/>
                          <a:pt x="1567664" y="3814354"/>
                        </a:cubicBezTo>
                        <a:cubicBezTo>
                          <a:pt x="1783201" y="3940628"/>
                          <a:pt x="1994384" y="3968932"/>
                          <a:pt x="2312247" y="4036423"/>
                        </a:cubicBezTo>
                        <a:cubicBezTo>
                          <a:pt x="2630110" y="4103914"/>
                          <a:pt x="3078601" y="4201886"/>
                          <a:pt x="3474841" y="4219303"/>
                        </a:cubicBezTo>
                        <a:cubicBezTo>
                          <a:pt x="3871081" y="4236720"/>
                          <a:pt x="4369647" y="4147458"/>
                          <a:pt x="4689687" y="4140926"/>
                        </a:cubicBezTo>
                        <a:cubicBezTo>
                          <a:pt x="5009727" y="4134394"/>
                          <a:pt x="5057624" y="4201886"/>
                          <a:pt x="5395081" y="4180114"/>
                        </a:cubicBezTo>
                        <a:cubicBezTo>
                          <a:pt x="5732538" y="4158343"/>
                          <a:pt x="6279001" y="4132217"/>
                          <a:pt x="6714429" y="4010297"/>
                        </a:cubicBezTo>
                        <a:cubicBezTo>
                          <a:pt x="7149857" y="3888377"/>
                          <a:pt x="7639715" y="3679371"/>
                          <a:pt x="8007652" y="3448594"/>
                        </a:cubicBezTo>
                        <a:cubicBezTo>
                          <a:pt x="8375589" y="3217817"/>
                          <a:pt x="8723932" y="2910840"/>
                          <a:pt x="8922052" y="2625634"/>
                        </a:cubicBezTo>
                        <a:cubicBezTo>
                          <a:pt x="9120172" y="2340428"/>
                          <a:pt x="9200726" y="2068286"/>
                          <a:pt x="9196372" y="1737360"/>
                        </a:cubicBezTo>
                        <a:cubicBezTo>
                          <a:pt x="9192018" y="1406434"/>
                          <a:pt x="8965595" y="905691"/>
                          <a:pt x="8895927" y="640080"/>
                        </a:cubicBezTo>
                        <a:cubicBezTo>
                          <a:pt x="8826259" y="374469"/>
                          <a:pt x="8806664" y="261258"/>
                          <a:pt x="8778361" y="143692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82E6A67-9F5C-4461-8260-3EE6D4F664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557" y="3429000"/>
            <a:ext cx="869387" cy="8913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E47E81-86CF-4632-B9F8-7CAFDB3E8D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837" y="5613738"/>
            <a:ext cx="604380" cy="6625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B9683D9-C957-4DC0-BB36-D5E5DFAB16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955" y="4519014"/>
            <a:ext cx="830602" cy="5768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D97D1D5-25E7-4078-B329-BA06FF5F08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79" y="3077227"/>
            <a:ext cx="1041040" cy="11412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65CB0B9-EB5B-459E-A57D-E14BAADA72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743" y="4468573"/>
            <a:ext cx="533400" cy="5847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6BEB89E-52A0-4F2D-93E0-ECBFAFCC43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98" y="4933026"/>
            <a:ext cx="552322" cy="38355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2B17B3A-8F3C-4658-B0E2-AD8B66C2EC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26" y="5806861"/>
            <a:ext cx="478221" cy="52427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44F3A31-9A4D-41C0-B525-0BDCD7636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617" y="5316583"/>
            <a:ext cx="478222" cy="49027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CBBB355-03C3-45A4-9E52-1155C21FD44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041" y="4800560"/>
            <a:ext cx="362045" cy="396908"/>
          </a:xfrm>
          <a:prstGeom prst="rect">
            <a:avLst/>
          </a:prstGeom>
        </p:spPr>
      </p:pic>
      <p:pic>
        <p:nvPicPr>
          <p:cNvPr id="5" name="Picture 4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EF00D440-FFF7-4427-AB4B-02E9FAB728B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664"/>
          <a:stretch/>
        </p:blipFill>
        <p:spPr>
          <a:xfrm>
            <a:off x="1392630" y="4497809"/>
            <a:ext cx="8417423" cy="3048408"/>
          </a:xfrm>
          <a:prstGeom prst="rect">
            <a:avLst/>
          </a:pr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6DFD86C-CB3F-434C-BD1E-D1F5A4361E5E}"/>
              </a:ext>
            </a:extLst>
          </p:cNvPr>
          <p:cNvSpPr/>
          <p:nvPr/>
        </p:nvSpPr>
        <p:spPr>
          <a:xfrm>
            <a:off x="1776129" y="1504221"/>
            <a:ext cx="8671639" cy="3066293"/>
          </a:xfrm>
          <a:custGeom>
            <a:avLst/>
            <a:gdLst>
              <a:gd name="connsiteX0" fmla="*/ 0 w 8671639"/>
              <a:gd name="connsiteY0" fmla="*/ 511059 h 3066293"/>
              <a:gd name="connsiteX1" fmla="*/ 511059 w 8671639"/>
              <a:gd name="connsiteY1" fmla="*/ 0 h 3066293"/>
              <a:gd name="connsiteX2" fmla="*/ 8160580 w 8671639"/>
              <a:gd name="connsiteY2" fmla="*/ 0 h 3066293"/>
              <a:gd name="connsiteX3" fmla="*/ 8671639 w 8671639"/>
              <a:gd name="connsiteY3" fmla="*/ 511059 h 3066293"/>
              <a:gd name="connsiteX4" fmla="*/ 8671639 w 8671639"/>
              <a:gd name="connsiteY4" fmla="*/ 2555234 h 3066293"/>
              <a:gd name="connsiteX5" fmla="*/ 8160580 w 8671639"/>
              <a:gd name="connsiteY5" fmla="*/ 3066293 h 3066293"/>
              <a:gd name="connsiteX6" fmla="*/ 511059 w 8671639"/>
              <a:gd name="connsiteY6" fmla="*/ 3066293 h 3066293"/>
              <a:gd name="connsiteX7" fmla="*/ 0 w 8671639"/>
              <a:gd name="connsiteY7" fmla="*/ 2555234 h 3066293"/>
              <a:gd name="connsiteX8" fmla="*/ 0 w 8671639"/>
              <a:gd name="connsiteY8" fmla="*/ 511059 h 3066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71639" h="3066293" fill="none" extrusionOk="0">
                <a:moveTo>
                  <a:pt x="0" y="511059"/>
                </a:moveTo>
                <a:cubicBezTo>
                  <a:pt x="-34875" y="190618"/>
                  <a:pt x="221071" y="-14229"/>
                  <a:pt x="511059" y="0"/>
                </a:cubicBezTo>
                <a:cubicBezTo>
                  <a:pt x="3103183" y="69548"/>
                  <a:pt x="6714101" y="-89466"/>
                  <a:pt x="8160580" y="0"/>
                </a:cubicBezTo>
                <a:cubicBezTo>
                  <a:pt x="8460846" y="-21068"/>
                  <a:pt x="8659566" y="244101"/>
                  <a:pt x="8671639" y="511059"/>
                </a:cubicBezTo>
                <a:cubicBezTo>
                  <a:pt x="8508801" y="793351"/>
                  <a:pt x="8540017" y="1589473"/>
                  <a:pt x="8671639" y="2555234"/>
                </a:cubicBezTo>
                <a:cubicBezTo>
                  <a:pt x="8640899" y="2815348"/>
                  <a:pt x="8443411" y="3043127"/>
                  <a:pt x="8160580" y="3066293"/>
                </a:cubicBezTo>
                <a:cubicBezTo>
                  <a:pt x="6445874" y="3092694"/>
                  <a:pt x="1619947" y="3231799"/>
                  <a:pt x="511059" y="3066293"/>
                </a:cubicBezTo>
                <a:cubicBezTo>
                  <a:pt x="236840" y="3040200"/>
                  <a:pt x="-34124" y="2868763"/>
                  <a:pt x="0" y="2555234"/>
                </a:cubicBezTo>
                <a:cubicBezTo>
                  <a:pt x="-161712" y="2155748"/>
                  <a:pt x="44400" y="1514518"/>
                  <a:pt x="0" y="511059"/>
                </a:cubicBezTo>
                <a:close/>
              </a:path>
              <a:path w="8671639" h="3066293" stroke="0" extrusionOk="0">
                <a:moveTo>
                  <a:pt x="0" y="511059"/>
                </a:moveTo>
                <a:cubicBezTo>
                  <a:pt x="2593" y="259054"/>
                  <a:pt x="202125" y="-23834"/>
                  <a:pt x="511059" y="0"/>
                </a:cubicBezTo>
                <a:cubicBezTo>
                  <a:pt x="1725361" y="-147293"/>
                  <a:pt x="5538236" y="-156833"/>
                  <a:pt x="8160580" y="0"/>
                </a:cubicBezTo>
                <a:cubicBezTo>
                  <a:pt x="8467433" y="-40333"/>
                  <a:pt x="8720718" y="203000"/>
                  <a:pt x="8671639" y="511059"/>
                </a:cubicBezTo>
                <a:cubicBezTo>
                  <a:pt x="8722014" y="964734"/>
                  <a:pt x="8641897" y="1727568"/>
                  <a:pt x="8671639" y="2555234"/>
                </a:cubicBezTo>
                <a:cubicBezTo>
                  <a:pt x="8666858" y="2802754"/>
                  <a:pt x="8449356" y="3054997"/>
                  <a:pt x="8160580" y="3066293"/>
                </a:cubicBezTo>
                <a:cubicBezTo>
                  <a:pt x="6834631" y="3227041"/>
                  <a:pt x="3605200" y="3149516"/>
                  <a:pt x="511059" y="3066293"/>
                </a:cubicBezTo>
                <a:cubicBezTo>
                  <a:pt x="271147" y="3074294"/>
                  <a:pt x="-3712" y="2832619"/>
                  <a:pt x="0" y="2555234"/>
                </a:cubicBezTo>
                <a:cubicBezTo>
                  <a:pt x="-94258" y="2216616"/>
                  <a:pt x="-145521" y="1003260"/>
                  <a:pt x="0" y="511059"/>
                </a:cubicBezTo>
                <a:close/>
              </a:path>
            </a:pathLst>
          </a:custGeom>
          <a:solidFill>
            <a:srgbClr val="F7ECB5"/>
          </a:solidFill>
          <a:ln>
            <a:solidFill>
              <a:srgbClr val="FFFFFF"/>
            </a:solidFill>
            <a:extLst>
              <a:ext uri="{C807C97D-BFC1-408E-A445-0C87EB9F89A2}">
                <ask:lineSketchStyleProps xmlns:ask="http://schemas.microsoft.com/office/drawing/2018/sketchyshapes" sd="406222046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535A8F5-3734-4BC4-B5EE-A0FB73691C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444" y="1161971"/>
            <a:ext cx="958833" cy="1051165"/>
          </a:xfrm>
          <a:prstGeom prst="rect">
            <a:avLst/>
          </a:prstGeom>
          <a:noFill/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B79BDDE-2A49-48AA-B3A2-8AECF57A34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58728" y="2353923"/>
            <a:ext cx="8478181" cy="114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58219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0.60729 0.3648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65" y="1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500"/>
                            </p:stCondLst>
                            <p:childTnLst>
                              <p:par>
                                <p:cTn id="3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8140053"/>
      </p:ext>
    </p:ext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9457B90-F80E-4B34-9286-64C8833E22EE}"/>
              </a:ext>
            </a:extLst>
          </p:cNvPr>
          <p:cNvGrpSpPr/>
          <p:nvPr/>
        </p:nvGrpSpPr>
        <p:grpSpPr>
          <a:xfrm>
            <a:off x="1198047" y="601216"/>
            <a:ext cx="9832223" cy="5822192"/>
            <a:chOff x="838200" y="1027906"/>
            <a:chExt cx="7025640" cy="508551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DFB3FA0-B9EA-4DFB-AEF4-E0070CA3305B}"/>
                </a:ext>
              </a:extLst>
            </p:cNvPr>
            <p:cNvSpPr/>
            <p:nvPr/>
          </p:nvSpPr>
          <p:spPr>
            <a:xfrm>
              <a:off x="838200" y="1027906"/>
              <a:ext cx="7025640" cy="5085511"/>
            </a:xfrm>
            <a:custGeom>
              <a:avLst/>
              <a:gdLst>
                <a:gd name="connsiteX0" fmla="*/ 0 w 7025640"/>
                <a:gd name="connsiteY0" fmla="*/ 847602 h 5085511"/>
                <a:gd name="connsiteX1" fmla="*/ 847602 w 7025640"/>
                <a:gd name="connsiteY1" fmla="*/ 0 h 5085511"/>
                <a:gd name="connsiteX2" fmla="*/ 6178038 w 7025640"/>
                <a:gd name="connsiteY2" fmla="*/ 0 h 5085511"/>
                <a:gd name="connsiteX3" fmla="*/ 7025640 w 7025640"/>
                <a:gd name="connsiteY3" fmla="*/ 847602 h 5085511"/>
                <a:gd name="connsiteX4" fmla="*/ 7025640 w 7025640"/>
                <a:gd name="connsiteY4" fmla="*/ 4237909 h 5085511"/>
                <a:gd name="connsiteX5" fmla="*/ 6178038 w 7025640"/>
                <a:gd name="connsiteY5" fmla="*/ 5085511 h 5085511"/>
                <a:gd name="connsiteX6" fmla="*/ 847602 w 7025640"/>
                <a:gd name="connsiteY6" fmla="*/ 5085511 h 5085511"/>
                <a:gd name="connsiteX7" fmla="*/ 0 w 7025640"/>
                <a:gd name="connsiteY7" fmla="*/ 4237909 h 5085511"/>
                <a:gd name="connsiteX8" fmla="*/ 0 w 7025640"/>
                <a:gd name="connsiteY8" fmla="*/ 847602 h 5085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25640" h="5085511" fill="none" extrusionOk="0">
                  <a:moveTo>
                    <a:pt x="0" y="847602"/>
                  </a:moveTo>
                  <a:cubicBezTo>
                    <a:pt x="4454" y="400297"/>
                    <a:pt x="410631" y="67491"/>
                    <a:pt x="847602" y="0"/>
                  </a:cubicBezTo>
                  <a:cubicBezTo>
                    <a:pt x="2389984" y="99833"/>
                    <a:pt x="5233363" y="142688"/>
                    <a:pt x="6178038" y="0"/>
                  </a:cubicBezTo>
                  <a:cubicBezTo>
                    <a:pt x="6686486" y="63691"/>
                    <a:pt x="6966963" y="375048"/>
                    <a:pt x="7025640" y="847602"/>
                  </a:cubicBezTo>
                  <a:cubicBezTo>
                    <a:pt x="7158878" y="2089278"/>
                    <a:pt x="7092809" y="3872714"/>
                    <a:pt x="7025640" y="4237909"/>
                  </a:cubicBezTo>
                  <a:cubicBezTo>
                    <a:pt x="7091631" y="4771983"/>
                    <a:pt x="6667410" y="5159146"/>
                    <a:pt x="6178038" y="5085511"/>
                  </a:cubicBezTo>
                  <a:cubicBezTo>
                    <a:pt x="5215522" y="5224746"/>
                    <a:pt x="1627627" y="5130212"/>
                    <a:pt x="847602" y="5085511"/>
                  </a:cubicBezTo>
                  <a:cubicBezTo>
                    <a:pt x="388572" y="5046725"/>
                    <a:pt x="16701" y="4682573"/>
                    <a:pt x="0" y="4237909"/>
                  </a:cubicBezTo>
                  <a:cubicBezTo>
                    <a:pt x="-146685" y="2929909"/>
                    <a:pt x="-143143" y="2060619"/>
                    <a:pt x="0" y="847602"/>
                  </a:cubicBezTo>
                  <a:close/>
                </a:path>
                <a:path w="7025640" h="5085511" stroke="0" extrusionOk="0">
                  <a:moveTo>
                    <a:pt x="0" y="847602"/>
                  </a:moveTo>
                  <a:cubicBezTo>
                    <a:pt x="16152" y="350573"/>
                    <a:pt x="292361" y="-10484"/>
                    <a:pt x="847602" y="0"/>
                  </a:cubicBezTo>
                  <a:cubicBezTo>
                    <a:pt x="3154785" y="88457"/>
                    <a:pt x="4539838" y="-4206"/>
                    <a:pt x="6178038" y="0"/>
                  </a:cubicBezTo>
                  <a:cubicBezTo>
                    <a:pt x="6600170" y="41759"/>
                    <a:pt x="6999794" y="354870"/>
                    <a:pt x="7025640" y="847602"/>
                  </a:cubicBezTo>
                  <a:cubicBezTo>
                    <a:pt x="7194834" y="1897214"/>
                    <a:pt x="6963873" y="3055753"/>
                    <a:pt x="7025640" y="4237909"/>
                  </a:cubicBezTo>
                  <a:cubicBezTo>
                    <a:pt x="7070216" y="4718773"/>
                    <a:pt x="6700125" y="5137008"/>
                    <a:pt x="6178038" y="5085511"/>
                  </a:cubicBezTo>
                  <a:cubicBezTo>
                    <a:pt x="3760094" y="5171922"/>
                    <a:pt x="3375799" y="5081430"/>
                    <a:pt x="847602" y="5085511"/>
                  </a:cubicBezTo>
                  <a:cubicBezTo>
                    <a:pt x="317853" y="5039967"/>
                    <a:pt x="-7643" y="4707112"/>
                    <a:pt x="0" y="4237909"/>
                  </a:cubicBezTo>
                  <a:cubicBezTo>
                    <a:pt x="166589" y="3507282"/>
                    <a:pt x="-105072" y="2007881"/>
                    <a:pt x="0" y="847602"/>
                  </a:cubicBezTo>
                  <a:close/>
                </a:path>
              </a:pathLst>
            </a:custGeom>
            <a:ln w="38100"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35688309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31F3431-24C0-4C93-8069-43B05186F733}"/>
                </a:ext>
              </a:extLst>
            </p:cNvPr>
            <p:cNvSpPr/>
            <p:nvPr/>
          </p:nvSpPr>
          <p:spPr>
            <a:xfrm>
              <a:off x="1031432" y="1166661"/>
              <a:ext cx="6665302" cy="4824678"/>
            </a:xfrm>
            <a:custGeom>
              <a:avLst/>
              <a:gdLst>
                <a:gd name="connsiteX0" fmla="*/ 0 w 6665302"/>
                <a:gd name="connsiteY0" fmla="*/ 804129 h 4824678"/>
                <a:gd name="connsiteX1" fmla="*/ 804129 w 6665302"/>
                <a:gd name="connsiteY1" fmla="*/ 0 h 4824678"/>
                <a:gd name="connsiteX2" fmla="*/ 5861173 w 6665302"/>
                <a:gd name="connsiteY2" fmla="*/ 0 h 4824678"/>
                <a:gd name="connsiteX3" fmla="*/ 6665302 w 6665302"/>
                <a:gd name="connsiteY3" fmla="*/ 804129 h 4824678"/>
                <a:gd name="connsiteX4" fmla="*/ 6665302 w 6665302"/>
                <a:gd name="connsiteY4" fmla="*/ 4020549 h 4824678"/>
                <a:gd name="connsiteX5" fmla="*/ 5861173 w 6665302"/>
                <a:gd name="connsiteY5" fmla="*/ 4824678 h 4824678"/>
                <a:gd name="connsiteX6" fmla="*/ 804129 w 6665302"/>
                <a:gd name="connsiteY6" fmla="*/ 4824678 h 4824678"/>
                <a:gd name="connsiteX7" fmla="*/ 0 w 6665302"/>
                <a:gd name="connsiteY7" fmla="*/ 4020549 h 4824678"/>
                <a:gd name="connsiteX8" fmla="*/ 0 w 6665302"/>
                <a:gd name="connsiteY8" fmla="*/ 804129 h 4824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65302" h="4824678" fill="none" extrusionOk="0">
                  <a:moveTo>
                    <a:pt x="0" y="804129"/>
                  </a:moveTo>
                  <a:cubicBezTo>
                    <a:pt x="4687" y="381923"/>
                    <a:pt x="383657" y="51215"/>
                    <a:pt x="804129" y="0"/>
                  </a:cubicBezTo>
                  <a:cubicBezTo>
                    <a:pt x="2819461" y="99833"/>
                    <a:pt x="4521649" y="142688"/>
                    <a:pt x="5861173" y="0"/>
                  </a:cubicBezTo>
                  <a:cubicBezTo>
                    <a:pt x="6347994" y="67455"/>
                    <a:pt x="6582188" y="353738"/>
                    <a:pt x="6665302" y="804129"/>
                  </a:cubicBezTo>
                  <a:cubicBezTo>
                    <a:pt x="6798540" y="1526820"/>
                    <a:pt x="6732471" y="2870812"/>
                    <a:pt x="6665302" y="4020549"/>
                  </a:cubicBezTo>
                  <a:cubicBezTo>
                    <a:pt x="6695794" y="4495133"/>
                    <a:pt x="6323292" y="4887078"/>
                    <a:pt x="5861173" y="4824678"/>
                  </a:cubicBezTo>
                  <a:cubicBezTo>
                    <a:pt x="3996181" y="4963913"/>
                    <a:pt x="1424317" y="4869379"/>
                    <a:pt x="804129" y="4824678"/>
                  </a:cubicBezTo>
                  <a:cubicBezTo>
                    <a:pt x="363528" y="4809713"/>
                    <a:pt x="42566" y="4404879"/>
                    <a:pt x="0" y="4020549"/>
                  </a:cubicBezTo>
                  <a:cubicBezTo>
                    <a:pt x="-146685" y="3500793"/>
                    <a:pt x="-143143" y="2177254"/>
                    <a:pt x="0" y="804129"/>
                  </a:cubicBezTo>
                  <a:close/>
                </a:path>
                <a:path w="6665302" h="4824678" stroke="0" extrusionOk="0">
                  <a:moveTo>
                    <a:pt x="0" y="804129"/>
                  </a:moveTo>
                  <a:cubicBezTo>
                    <a:pt x="2882" y="354862"/>
                    <a:pt x="289098" y="-8534"/>
                    <a:pt x="804129" y="0"/>
                  </a:cubicBezTo>
                  <a:cubicBezTo>
                    <a:pt x="3311717" y="88457"/>
                    <a:pt x="5149436" y="-4206"/>
                    <a:pt x="5861173" y="0"/>
                  </a:cubicBezTo>
                  <a:cubicBezTo>
                    <a:pt x="6250620" y="49637"/>
                    <a:pt x="6658320" y="353372"/>
                    <a:pt x="6665302" y="804129"/>
                  </a:cubicBezTo>
                  <a:cubicBezTo>
                    <a:pt x="6834496" y="1316834"/>
                    <a:pt x="6603535" y="3187674"/>
                    <a:pt x="6665302" y="4020549"/>
                  </a:cubicBezTo>
                  <a:cubicBezTo>
                    <a:pt x="6721593" y="4480753"/>
                    <a:pt x="6330204" y="4848459"/>
                    <a:pt x="5861173" y="4824678"/>
                  </a:cubicBezTo>
                  <a:cubicBezTo>
                    <a:pt x="4556799" y="4911089"/>
                    <a:pt x="2682924" y="4820597"/>
                    <a:pt x="804129" y="4824678"/>
                  </a:cubicBezTo>
                  <a:cubicBezTo>
                    <a:pt x="329571" y="4802176"/>
                    <a:pt x="-47622" y="4471419"/>
                    <a:pt x="0" y="4020549"/>
                  </a:cubicBezTo>
                  <a:cubicBezTo>
                    <a:pt x="166589" y="2623359"/>
                    <a:pt x="-105072" y="2362010"/>
                    <a:pt x="0" y="804129"/>
                  </a:cubicBezTo>
                  <a:close/>
                </a:path>
              </a:pathLst>
            </a:custGeom>
            <a:ln w="38100">
              <a:solidFill>
                <a:schemeClr val="bg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35688309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5E59A036-AAA5-4A2B-A99E-6406D0CC77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28" t="4352" r="21503" b="6908"/>
          <a:stretch/>
        </p:blipFill>
        <p:spPr>
          <a:xfrm rot="19566215">
            <a:off x="-8852" y="3638003"/>
            <a:ext cx="2888845" cy="308283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5406942-5659-44DD-AA6B-55F36E43D946}"/>
              </a:ext>
            </a:extLst>
          </p:cNvPr>
          <p:cNvGrpSpPr/>
          <p:nvPr/>
        </p:nvGrpSpPr>
        <p:grpSpPr>
          <a:xfrm>
            <a:off x="2525229" y="1410009"/>
            <a:ext cx="6907630" cy="2657127"/>
            <a:chOff x="2692126" y="2809461"/>
            <a:chExt cx="6907630" cy="2657127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3EE8310D-18D8-4D8E-9D22-A358E911F2D7}"/>
                </a:ext>
              </a:extLst>
            </p:cNvPr>
            <p:cNvSpPr/>
            <p:nvPr/>
          </p:nvSpPr>
          <p:spPr>
            <a:xfrm>
              <a:off x="2692126" y="2809461"/>
              <a:ext cx="6807750" cy="2657127"/>
            </a:xfrm>
            <a:prstGeom prst="roundRect">
              <a:avLst/>
            </a:prstGeom>
            <a:noFill/>
            <a:ln w="57150">
              <a:solidFill>
                <a:srgbClr val="3E3E3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DDC3ACE-E3C3-4C80-B6BE-17FBE91C219F}"/>
                </a:ext>
              </a:extLst>
            </p:cNvPr>
            <p:cNvSpPr txBox="1"/>
            <p:nvPr/>
          </p:nvSpPr>
          <p:spPr>
            <a:xfrm>
              <a:off x="2962353" y="3257919"/>
              <a:ext cx="6637403" cy="18596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323850" algn="just">
                <a:lnSpc>
                  <a:spcPct val="108000"/>
                </a:lnSpc>
                <a:spcBef>
                  <a:spcPts val="540"/>
                </a:spcBef>
                <a:spcAft>
                  <a:spcPts val="0"/>
                </a:spcAft>
              </a:pPr>
              <a:r>
                <a:rPr lang="en-US" sz="3600" b="1" spc="-15" dirty="0" err="1">
                  <a:effectLst/>
                  <a:ea typeface="Arial" panose="020B0604020202020204" pitchFamily="34" charset="0"/>
                </a:rPr>
                <a:t>Ngày</a:t>
              </a:r>
              <a:r>
                <a:rPr lang="en-US" sz="3600" b="1" spc="-15" dirty="0">
                  <a:effectLst/>
                  <a:ea typeface="Arial" panose="020B0604020202020204" pitchFamily="34" charset="0"/>
                </a:rPr>
                <a:t> </a:t>
              </a:r>
              <a:r>
                <a:rPr lang="en-US" sz="3600" b="1" dirty="0" err="1">
                  <a:effectLst/>
                  <a:ea typeface="Arial" panose="020B0604020202020204" pitchFamily="34" charset="0"/>
                </a:rPr>
                <a:t>cuối</a:t>
              </a:r>
              <a:r>
                <a:rPr lang="en-US" sz="3600" b="1" dirty="0">
                  <a:effectLst/>
                  <a:ea typeface="Arial" panose="020B0604020202020204" pitchFamily="34" charset="0"/>
                </a:rPr>
                <a:t> </a:t>
              </a:r>
              <a:r>
                <a:rPr lang="en-US" sz="3600" b="1" dirty="0" err="1">
                  <a:effectLst/>
                  <a:ea typeface="Arial" panose="020B0604020202020204" pitchFamily="34" charset="0"/>
                </a:rPr>
                <a:t>tuần</a:t>
              </a:r>
              <a:r>
                <a:rPr lang="en-US" sz="3600" b="1" dirty="0">
                  <a:effectLst/>
                  <a:ea typeface="Arial" panose="020B0604020202020204" pitchFamily="34" charset="0"/>
                </a:rPr>
                <a:t> </a:t>
              </a:r>
              <a:r>
                <a:rPr lang="en-US" sz="3600" b="1" dirty="0" err="1">
                  <a:effectLst/>
                  <a:ea typeface="Arial" panose="020B0604020202020204" pitchFamily="34" charset="0"/>
                </a:rPr>
                <a:t>thường</a:t>
              </a:r>
              <a:r>
                <a:rPr lang="en-US" sz="3600" b="1" dirty="0">
                  <a:effectLst/>
                  <a:ea typeface="Arial" panose="020B0604020202020204" pitchFamily="34" charset="0"/>
                </a:rPr>
                <a:t> </a:t>
              </a:r>
              <a:r>
                <a:rPr lang="en-US" sz="3600" b="1" dirty="0" err="1">
                  <a:effectLst/>
                  <a:ea typeface="Arial" panose="020B0604020202020204" pitchFamily="34" charset="0"/>
                </a:rPr>
                <a:t>có</a:t>
              </a:r>
              <a:r>
                <a:rPr lang="en-US" sz="3600" b="1" dirty="0">
                  <a:effectLst/>
                  <a:ea typeface="Arial" panose="020B0604020202020204" pitchFamily="34" charset="0"/>
                </a:rPr>
                <a:t> </a:t>
              </a:r>
              <a:r>
                <a:rPr lang="en-US" sz="3600" b="1" dirty="0" err="1">
                  <a:effectLst/>
                  <a:ea typeface="Arial" panose="020B0604020202020204" pitchFamily="34" charset="0"/>
                </a:rPr>
                <a:t>nhiều</a:t>
              </a:r>
              <a:r>
                <a:rPr lang="en-US" sz="3600" b="1" dirty="0">
                  <a:effectLst/>
                  <a:ea typeface="Arial" panose="020B0604020202020204" pitchFamily="34" charset="0"/>
                </a:rPr>
                <a:t> </a:t>
              </a:r>
              <a:r>
                <a:rPr lang="en-US" sz="3600" b="1" dirty="0" err="1">
                  <a:effectLst/>
                  <a:ea typeface="Arial" panose="020B0604020202020204" pitchFamily="34" charset="0"/>
                </a:rPr>
                <a:t>thời</a:t>
              </a:r>
              <a:r>
                <a:rPr lang="en-US" sz="3600" b="1" dirty="0">
                  <a:effectLst/>
                  <a:ea typeface="Arial" panose="020B0604020202020204" pitchFamily="34" charset="0"/>
                </a:rPr>
                <a:t> </a:t>
              </a:r>
              <a:r>
                <a:rPr lang="en-US" sz="3600" b="1" dirty="0" err="1">
                  <a:effectLst/>
                  <a:ea typeface="Arial" panose="020B0604020202020204" pitchFamily="34" charset="0"/>
                </a:rPr>
                <a:t>gian</a:t>
              </a:r>
              <a:r>
                <a:rPr lang="en-US" sz="3600" b="1" dirty="0">
                  <a:effectLst/>
                  <a:ea typeface="Arial" panose="020B0604020202020204" pitchFamily="34" charset="0"/>
                </a:rPr>
                <a:t> </a:t>
              </a:r>
              <a:r>
                <a:rPr lang="en-US" sz="3600" b="1" dirty="0" err="1">
                  <a:effectLst/>
                  <a:ea typeface="Arial" panose="020B0604020202020204" pitchFamily="34" charset="0"/>
                </a:rPr>
                <a:t>hơn</a:t>
              </a:r>
              <a:r>
                <a:rPr lang="en-US" sz="3600" b="1" dirty="0">
                  <a:effectLst/>
                  <a:ea typeface="Arial" panose="020B0604020202020204" pitchFamily="34" charset="0"/>
                </a:rPr>
                <a:t> </a:t>
              </a:r>
              <a:r>
                <a:rPr lang="en-US" sz="3600" b="1" dirty="0" err="1">
                  <a:effectLst/>
                  <a:ea typeface="Arial" panose="020B0604020202020204" pitchFamily="34" charset="0"/>
                </a:rPr>
                <a:t>nên</a:t>
              </a:r>
              <a:r>
                <a:rPr lang="en-US" sz="3600" b="1" dirty="0">
                  <a:effectLst/>
                  <a:ea typeface="Arial" panose="020B0604020202020204" pitchFamily="34" charset="0"/>
                </a:rPr>
                <a:t> </a:t>
              </a:r>
              <a:r>
                <a:rPr lang="en-US" sz="3600" b="1" dirty="0" err="1">
                  <a:effectLst/>
                  <a:ea typeface="Arial" panose="020B0604020202020204" pitchFamily="34" charset="0"/>
                </a:rPr>
                <a:t>công</a:t>
              </a:r>
              <a:r>
                <a:rPr lang="en-US" sz="3600" b="1" dirty="0">
                  <a:effectLst/>
                  <a:ea typeface="Arial" panose="020B0604020202020204" pitchFamily="34" charset="0"/>
                </a:rPr>
                <a:t> </a:t>
              </a:r>
              <a:r>
                <a:rPr lang="en-US" sz="3600" b="1" dirty="0" err="1">
                  <a:effectLst/>
                  <a:ea typeface="Arial" panose="020B0604020202020204" pitchFamily="34" charset="0"/>
                </a:rPr>
                <a:t>việc</a:t>
              </a:r>
              <a:r>
                <a:rPr lang="en-US" sz="3600" b="1" dirty="0">
                  <a:effectLst/>
                  <a:ea typeface="Arial" panose="020B0604020202020204" pitchFamily="34" charset="0"/>
                </a:rPr>
                <a:t> </a:t>
              </a:r>
              <a:r>
                <a:rPr lang="en-US" sz="3600" b="1" dirty="0" err="1">
                  <a:effectLst/>
                  <a:ea typeface="Arial" panose="020B0604020202020204" pitchFamily="34" charset="0"/>
                </a:rPr>
                <a:t>cũng</a:t>
              </a:r>
              <a:r>
                <a:rPr lang="en-US" sz="3600" b="1" dirty="0">
                  <a:effectLst/>
                  <a:ea typeface="Arial" panose="020B0604020202020204" pitchFamily="34" charset="0"/>
                </a:rPr>
                <a:t> </a:t>
              </a:r>
              <a:r>
                <a:rPr lang="en-US" sz="3600" b="1" dirty="0" err="1">
                  <a:effectLst/>
                  <a:ea typeface="Arial" panose="020B0604020202020204" pitchFamily="34" charset="0"/>
                </a:rPr>
                <a:t>nhiều</a:t>
              </a:r>
              <a:r>
                <a:rPr lang="en-US" sz="3600" b="1" dirty="0">
                  <a:effectLst/>
                  <a:ea typeface="Arial" panose="020B0604020202020204" pitchFamily="34" charset="0"/>
                </a:rPr>
                <a:t> </a:t>
              </a:r>
              <a:r>
                <a:rPr lang="en-US" sz="3600" b="1" dirty="0" err="1">
                  <a:effectLst/>
                  <a:ea typeface="Arial" panose="020B0604020202020204" pitchFamily="34" charset="0"/>
                </a:rPr>
                <a:t>và</a:t>
              </a:r>
              <a:r>
                <a:rPr lang="en-US" sz="3600" b="1" dirty="0">
                  <a:effectLst/>
                  <a:ea typeface="Arial" panose="020B0604020202020204" pitchFamily="34" charset="0"/>
                </a:rPr>
                <a:t> </a:t>
              </a:r>
              <a:r>
                <a:rPr lang="en-US" sz="3600" b="1" dirty="0" err="1">
                  <a:effectLst/>
                  <a:ea typeface="Arial" panose="020B0604020202020204" pitchFamily="34" charset="0"/>
                </a:rPr>
                <a:t>phong</a:t>
              </a:r>
              <a:r>
                <a:rPr lang="en-US" sz="3600" b="1" dirty="0">
                  <a:effectLst/>
                  <a:ea typeface="Arial" panose="020B0604020202020204" pitchFamily="34" charset="0"/>
                </a:rPr>
                <a:t> </a:t>
              </a:r>
              <a:r>
                <a:rPr lang="en-US" sz="3600" b="1" spc="-15" dirty="0" err="1">
                  <a:effectLst/>
                  <a:ea typeface="Arial" panose="020B0604020202020204" pitchFamily="34" charset="0"/>
                </a:rPr>
                <a:t>phú</a:t>
              </a:r>
              <a:r>
                <a:rPr lang="en-US" sz="3600" b="1" spc="-15" dirty="0">
                  <a:effectLst/>
                  <a:ea typeface="Arial" panose="020B0604020202020204" pitchFamily="34" charset="0"/>
                </a:rPr>
                <a:t> </a:t>
              </a:r>
              <a:r>
                <a:rPr lang="en-US" sz="3600" b="1" dirty="0" err="1">
                  <a:effectLst/>
                  <a:ea typeface="Arial" panose="020B0604020202020204" pitchFamily="34" charset="0"/>
                </a:rPr>
                <a:t>hơn</a:t>
              </a:r>
              <a:r>
                <a:rPr lang="en-US" sz="3600" b="1" dirty="0">
                  <a:effectLst/>
                  <a:ea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3232987-673F-4D26-9122-CBEDB9443BA8}"/>
              </a:ext>
            </a:extLst>
          </p:cNvPr>
          <p:cNvGrpSpPr/>
          <p:nvPr/>
        </p:nvGrpSpPr>
        <p:grpSpPr>
          <a:xfrm>
            <a:off x="7394713" y="4119427"/>
            <a:ext cx="4797288" cy="2705329"/>
            <a:chOff x="7394713" y="4119427"/>
            <a:chExt cx="4797288" cy="2705329"/>
          </a:xfrm>
        </p:grpSpPr>
        <p:pic>
          <p:nvPicPr>
            <p:cNvPr id="12" name="Picture 11" descr="A picture containing text, cake, birthday, decorated&#10;&#10;Description automatically generated">
              <a:extLst>
                <a:ext uri="{FF2B5EF4-FFF2-40B4-BE49-F238E27FC236}">
                  <a16:creationId xmlns:a16="http://schemas.microsoft.com/office/drawing/2014/main" id="{3096AAA2-5760-40EB-9C6D-655EEB55B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4713" y="4119427"/>
              <a:ext cx="4797288" cy="2705329"/>
            </a:xfrm>
            <a:prstGeom prst="rect">
              <a:avLst/>
            </a:prstGeom>
          </p:spPr>
        </p:pic>
        <p:pic>
          <p:nvPicPr>
            <p:cNvPr id="3" name="Picture 2" descr="A toy figurine of a child&#10;&#10;Description automatically generated with low confidence">
              <a:extLst>
                <a:ext uri="{FF2B5EF4-FFF2-40B4-BE49-F238E27FC236}">
                  <a16:creationId xmlns:a16="http://schemas.microsoft.com/office/drawing/2014/main" id="{87F7DB74-2B0A-4D83-9F8C-CA152D56C7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94" y="5237713"/>
              <a:ext cx="942430" cy="1265913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3C208BC-6E0A-4EF3-A2A2-D965BCA72E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501" y="520998"/>
            <a:ext cx="1724728" cy="123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91493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0">
            <a:extLst>
              <a:ext uri="{FF2B5EF4-FFF2-40B4-BE49-F238E27FC236}">
                <a16:creationId xmlns:a16="http://schemas.microsoft.com/office/drawing/2014/main" id="{30867E7A-4DF5-46E4-9E65-9BE485A12C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55"/>
          <a:stretch/>
        </p:blipFill>
        <p:spPr>
          <a:xfrm>
            <a:off x="-2191" y="2129742"/>
            <a:ext cx="12192000" cy="5924550"/>
          </a:xfrm>
          <a:prstGeom prst="rect">
            <a:avLst/>
          </a:prstGeom>
        </p:spPr>
      </p:pic>
      <p:pic>
        <p:nvPicPr>
          <p:cNvPr id="10" name="图片 13">
            <a:extLst>
              <a:ext uri="{FF2B5EF4-FFF2-40B4-BE49-F238E27FC236}">
                <a16:creationId xmlns:a16="http://schemas.microsoft.com/office/drawing/2014/main" id="{F424A2C3-2DFC-4172-AA09-DC69610570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8" t="9722" r="19580" b="81359"/>
          <a:stretch/>
        </p:blipFill>
        <p:spPr>
          <a:xfrm>
            <a:off x="9731504" y="1438640"/>
            <a:ext cx="844886" cy="822632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1A0DF339-0C8A-4AFB-A04C-EB1C019F2C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3" t="15351" r="79586" b="75833"/>
          <a:stretch/>
        </p:blipFill>
        <p:spPr>
          <a:xfrm>
            <a:off x="1177851" y="1341061"/>
            <a:ext cx="914400" cy="967350"/>
          </a:xfrm>
          <a:prstGeom prst="rect">
            <a:avLst/>
          </a:prstGeom>
        </p:spPr>
      </p:pic>
      <p:pic>
        <p:nvPicPr>
          <p:cNvPr id="12" name="图片 15">
            <a:extLst>
              <a:ext uri="{FF2B5EF4-FFF2-40B4-BE49-F238E27FC236}">
                <a16:creationId xmlns:a16="http://schemas.microsoft.com/office/drawing/2014/main" id="{3EA27E19-DEF5-4F37-8B13-8C2A99B6AA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" t="43255" r="64459" b="41870"/>
          <a:stretch/>
        </p:blipFill>
        <p:spPr>
          <a:xfrm>
            <a:off x="0" y="3262483"/>
            <a:ext cx="2537384" cy="1632178"/>
          </a:xfrm>
          <a:prstGeom prst="rect">
            <a:avLst/>
          </a:prstGeom>
        </p:spPr>
      </p:pic>
      <p:pic>
        <p:nvPicPr>
          <p:cNvPr id="13" name="图片 17">
            <a:extLst>
              <a:ext uri="{FF2B5EF4-FFF2-40B4-BE49-F238E27FC236}">
                <a16:creationId xmlns:a16="http://schemas.microsoft.com/office/drawing/2014/main" id="{5DF84D3A-FD59-455B-89C4-9617A6C48B0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03" t="36666" b="50329"/>
          <a:stretch/>
        </p:blipFill>
        <p:spPr>
          <a:xfrm>
            <a:off x="11356854" y="3205561"/>
            <a:ext cx="649268" cy="723900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B69AAC53-D9BB-41CE-8430-91C3EFD943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9549" y="-1973"/>
            <a:ext cx="3349199" cy="230786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EDA6DFB6-6785-4B28-9C12-05945CAFF4D3}"/>
              </a:ext>
            </a:extLst>
          </p:cNvPr>
          <p:cNvGrpSpPr/>
          <p:nvPr/>
        </p:nvGrpSpPr>
        <p:grpSpPr>
          <a:xfrm>
            <a:off x="1828800" y="-252028"/>
            <a:ext cx="9753599" cy="4613288"/>
            <a:chOff x="3193772" y="-266395"/>
            <a:chExt cx="6537732" cy="4613288"/>
          </a:xfrm>
        </p:grpSpPr>
        <p:pic>
          <p:nvPicPr>
            <p:cNvPr id="14" name="图片 2">
              <a:extLst>
                <a:ext uri="{FF2B5EF4-FFF2-40B4-BE49-F238E27FC236}">
                  <a16:creationId xmlns:a16="http://schemas.microsoft.com/office/drawing/2014/main" id="{6077F65C-F962-4D8A-A133-98C927FB65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3772" y="-266395"/>
              <a:ext cx="6537732" cy="4613288"/>
            </a:xfrm>
            <a:prstGeom prst="rect">
              <a:avLst/>
            </a:prstGeom>
          </p:spPr>
        </p:pic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F7BDB2-296E-4D2D-B9A9-5B61CE0CC873}"/>
                </a:ext>
              </a:extLst>
            </p:cNvPr>
            <p:cNvSpPr/>
            <p:nvPr/>
          </p:nvSpPr>
          <p:spPr>
            <a:xfrm>
              <a:off x="7347813" y="2044415"/>
              <a:ext cx="1262814" cy="1131869"/>
            </a:xfrm>
            <a:custGeom>
              <a:avLst/>
              <a:gdLst>
                <a:gd name="connsiteX0" fmla="*/ 1261714 w 1262814"/>
                <a:gd name="connsiteY0" fmla="*/ 334957 h 1131869"/>
                <a:gd name="connsiteX1" fmla="*/ 1132925 w 1262814"/>
                <a:gd name="connsiteY1" fmla="*/ 557117 h 1131869"/>
                <a:gd name="connsiteX2" fmla="*/ 933302 w 1262814"/>
                <a:gd name="connsiteY2" fmla="*/ 669808 h 1131869"/>
                <a:gd name="connsiteX3" fmla="*/ 769097 w 1262814"/>
                <a:gd name="connsiteY3" fmla="*/ 598974 h 1131869"/>
                <a:gd name="connsiteX4" fmla="*/ 678945 w 1262814"/>
                <a:gd name="connsiteY4" fmla="*/ 769619 h 1131869"/>
                <a:gd name="connsiteX5" fmla="*/ 630649 w 1262814"/>
                <a:gd name="connsiteY5" fmla="*/ 978900 h 1131869"/>
                <a:gd name="connsiteX6" fmla="*/ 237843 w 1262814"/>
                <a:gd name="connsiteY6" fmla="*/ 1101250 h 1131869"/>
                <a:gd name="connsiteX7" fmla="*/ 44660 w 1262814"/>
                <a:gd name="connsiteY7" fmla="*/ 1104470 h 1131869"/>
                <a:gd name="connsiteX8" fmla="*/ 12463 w 1262814"/>
                <a:gd name="connsiteY8" fmla="*/ 788937 h 1131869"/>
                <a:gd name="connsiteX9" fmla="*/ 212086 w 1262814"/>
                <a:gd name="connsiteY9" fmla="*/ 347836 h 1131869"/>
                <a:gd name="connsiteX10" fmla="*/ 666066 w 1262814"/>
                <a:gd name="connsiteY10" fmla="*/ 16205 h 1131869"/>
                <a:gd name="connsiteX11" fmla="*/ 1062091 w 1262814"/>
                <a:gd name="connsiteY11" fmla="*/ 80599 h 1131869"/>
                <a:gd name="connsiteX12" fmla="*/ 1261714 w 1262814"/>
                <a:gd name="connsiteY12" fmla="*/ 334957 h 1131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62814" h="1131869">
                  <a:moveTo>
                    <a:pt x="1261714" y="334957"/>
                  </a:moveTo>
                  <a:cubicBezTo>
                    <a:pt x="1273520" y="414377"/>
                    <a:pt x="1187660" y="501309"/>
                    <a:pt x="1132925" y="557117"/>
                  </a:cubicBezTo>
                  <a:cubicBezTo>
                    <a:pt x="1078190" y="612925"/>
                    <a:pt x="993940" y="662832"/>
                    <a:pt x="933302" y="669808"/>
                  </a:cubicBezTo>
                  <a:cubicBezTo>
                    <a:pt x="872664" y="676784"/>
                    <a:pt x="811490" y="582339"/>
                    <a:pt x="769097" y="598974"/>
                  </a:cubicBezTo>
                  <a:cubicBezTo>
                    <a:pt x="726704" y="615609"/>
                    <a:pt x="702020" y="706298"/>
                    <a:pt x="678945" y="769619"/>
                  </a:cubicBezTo>
                  <a:cubicBezTo>
                    <a:pt x="655870" y="832940"/>
                    <a:pt x="704166" y="923628"/>
                    <a:pt x="630649" y="978900"/>
                  </a:cubicBezTo>
                  <a:cubicBezTo>
                    <a:pt x="557132" y="1034172"/>
                    <a:pt x="335508" y="1080322"/>
                    <a:pt x="237843" y="1101250"/>
                  </a:cubicBezTo>
                  <a:cubicBezTo>
                    <a:pt x="140178" y="1122178"/>
                    <a:pt x="82223" y="1156522"/>
                    <a:pt x="44660" y="1104470"/>
                  </a:cubicBezTo>
                  <a:cubicBezTo>
                    <a:pt x="7097" y="1052418"/>
                    <a:pt x="-15441" y="915043"/>
                    <a:pt x="12463" y="788937"/>
                  </a:cubicBezTo>
                  <a:cubicBezTo>
                    <a:pt x="40367" y="662831"/>
                    <a:pt x="103152" y="476625"/>
                    <a:pt x="212086" y="347836"/>
                  </a:cubicBezTo>
                  <a:cubicBezTo>
                    <a:pt x="321020" y="219047"/>
                    <a:pt x="524399" y="60744"/>
                    <a:pt x="666066" y="16205"/>
                  </a:cubicBezTo>
                  <a:cubicBezTo>
                    <a:pt x="807733" y="-28334"/>
                    <a:pt x="962816" y="27474"/>
                    <a:pt x="1062091" y="80599"/>
                  </a:cubicBezTo>
                  <a:cubicBezTo>
                    <a:pt x="1161366" y="133724"/>
                    <a:pt x="1249908" y="255537"/>
                    <a:pt x="1261714" y="334957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D359FD6-B597-4415-A0FD-290B6D4EA369}"/>
                </a:ext>
              </a:extLst>
            </p:cNvPr>
            <p:cNvSpPr/>
            <p:nvPr/>
          </p:nvSpPr>
          <p:spPr>
            <a:xfrm>
              <a:off x="7711237" y="2541546"/>
              <a:ext cx="1052847" cy="763073"/>
            </a:xfrm>
            <a:custGeom>
              <a:avLst/>
              <a:gdLst>
                <a:gd name="connsiteX0" fmla="*/ 0 w 1052847"/>
                <a:gd name="connsiteY0" fmla="*/ 763073 h 763073"/>
                <a:gd name="connsiteX1" fmla="*/ 399245 w 1052847"/>
                <a:gd name="connsiteY1" fmla="*/ 585989 h 763073"/>
                <a:gd name="connsiteX2" fmla="*/ 470078 w 1052847"/>
                <a:gd name="connsiteY2" fmla="*/ 305873 h 763073"/>
                <a:gd name="connsiteX3" fmla="*/ 750194 w 1052847"/>
                <a:gd name="connsiteY3" fmla="*/ 302654 h 763073"/>
                <a:gd name="connsiteX4" fmla="*/ 1052847 w 1052847"/>
                <a:gd name="connsiteY4" fmla="*/ 0 h 763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2847" h="763073">
                  <a:moveTo>
                    <a:pt x="0" y="763073"/>
                  </a:moveTo>
                  <a:cubicBezTo>
                    <a:pt x="160449" y="712631"/>
                    <a:pt x="320899" y="662189"/>
                    <a:pt x="399245" y="585989"/>
                  </a:cubicBezTo>
                  <a:cubicBezTo>
                    <a:pt x="477591" y="509789"/>
                    <a:pt x="411587" y="353095"/>
                    <a:pt x="470078" y="305873"/>
                  </a:cubicBezTo>
                  <a:cubicBezTo>
                    <a:pt x="528569" y="258651"/>
                    <a:pt x="653066" y="353633"/>
                    <a:pt x="750194" y="302654"/>
                  </a:cubicBezTo>
                  <a:cubicBezTo>
                    <a:pt x="847322" y="251675"/>
                    <a:pt x="950084" y="125837"/>
                    <a:pt x="1052847" y="0"/>
                  </a:cubicBezTo>
                </a:path>
              </a:pathLst>
            </a:custGeom>
            <a:noFill/>
            <a:ln w="215900">
              <a:solidFill>
                <a:srgbClr val="FCE9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0E37FCB-9912-4B32-BB93-9EE4417688DB}"/>
                </a:ext>
              </a:extLst>
            </p:cNvPr>
            <p:cNvSpPr/>
            <p:nvPr/>
          </p:nvSpPr>
          <p:spPr>
            <a:xfrm>
              <a:off x="7633952" y="2439422"/>
              <a:ext cx="1052847" cy="763073"/>
            </a:xfrm>
            <a:custGeom>
              <a:avLst/>
              <a:gdLst>
                <a:gd name="connsiteX0" fmla="*/ 0 w 1052847"/>
                <a:gd name="connsiteY0" fmla="*/ 763073 h 763073"/>
                <a:gd name="connsiteX1" fmla="*/ 399245 w 1052847"/>
                <a:gd name="connsiteY1" fmla="*/ 585989 h 763073"/>
                <a:gd name="connsiteX2" fmla="*/ 470078 w 1052847"/>
                <a:gd name="connsiteY2" fmla="*/ 305873 h 763073"/>
                <a:gd name="connsiteX3" fmla="*/ 750194 w 1052847"/>
                <a:gd name="connsiteY3" fmla="*/ 302654 h 763073"/>
                <a:gd name="connsiteX4" fmla="*/ 1052847 w 1052847"/>
                <a:gd name="connsiteY4" fmla="*/ 0 h 763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2847" h="763073">
                  <a:moveTo>
                    <a:pt x="0" y="763073"/>
                  </a:moveTo>
                  <a:cubicBezTo>
                    <a:pt x="160449" y="712631"/>
                    <a:pt x="320899" y="662189"/>
                    <a:pt x="399245" y="585989"/>
                  </a:cubicBezTo>
                  <a:cubicBezTo>
                    <a:pt x="477591" y="509789"/>
                    <a:pt x="411587" y="353095"/>
                    <a:pt x="470078" y="305873"/>
                  </a:cubicBezTo>
                  <a:cubicBezTo>
                    <a:pt x="528569" y="258651"/>
                    <a:pt x="653066" y="353633"/>
                    <a:pt x="750194" y="302654"/>
                  </a:cubicBezTo>
                  <a:cubicBezTo>
                    <a:pt x="847322" y="251675"/>
                    <a:pt x="950084" y="125837"/>
                    <a:pt x="1052847" y="0"/>
                  </a:cubicBezTo>
                </a:path>
              </a:pathLst>
            </a:custGeom>
            <a:noFill/>
            <a:ln w="130175">
              <a:solidFill>
                <a:srgbClr val="FDCF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345A320-65AE-40AB-A9B0-D95714D3BF7A}"/>
              </a:ext>
            </a:extLst>
          </p:cNvPr>
          <p:cNvGrpSpPr/>
          <p:nvPr/>
        </p:nvGrpSpPr>
        <p:grpSpPr>
          <a:xfrm>
            <a:off x="1733551" y="4559366"/>
            <a:ext cx="9721816" cy="1765234"/>
            <a:chOff x="2873170" y="343910"/>
            <a:chExt cx="4149203" cy="1280575"/>
          </a:xfrm>
        </p:grpSpPr>
        <p:sp>
          <p:nvSpPr>
            <p:cNvPr id="28" name="îṥḷíďê">
              <a:extLst>
                <a:ext uri="{FF2B5EF4-FFF2-40B4-BE49-F238E27FC236}">
                  <a16:creationId xmlns:a16="http://schemas.microsoft.com/office/drawing/2014/main" id="{0FC810DE-C2DF-479E-B616-8634E175531A}"/>
                </a:ext>
              </a:extLst>
            </p:cNvPr>
            <p:cNvSpPr/>
            <p:nvPr/>
          </p:nvSpPr>
          <p:spPr bwMode="auto">
            <a:xfrm>
              <a:off x="2873170" y="343910"/>
              <a:ext cx="4149203" cy="12805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3AC5B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9" name="Google Shape;5317;p41">
              <a:extLst>
                <a:ext uri="{FF2B5EF4-FFF2-40B4-BE49-F238E27FC236}">
                  <a16:creationId xmlns:a16="http://schemas.microsoft.com/office/drawing/2014/main" id="{111CB55C-F8EA-4855-8A3C-D6626F51A6E9}"/>
                </a:ext>
              </a:extLst>
            </p:cNvPr>
            <p:cNvSpPr txBox="1">
              <a:spLocks/>
            </p:cNvSpPr>
            <p:nvPr/>
          </p:nvSpPr>
          <p:spPr>
            <a:xfrm>
              <a:off x="2987402" y="353135"/>
              <a:ext cx="3920740" cy="1004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Gloria Hallelujah"/>
                </a:rPr>
                <a:t>Sắp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Gloria Hallelujah"/>
                </a:rPr>
                <a:t>xếp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Gloria Hallelujah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Gloria Hallelujah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Gloria Hallelujah"/>
                </a:rPr>
                <a:t>sau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Gloria Hallelujah"/>
                </a:rPr>
                <a:t>đây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Gloria Hallelujah"/>
                </a:rPr>
                <a:t>theo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Gloria Hallelujah"/>
                </a:rPr>
                <a:t>trình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Gloria Hallelujah"/>
                </a:rPr>
                <a:t>tự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Gloria Hallelujah"/>
                </a:rPr>
                <a:t>buổi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Gloria Hallelujah"/>
                </a:rPr>
                <a:t>sáng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Gloria Hallelujah"/>
                </a:rPr>
                <a:t>khi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Gloria Hallelujah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Gloria Hallelujah"/>
                </a:rPr>
                <a:t>thức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Gloria Hallelujah"/>
                </a:rPr>
                <a:t>dậy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32A9AE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Gloria Hallelujah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306CFA2-8980-4B1E-A9DC-825E20CB5C1E}"/>
              </a:ext>
            </a:extLst>
          </p:cNvPr>
          <p:cNvSpPr txBox="1"/>
          <p:nvPr/>
        </p:nvSpPr>
        <p:spPr>
          <a:xfrm>
            <a:off x="4357977" y="1438640"/>
            <a:ext cx="45243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/>
              <a:t>Trò</a:t>
            </a:r>
            <a:r>
              <a:rPr lang="en-US" sz="4000" b="1" dirty="0"/>
              <a:t> </a:t>
            </a:r>
            <a:r>
              <a:rPr lang="en-US" sz="4000" b="1" dirty="0" err="1"/>
              <a:t>chơi</a:t>
            </a:r>
            <a:r>
              <a:rPr lang="en-US" sz="4000" b="1" dirty="0"/>
              <a:t>: Ai </a:t>
            </a:r>
            <a:r>
              <a:rPr lang="en-US" sz="4000" b="1" dirty="0" err="1"/>
              <a:t>nhanh</a:t>
            </a:r>
            <a:r>
              <a:rPr lang="en-US" sz="4000" b="1" dirty="0"/>
              <a:t>, ai </a:t>
            </a:r>
            <a:r>
              <a:rPr lang="en-US" sz="4000" b="1" dirty="0" err="1"/>
              <a:t>đúng</a:t>
            </a:r>
            <a:endParaRPr lang="en-US" sz="40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6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9457B90-F80E-4B34-9286-64C8833E22EE}"/>
              </a:ext>
            </a:extLst>
          </p:cNvPr>
          <p:cNvGrpSpPr/>
          <p:nvPr/>
        </p:nvGrpSpPr>
        <p:grpSpPr>
          <a:xfrm>
            <a:off x="200026" y="180975"/>
            <a:ext cx="11753850" cy="6515100"/>
            <a:chOff x="838200" y="1027906"/>
            <a:chExt cx="7025640" cy="508551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DFB3FA0-B9EA-4DFB-AEF4-E0070CA3305B}"/>
                </a:ext>
              </a:extLst>
            </p:cNvPr>
            <p:cNvSpPr/>
            <p:nvPr/>
          </p:nvSpPr>
          <p:spPr>
            <a:xfrm>
              <a:off x="838200" y="1027906"/>
              <a:ext cx="7025640" cy="5085511"/>
            </a:xfrm>
            <a:custGeom>
              <a:avLst/>
              <a:gdLst>
                <a:gd name="connsiteX0" fmla="*/ 0 w 7025640"/>
                <a:gd name="connsiteY0" fmla="*/ 847602 h 5085511"/>
                <a:gd name="connsiteX1" fmla="*/ 847602 w 7025640"/>
                <a:gd name="connsiteY1" fmla="*/ 0 h 5085511"/>
                <a:gd name="connsiteX2" fmla="*/ 6178038 w 7025640"/>
                <a:gd name="connsiteY2" fmla="*/ 0 h 5085511"/>
                <a:gd name="connsiteX3" fmla="*/ 7025640 w 7025640"/>
                <a:gd name="connsiteY3" fmla="*/ 847602 h 5085511"/>
                <a:gd name="connsiteX4" fmla="*/ 7025640 w 7025640"/>
                <a:gd name="connsiteY4" fmla="*/ 4237909 h 5085511"/>
                <a:gd name="connsiteX5" fmla="*/ 6178038 w 7025640"/>
                <a:gd name="connsiteY5" fmla="*/ 5085511 h 5085511"/>
                <a:gd name="connsiteX6" fmla="*/ 847602 w 7025640"/>
                <a:gd name="connsiteY6" fmla="*/ 5085511 h 5085511"/>
                <a:gd name="connsiteX7" fmla="*/ 0 w 7025640"/>
                <a:gd name="connsiteY7" fmla="*/ 4237909 h 5085511"/>
                <a:gd name="connsiteX8" fmla="*/ 0 w 7025640"/>
                <a:gd name="connsiteY8" fmla="*/ 847602 h 5085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25640" h="5085511" fill="none" extrusionOk="0">
                  <a:moveTo>
                    <a:pt x="0" y="847602"/>
                  </a:moveTo>
                  <a:cubicBezTo>
                    <a:pt x="4454" y="400297"/>
                    <a:pt x="410631" y="67491"/>
                    <a:pt x="847602" y="0"/>
                  </a:cubicBezTo>
                  <a:cubicBezTo>
                    <a:pt x="2389984" y="99833"/>
                    <a:pt x="5233363" y="142688"/>
                    <a:pt x="6178038" y="0"/>
                  </a:cubicBezTo>
                  <a:cubicBezTo>
                    <a:pt x="6686486" y="63691"/>
                    <a:pt x="6966963" y="375048"/>
                    <a:pt x="7025640" y="847602"/>
                  </a:cubicBezTo>
                  <a:cubicBezTo>
                    <a:pt x="7158878" y="2089278"/>
                    <a:pt x="7092809" y="3872714"/>
                    <a:pt x="7025640" y="4237909"/>
                  </a:cubicBezTo>
                  <a:cubicBezTo>
                    <a:pt x="7091631" y="4771983"/>
                    <a:pt x="6667410" y="5159146"/>
                    <a:pt x="6178038" y="5085511"/>
                  </a:cubicBezTo>
                  <a:cubicBezTo>
                    <a:pt x="5215522" y="5224746"/>
                    <a:pt x="1627627" y="5130212"/>
                    <a:pt x="847602" y="5085511"/>
                  </a:cubicBezTo>
                  <a:cubicBezTo>
                    <a:pt x="388572" y="5046725"/>
                    <a:pt x="16701" y="4682573"/>
                    <a:pt x="0" y="4237909"/>
                  </a:cubicBezTo>
                  <a:cubicBezTo>
                    <a:pt x="-146685" y="2929909"/>
                    <a:pt x="-143143" y="2060619"/>
                    <a:pt x="0" y="847602"/>
                  </a:cubicBezTo>
                  <a:close/>
                </a:path>
                <a:path w="7025640" h="5085511" stroke="0" extrusionOk="0">
                  <a:moveTo>
                    <a:pt x="0" y="847602"/>
                  </a:moveTo>
                  <a:cubicBezTo>
                    <a:pt x="16152" y="350573"/>
                    <a:pt x="292361" y="-10484"/>
                    <a:pt x="847602" y="0"/>
                  </a:cubicBezTo>
                  <a:cubicBezTo>
                    <a:pt x="3154785" y="88457"/>
                    <a:pt x="4539838" y="-4206"/>
                    <a:pt x="6178038" y="0"/>
                  </a:cubicBezTo>
                  <a:cubicBezTo>
                    <a:pt x="6600170" y="41759"/>
                    <a:pt x="6999794" y="354870"/>
                    <a:pt x="7025640" y="847602"/>
                  </a:cubicBezTo>
                  <a:cubicBezTo>
                    <a:pt x="7194834" y="1897214"/>
                    <a:pt x="6963873" y="3055753"/>
                    <a:pt x="7025640" y="4237909"/>
                  </a:cubicBezTo>
                  <a:cubicBezTo>
                    <a:pt x="7070216" y="4718773"/>
                    <a:pt x="6700125" y="5137008"/>
                    <a:pt x="6178038" y="5085511"/>
                  </a:cubicBezTo>
                  <a:cubicBezTo>
                    <a:pt x="3760094" y="5171922"/>
                    <a:pt x="3375799" y="5081430"/>
                    <a:pt x="847602" y="5085511"/>
                  </a:cubicBezTo>
                  <a:cubicBezTo>
                    <a:pt x="317853" y="5039967"/>
                    <a:pt x="-7643" y="4707112"/>
                    <a:pt x="0" y="4237909"/>
                  </a:cubicBezTo>
                  <a:cubicBezTo>
                    <a:pt x="166589" y="3507282"/>
                    <a:pt x="-105072" y="2007881"/>
                    <a:pt x="0" y="847602"/>
                  </a:cubicBezTo>
                  <a:close/>
                </a:path>
              </a:pathLst>
            </a:custGeom>
            <a:ln w="38100"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35688309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31F3431-24C0-4C93-8069-43B05186F733}"/>
                </a:ext>
              </a:extLst>
            </p:cNvPr>
            <p:cNvSpPr/>
            <p:nvPr/>
          </p:nvSpPr>
          <p:spPr>
            <a:xfrm>
              <a:off x="1031432" y="1166661"/>
              <a:ext cx="6665302" cy="4824678"/>
            </a:xfrm>
            <a:custGeom>
              <a:avLst/>
              <a:gdLst>
                <a:gd name="connsiteX0" fmla="*/ 0 w 6665302"/>
                <a:gd name="connsiteY0" fmla="*/ 804129 h 4824678"/>
                <a:gd name="connsiteX1" fmla="*/ 804129 w 6665302"/>
                <a:gd name="connsiteY1" fmla="*/ 0 h 4824678"/>
                <a:gd name="connsiteX2" fmla="*/ 5861173 w 6665302"/>
                <a:gd name="connsiteY2" fmla="*/ 0 h 4824678"/>
                <a:gd name="connsiteX3" fmla="*/ 6665302 w 6665302"/>
                <a:gd name="connsiteY3" fmla="*/ 804129 h 4824678"/>
                <a:gd name="connsiteX4" fmla="*/ 6665302 w 6665302"/>
                <a:gd name="connsiteY4" fmla="*/ 4020549 h 4824678"/>
                <a:gd name="connsiteX5" fmla="*/ 5861173 w 6665302"/>
                <a:gd name="connsiteY5" fmla="*/ 4824678 h 4824678"/>
                <a:gd name="connsiteX6" fmla="*/ 804129 w 6665302"/>
                <a:gd name="connsiteY6" fmla="*/ 4824678 h 4824678"/>
                <a:gd name="connsiteX7" fmla="*/ 0 w 6665302"/>
                <a:gd name="connsiteY7" fmla="*/ 4020549 h 4824678"/>
                <a:gd name="connsiteX8" fmla="*/ 0 w 6665302"/>
                <a:gd name="connsiteY8" fmla="*/ 804129 h 4824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65302" h="4824678" fill="none" extrusionOk="0">
                  <a:moveTo>
                    <a:pt x="0" y="804129"/>
                  </a:moveTo>
                  <a:cubicBezTo>
                    <a:pt x="4687" y="381923"/>
                    <a:pt x="383657" y="51215"/>
                    <a:pt x="804129" y="0"/>
                  </a:cubicBezTo>
                  <a:cubicBezTo>
                    <a:pt x="2819461" y="99833"/>
                    <a:pt x="4521649" y="142688"/>
                    <a:pt x="5861173" y="0"/>
                  </a:cubicBezTo>
                  <a:cubicBezTo>
                    <a:pt x="6347994" y="67455"/>
                    <a:pt x="6582188" y="353738"/>
                    <a:pt x="6665302" y="804129"/>
                  </a:cubicBezTo>
                  <a:cubicBezTo>
                    <a:pt x="6798540" y="1526820"/>
                    <a:pt x="6732471" y="2870812"/>
                    <a:pt x="6665302" y="4020549"/>
                  </a:cubicBezTo>
                  <a:cubicBezTo>
                    <a:pt x="6695794" y="4495133"/>
                    <a:pt x="6323292" y="4887078"/>
                    <a:pt x="5861173" y="4824678"/>
                  </a:cubicBezTo>
                  <a:cubicBezTo>
                    <a:pt x="3996181" y="4963913"/>
                    <a:pt x="1424317" y="4869379"/>
                    <a:pt x="804129" y="4824678"/>
                  </a:cubicBezTo>
                  <a:cubicBezTo>
                    <a:pt x="363528" y="4809713"/>
                    <a:pt x="42566" y="4404879"/>
                    <a:pt x="0" y="4020549"/>
                  </a:cubicBezTo>
                  <a:cubicBezTo>
                    <a:pt x="-146685" y="3500793"/>
                    <a:pt x="-143143" y="2177254"/>
                    <a:pt x="0" y="804129"/>
                  </a:cubicBezTo>
                  <a:close/>
                </a:path>
                <a:path w="6665302" h="4824678" stroke="0" extrusionOk="0">
                  <a:moveTo>
                    <a:pt x="0" y="804129"/>
                  </a:moveTo>
                  <a:cubicBezTo>
                    <a:pt x="2882" y="354862"/>
                    <a:pt x="289098" y="-8534"/>
                    <a:pt x="804129" y="0"/>
                  </a:cubicBezTo>
                  <a:cubicBezTo>
                    <a:pt x="3311717" y="88457"/>
                    <a:pt x="5149436" y="-4206"/>
                    <a:pt x="5861173" y="0"/>
                  </a:cubicBezTo>
                  <a:cubicBezTo>
                    <a:pt x="6250620" y="49637"/>
                    <a:pt x="6658320" y="353372"/>
                    <a:pt x="6665302" y="804129"/>
                  </a:cubicBezTo>
                  <a:cubicBezTo>
                    <a:pt x="6834496" y="1316834"/>
                    <a:pt x="6603535" y="3187674"/>
                    <a:pt x="6665302" y="4020549"/>
                  </a:cubicBezTo>
                  <a:cubicBezTo>
                    <a:pt x="6721593" y="4480753"/>
                    <a:pt x="6330204" y="4848459"/>
                    <a:pt x="5861173" y="4824678"/>
                  </a:cubicBezTo>
                  <a:cubicBezTo>
                    <a:pt x="4556799" y="4911089"/>
                    <a:pt x="2682924" y="4820597"/>
                    <a:pt x="804129" y="4824678"/>
                  </a:cubicBezTo>
                  <a:cubicBezTo>
                    <a:pt x="329571" y="4802176"/>
                    <a:pt x="-47622" y="4471419"/>
                    <a:pt x="0" y="4020549"/>
                  </a:cubicBezTo>
                  <a:cubicBezTo>
                    <a:pt x="166589" y="2623359"/>
                    <a:pt x="-105072" y="2362010"/>
                    <a:pt x="0" y="804129"/>
                  </a:cubicBezTo>
                  <a:close/>
                </a:path>
              </a:pathLst>
            </a:custGeom>
            <a:ln w="38100">
              <a:solidFill>
                <a:schemeClr val="bg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35688309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BC99108-CCCC-443E-B2E8-D458C4C98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352595"/>
            <a:ext cx="3086100" cy="33051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03EEA2-0EAE-43E9-85E6-EABB9A39F9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0620" y="386967"/>
            <a:ext cx="2743200" cy="285484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5B1AA56-00C2-49B8-8DA8-62EACAE133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9193" y="3111137"/>
            <a:ext cx="3276600" cy="339426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65D76A7-58FA-497C-BB0A-23DA2F5422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864" y="3607494"/>
            <a:ext cx="2654383" cy="288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564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59259E-6 L -0.4888 -0.42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40" y="-2104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0.00677 0.4520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" y="225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11111E-6 L 0.50468 -0.0349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0" y="-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3"/>
          <a:srcRect r="22218"/>
          <a:stretch/>
        </p:blipFill>
        <p:spPr>
          <a:xfrm>
            <a:off x="-6625" y="3776827"/>
            <a:ext cx="12186157" cy="30811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17936" r="52339" b="35612"/>
          <a:stretch/>
        </p:blipFill>
        <p:spPr>
          <a:xfrm>
            <a:off x="8819231" y="3826314"/>
            <a:ext cx="2863259" cy="303168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6B5EF91-C1B7-4192-AEF9-C3E4378441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033" y="-681684"/>
            <a:ext cx="10010274" cy="8294394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flipH="1">
            <a:off x="-577201" y="3275281"/>
            <a:ext cx="3619500" cy="4972050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4" name="Picture 3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id="{D5F533A9-EEC9-449C-A081-FD5CFBB320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333" y="1956895"/>
            <a:ext cx="6135073" cy="203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5216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D91CD6D-9741-4EBE-A440-849958A774F7}"/>
              </a:ext>
            </a:extLst>
          </p:cNvPr>
          <p:cNvGrpSpPr/>
          <p:nvPr/>
        </p:nvGrpSpPr>
        <p:grpSpPr>
          <a:xfrm>
            <a:off x="674557" y="1723869"/>
            <a:ext cx="10867869" cy="4916774"/>
            <a:chOff x="1797061" y="2614749"/>
            <a:chExt cx="8919148" cy="302155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20560D0-6EEA-45EC-89E0-3692300E6EF1}"/>
                </a:ext>
              </a:extLst>
            </p:cNvPr>
            <p:cNvSpPr/>
            <p:nvPr/>
          </p:nvSpPr>
          <p:spPr>
            <a:xfrm>
              <a:off x="1797061" y="2614749"/>
              <a:ext cx="8919148" cy="3021554"/>
            </a:xfrm>
            <a:custGeom>
              <a:avLst/>
              <a:gdLst>
                <a:gd name="connsiteX0" fmla="*/ 0 w 8919148"/>
                <a:gd name="connsiteY0" fmla="*/ 503602 h 3021554"/>
                <a:gd name="connsiteX1" fmla="*/ 503602 w 8919148"/>
                <a:gd name="connsiteY1" fmla="*/ 0 h 3021554"/>
                <a:gd name="connsiteX2" fmla="*/ 8415546 w 8919148"/>
                <a:gd name="connsiteY2" fmla="*/ 0 h 3021554"/>
                <a:gd name="connsiteX3" fmla="*/ 8919148 w 8919148"/>
                <a:gd name="connsiteY3" fmla="*/ 503602 h 3021554"/>
                <a:gd name="connsiteX4" fmla="*/ 8919148 w 8919148"/>
                <a:gd name="connsiteY4" fmla="*/ 2517952 h 3021554"/>
                <a:gd name="connsiteX5" fmla="*/ 8415546 w 8919148"/>
                <a:gd name="connsiteY5" fmla="*/ 3021554 h 3021554"/>
                <a:gd name="connsiteX6" fmla="*/ 503602 w 8919148"/>
                <a:gd name="connsiteY6" fmla="*/ 3021554 h 3021554"/>
                <a:gd name="connsiteX7" fmla="*/ 0 w 8919148"/>
                <a:gd name="connsiteY7" fmla="*/ 2517952 h 3021554"/>
                <a:gd name="connsiteX8" fmla="*/ 0 w 8919148"/>
                <a:gd name="connsiteY8" fmla="*/ 503602 h 3021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919148" h="3021554" fill="none" extrusionOk="0">
                  <a:moveTo>
                    <a:pt x="0" y="503602"/>
                  </a:moveTo>
                  <a:cubicBezTo>
                    <a:pt x="538" y="216408"/>
                    <a:pt x="243113" y="26482"/>
                    <a:pt x="503602" y="0"/>
                  </a:cubicBezTo>
                  <a:cubicBezTo>
                    <a:pt x="1729502" y="40899"/>
                    <a:pt x="7541399" y="-109523"/>
                    <a:pt x="8415546" y="0"/>
                  </a:cubicBezTo>
                  <a:cubicBezTo>
                    <a:pt x="8687232" y="-4043"/>
                    <a:pt x="8908111" y="225863"/>
                    <a:pt x="8919148" y="503602"/>
                  </a:cubicBezTo>
                  <a:cubicBezTo>
                    <a:pt x="8881290" y="1506881"/>
                    <a:pt x="8936721" y="2088721"/>
                    <a:pt x="8919148" y="2517952"/>
                  </a:cubicBezTo>
                  <a:cubicBezTo>
                    <a:pt x="8894263" y="2802467"/>
                    <a:pt x="8689945" y="3017087"/>
                    <a:pt x="8415546" y="3021554"/>
                  </a:cubicBezTo>
                  <a:cubicBezTo>
                    <a:pt x="7372881" y="3085232"/>
                    <a:pt x="4167544" y="3105778"/>
                    <a:pt x="503602" y="3021554"/>
                  </a:cubicBezTo>
                  <a:cubicBezTo>
                    <a:pt x="233494" y="3018718"/>
                    <a:pt x="-40790" y="2782274"/>
                    <a:pt x="0" y="2517952"/>
                  </a:cubicBezTo>
                  <a:cubicBezTo>
                    <a:pt x="-80875" y="1711234"/>
                    <a:pt x="-139817" y="1400442"/>
                    <a:pt x="0" y="503602"/>
                  </a:cubicBezTo>
                  <a:close/>
                </a:path>
                <a:path w="8919148" h="3021554" stroke="0" extrusionOk="0">
                  <a:moveTo>
                    <a:pt x="0" y="503602"/>
                  </a:moveTo>
                  <a:cubicBezTo>
                    <a:pt x="20895" y="191001"/>
                    <a:pt x="225064" y="52574"/>
                    <a:pt x="503602" y="0"/>
                  </a:cubicBezTo>
                  <a:cubicBezTo>
                    <a:pt x="3217999" y="21374"/>
                    <a:pt x="6416419" y="-155317"/>
                    <a:pt x="8415546" y="0"/>
                  </a:cubicBezTo>
                  <a:cubicBezTo>
                    <a:pt x="8678595" y="9192"/>
                    <a:pt x="8919676" y="235974"/>
                    <a:pt x="8919148" y="503602"/>
                  </a:cubicBezTo>
                  <a:cubicBezTo>
                    <a:pt x="8761915" y="1331671"/>
                    <a:pt x="9054458" y="1772966"/>
                    <a:pt x="8919148" y="2517952"/>
                  </a:cubicBezTo>
                  <a:cubicBezTo>
                    <a:pt x="8909020" y="2829809"/>
                    <a:pt x="8672290" y="3008106"/>
                    <a:pt x="8415546" y="3021554"/>
                  </a:cubicBezTo>
                  <a:cubicBezTo>
                    <a:pt x="5384238" y="2882819"/>
                    <a:pt x="2116151" y="3125652"/>
                    <a:pt x="503602" y="3021554"/>
                  </a:cubicBezTo>
                  <a:cubicBezTo>
                    <a:pt x="244672" y="2994460"/>
                    <a:pt x="-3340" y="2792037"/>
                    <a:pt x="0" y="2517952"/>
                  </a:cubicBezTo>
                  <a:cubicBezTo>
                    <a:pt x="94598" y="2261685"/>
                    <a:pt x="-52688" y="1249550"/>
                    <a:pt x="0" y="503602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1058"/>
              </a:solidFill>
              <a:extLst>
                <a:ext uri="{C807C97D-BFC1-408E-A445-0C87EB9F89A2}">
                  <ask:lineSketchStyleProps xmlns:ask="http://schemas.microsoft.com/office/drawing/2018/sketchyshapes" sd="2765732515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69A9F139-3878-4CAC-8288-EE0CA6C896F7}"/>
                </a:ext>
              </a:extLst>
            </p:cNvPr>
            <p:cNvSpPr/>
            <p:nvPr/>
          </p:nvSpPr>
          <p:spPr>
            <a:xfrm>
              <a:off x="1933731" y="2777926"/>
              <a:ext cx="8619344" cy="2700622"/>
            </a:xfrm>
            <a:custGeom>
              <a:avLst/>
              <a:gdLst>
                <a:gd name="connsiteX0" fmla="*/ 0 w 8619344"/>
                <a:gd name="connsiteY0" fmla="*/ 450113 h 2700622"/>
                <a:gd name="connsiteX1" fmla="*/ 450113 w 8619344"/>
                <a:gd name="connsiteY1" fmla="*/ 0 h 2700622"/>
                <a:gd name="connsiteX2" fmla="*/ 8169231 w 8619344"/>
                <a:gd name="connsiteY2" fmla="*/ 0 h 2700622"/>
                <a:gd name="connsiteX3" fmla="*/ 8619344 w 8619344"/>
                <a:gd name="connsiteY3" fmla="*/ 450113 h 2700622"/>
                <a:gd name="connsiteX4" fmla="*/ 8619344 w 8619344"/>
                <a:gd name="connsiteY4" fmla="*/ 2250509 h 2700622"/>
                <a:gd name="connsiteX5" fmla="*/ 8169231 w 8619344"/>
                <a:gd name="connsiteY5" fmla="*/ 2700622 h 2700622"/>
                <a:gd name="connsiteX6" fmla="*/ 450113 w 8619344"/>
                <a:gd name="connsiteY6" fmla="*/ 2700622 h 2700622"/>
                <a:gd name="connsiteX7" fmla="*/ 0 w 8619344"/>
                <a:gd name="connsiteY7" fmla="*/ 2250509 h 2700622"/>
                <a:gd name="connsiteX8" fmla="*/ 0 w 8619344"/>
                <a:gd name="connsiteY8" fmla="*/ 450113 h 2700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19344" h="2700622" fill="none" extrusionOk="0">
                  <a:moveTo>
                    <a:pt x="0" y="450113"/>
                  </a:moveTo>
                  <a:cubicBezTo>
                    <a:pt x="-10336" y="230562"/>
                    <a:pt x="239235" y="-29674"/>
                    <a:pt x="450113" y="0"/>
                  </a:cubicBezTo>
                  <a:cubicBezTo>
                    <a:pt x="2029671" y="114599"/>
                    <a:pt x="5486657" y="-18680"/>
                    <a:pt x="8169231" y="0"/>
                  </a:cubicBezTo>
                  <a:cubicBezTo>
                    <a:pt x="8461469" y="12056"/>
                    <a:pt x="8581562" y="198384"/>
                    <a:pt x="8619344" y="450113"/>
                  </a:cubicBezTo>
                  <a:cubicBezTo>
                    <a:pt x="8759015" y="981292"/>
                    <a:pt x="8522162" y="2034625"/>
                    <a:pt x="8619344" y="2250509"/>
                  </a:cubicBezTo>
                  <a:cubicBezTo>
                    <a:pt x="8575662" y="2486558"/>
                    <a:pt x="8418560" y="2708561"/>
                    <a:pt x="8169231" y="2700622"/>
                  </a:cubicBezTo>
                  <a:cubicBezTo>
                    <a:pt x="5360972" y="2815417"/>
                    <a:pt x="3072327" y="2657379"/>
                    <a:pt x="450113" y="2700622"/>
                  </a:cubicBezTo>
                  <a:cubicBezTo>
                    <a:pt x="227428" y="2733535"/>
                    <a:pt x="2102" y="2542126"/>
                    <a:pt x="0" y="2250509"/>
                  </a:cubicBezTo>
                  <a:cubicBezTo>
                    <a:pt x="-81750" y="1903873"/>
                    <a:pt x="56136" y="1246877"/>
                    <a:pt x="0" y="450113"/>
                  </a:cubicBezTo>
                  <a:close/>
                </a:path>
                <a:path w="8619344" h="2700622" stroke="0" extrusionOk="0">
                  <a:moveTo>
                    <a:pt x="0" y="450113"/>
                  </a:moveTo>
                  <a:cubicBezTo>
                    <a:pt x="7584" y="172927"/>
                    <a:pt x="218745" y="-6152"/>
                    <a:pt x="450113" y="0"/>
                  </a:cubicBezTo>
                  <a:cubicBezTo>
                    <a:pt x="3893124" y="-12500"/>
                    <a:pt x="6937703" y="150728"/>
                    <a:pt x="8169231" y="0"/>
                  </a:cubicBezTo>
                  <a:cubicBezTo>
                    <a:pt x="8419163" y="-4558"/>
                    <a:pt x="8577440" y="212596"/>
                    <a:pt x="8619344" y="450113"/>
                  </a:cubicBezTo>
                  <a:cubicBezTo>
                    <a:pt x="8697880" y="926000"/>
                    <a:pt x="8682337" y="1861018"/>
                    <a:pt x="8619344" y="2250509"/>
                  </a:cubicBezTo>
                  <a:cubicBezTo>
                    <a:pt x="8601451" y="2507021"/>
                    <a:pt x="8412696" y="2700032"/>
                    <a:pt x="8169231" y="2700622"/>
                  </a:cubicBezTo>
                  <a:cubicBezTo>
                    <a:pt x="5322956" y="2678248"/>
                    <a:pt x="4025734" y="2656040"/>
                    <a:pt x="450113" y="2700622"/>
                  </a:cubicBezTo>
                  <a:cubicBezTo>
                    <a:pt x="214658" y="2741185"/>
                    <a:pt x="14541" y="2533752"/>
                    <a:pt x="0" y="2250509"/>
                  </a:cubicBezTo>
                  <a:cubicBezTo>
                    <a:pt x="37582" y="1684001"/>
                    <a:pt x="-87621" y="860238"/>
                    <a:pt x="0" y="450113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1058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91640246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4A3DE84-5E0E-4DE1-9A47-D1E8B66C0DF6}"/>
              </a:ext>
            </a:extLst>
          </p:cNvPr>
          <p:cNvSpPr txBox="1"/>
          <p:nvPr/>
        </p:nvSpPr>
        <p:spPr>
          <a:xfrm>
            <a:off x="3769532" y="2632732"/>
            <a:ext cx="49547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34D99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Về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C34D99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C34D99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nhà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34D99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F285D9-43A1-4E48-A9F7-C254FC49A8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5024" y="116061"/>
            <a:ext cx="2754690" cy="246345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8A2C53F-3E54-4869-A527-9E3104C1EDE3}"/>
              </a:ext>
            </a:extLst>
          </p:cNvPr>
          <p:cNvSpPr txBox="1"/>
          <p:nvPr/>
        </p:nvSpPr>
        <p:spPr>
          <a:xfrm>
            <a:off x="2160897" y="3580458"/>
            <a:ext cx="8519419" cy="1251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defRPr/>
            </a:pPr>
            <a:r>
              <a:rPr lang="en-US" sz="3600" b="1" dirty="0" err="1">
                <a:solidFill>
                  <a:srgbClr val="70AD47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sz="3600" b="1" dirty="0">
                <a:solidFill>
                  <a:srgbClr val="70AD47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>
                <a:solidFill>
                  <a:srgbClr val="70AD47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luận cùng bố mẹ về “Thời gian biểu” mình đã lập và thực hiện.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6DAA847-F0E8-402B-8466-AD4108DE85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9310" y="3770958"/>
            <a:ext cx="682811" cy="67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23364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49180B2-41FC-4243-9277-6A7AF511271C}"/>
              </a:ext>
            </a:extLst>
          </p:cNvPr>
          <p:cNvGrpSpPr/>
          <p:nvPr/>
        </p:nvGrpSpPr>
        <p:grpSpPr>
          <a:xfrm>
            <a:off x="127074" y="564955"/>
            <a:ext cx="10711255" cy="5805351"/>
            <a:chOff x="838200" y="1027906"/>
            <a:chExt cx="7025640" cy="508551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AAC946B-CFE7-43FC-BF59-5C991B403654}"/>
                </a:ext>
              </a:extLst>
            </p:cNvPr>
            <p:cNvSpPr/>
            <p:nvPr/>
          </p:nvSpPr>
          <p:spPr>
            <a:xfrm>
              <a:off x="838200" y="1027906"/>
              <a:ext cx="7025640" cy="5085511"/>
            </a:xfrm>
            <a:custGeom>
              <a:avLst/>
              <a:gdLst>
                <a:gd name="connsiteX0" fmla="*/ 0 w 7025640"/>
                <a:gd name="connsiteY0" fmla="*/ 847602 h 5085511"/>
                <a:gd name="connsiteX1" fmla="*/ 847602 w 7025640"/>
                <a:gd name="connsiteY1" fmla="*/ 0 h 5085511"/>
                <a:gd name="connsiteX2" fmla="*/ 6178038 w 7025640"/>
                <a:gd name="connsiteY2" fmla="*/ 0 h 5085511"/>
                <a:gd name="connsiteX3" fmla="*/ 7025640 w 7025640"/>
                <a:gd name="connsiteY3" fmla="*/ 847602 h 5085511"/>
                <a:gd name="connsiteX4" fmla="*/ 7025640 w 7025640"/>
                <a:gd name="connsiteY4" fmla="*/ 4237909 h 5085511"/>
                <a:gd name="connsiteX5" fmla="*/ 6178038 w 7025640"/>
                <a:gd name="connsiteY5" fmla="*/ 5085511 h 5085511"/>
                <a:gd name="connsiteX6" fmla="*/ 847602 w 7025640"/>
                <a:gd name="connsiteY6" fmla="*/ 5085511 h 5085511"/>
                <a:gd name="connsiteX7" fmla="*/ 0 w 7025640"/>
                <a:gd name="connsiteY7" fmla="*/ 4237909 h 5085511"/>
                <a:gd name="connsiteX8" fmla="*/ 0 w 7025640"/>
                <a:gd name="connsiteY8" fmla="*/ 847602 h 5085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25640" h="5085511" fill="none" extrusionOk="0">
                  <a:moveTo>
                    <a:pt x="0" y="847602"/>
                  </a:moveTo>
                  <a:cubicBezTo>
                    <a:pt x="4454" y="400297"/>
                    <a:pt x="410631" y="67491"/>
                    <a:pt x="847602" y="0"/>
                  </a:cubicBezTo>
                  <a:cubicBezTo>
                    <a:pt x="2389984" y="99833"/>
                    <a:pt x="5233363" y="142688"/>
                    <a:pt x="6178038" y="0"/>
                  </a:cubicBezTo>
                  <a:cubicBezTo>
                    <a:pt x="6686486" y="63691"/>
                    <a:pt x="6966963" y="375048"/>
                    <a:pt x="7025640" y="847602"/>
                  </a:cubicBezTo>
                  <a:cubicBezTo>
                    <a:pt x="7158878" y="2089278"/>
                    <a:pt x="7092809" y="3872714"/>
                    <a:pt x="7025640" y="4237909"/>
                  </a:cubicBezTo>
                  <a:cubicBezTo>
                    <a:pt x="7091631" y="4771983"/>
                    <a:pt x="6667410" y="5159146"/>
                    <a:pt x="6178038" y="5085511"/>
                  </a:cubicBezTo>
                  <a:cubicBezTo>
                    <a:pt x="5215522" y="5224746"/>
                    <a:pt x="1627627" y="5130212"/>
                    <a:pt x="847602" y="5085511"/>
                  </a:cubicBezTo>
                  <a:cubicBezTo>
                    <a:pt x="388572" y="5046725"/>
                    <a:pt x="16701" y="4682573"/>
                    <a:pt x="0" y="4237909"/>
                  </a:cubicBezTo>
                  <a:cubicBezTo>
                    <a:pt x="-146685" y="2929909"/>
                    <a:pt x="-143143" y="2060619"/>
                    <a:pt x="0" y="847602"/>
                  </a:cubicBezTo>
                  <a:close/>
                </a:path>
                <a:path w="7025640" h="5085511" stroke="0" extrusionOk="0">
                  <a:moveTo>
                    <a:pt x="0" y="847602"/>
                  </a:moveTo>
                  <a:cubicBezTo>
                    <a:pt x="16152" y="350573"/>
                    <a:pt x="292361" y="-10484"/>
                    <a:pt x="847602" y="0"/>
                  </a:cubicBezTo>
                  <a:cubicBezTo>
                    <a:pt x="3154785" y="88457"/>
                    <a:pt x="4539838" y="-4206"/>
                    <a:pt x="6178038" y="0"/>
                  </a:cubicBezTo>
                  <a:cubicBezTo>
                    <a:pt x="6600170" y="41759"/>
                    <a:pt x="6999794" y="354870"/>
                    <a:pt x="7025640" y="847602"/>
                  </a:cubicBezTo>
                  <a:cubicBezTo>
                    <a:pt x="7194834" y="1897214"/>
                    <a:pt x="6963873" y="3055753"/>
                    <a:pt x="7025640" y="4237909"/>
                  </a:cubicBezTo>
                  <a:cubicBezTo>
                    <a:pt x="7070216" y="4718773"/>
                    <a:pt x="6700125" y="5137008"/>
                    <a:pt x="6178038" y="5085511"/>
                  </a:cubicBezTo>
                  <a:cubicBezTo>
                    <a:pt x="3760094" y="5171922"/>
                    <a:pt x="3375799" y="5081430"/>
                    <a:pt x="847602" y="5085511"/>
                  </a:cubicBezTo>
                  <a:cubicBezTo>
                    <a:pt x="317853" y="5039967"/>
                    <a:pt x="-7643" y="4707112"/>
                    <a:pt x="0" y="4237909"/>
                  </a:cubicBezTo>
                  <a:cubicBezTo>
                    <a:pt x="166589" y="3507282"/>
                    <a:pt x="-105072" y="2007881"/>
                    <a:pt x="0" y="847602"/>
                  </a:cubicBezTo>
                  <a:close/>
                </a:path>
              </a:pathLst>
            </a:custGeom>
            <a:ln w="38100">
              <a:solidFill>
                <a:schemeClr val="bg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35688309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AEF3F8F-95DE-472F-8BD7-2E99D7D6397F}"/>
                </a:ext>
              </a:extLst>
            </p:cNvPr>
            <p:cNvSpPr/>
            <p:nvPr/>
          </p:nvSpPr>
          <p:spPr>
            <a:xfrm>
              <a:off x="1031432" y="1166661"/>
              <a:ext cx="6665302" cy="4824678"/>
            </a:xfrm>
            <a:custGeom>
              <a:avLst/>
              <a:gdLst>
                <a:gd name="connsiteX0" fmla="*/ 0 w 6665302"/>
                <a:gd name="connsiteY0" fmla="*/ 804129 h 4824678"/>
                <a:gd name="connsiteX1" fmla="*/ 804129 w 6665302"/>
                <a:gd name="connsiteY1" fmla="*/ 0 h 4824678"/>
                <a:gd name="connsiteX2" fmla="*/ 5861173 w 6665302"/>
                <a:gd name="connsiteY2" fmla="*/ 0 h 4824678"/>
                <a:gd name="connsiteX3" fmla="*/ 6665302 w 6665302"/>
                <a:gd name="connsiteY3" fmla="*/ 804129 h 4824678"/>
                <a:gd name="connsiteX4" fmla="*/ 6665302 w 6665302"/>
                <a:gd name="connsiteY4" fmla="*/ 4020549 h 4824678"/>
                <a:gd name="connsiteX5" fmla="*/ 5861173 w 6665302"/>
                <a:gd name="connsiteY5" fmla="*/ 4824678 h 4824678"/>
                <a:gd name="connsiteX6" fmla="*/ 804129 w 6665302"/>
                <a:gd name="connsiteY6" fmla="*/ 4824678 h 4824678"/>
                <a:gd name="connsiteX7" fmla="*/ 0 w 6665302"/>
                <a:gd name="connsiteY7" fmla="*/ 4020549 h 4824678"/>
                <a:gd name="connsiteX8" fmla="*/ 0 w 6665302"/>
                <a:gd name="connsiteY8" fmla="*/ 804129 h 4824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65302" h="4824678" fill="none" extrusionOk="0">
                  <a:moveTo>
                    <a:pt x="0" y="804129"/>
                  </a:moveTo>
                  <a:cubicBezTo>
                    <a:pt x="4687" y="381923"/>
                    <a:pt x="383657" y="51215"/>
                    <a:pt x="804129" y="0"/>
                  </a:cubicBezTo>
                  <a:cubicBezTo>
                    <a:pt x="2819461" y="99833"/>
                    <a:pt x="4521649" y="142688"/>
                    <a:pt x="5861173" y="0"/>
                  </a:cubicBezTo>
                  <a:cubicBezTo>
                    <a:pt x="6347994" y="67455"/>
                    <a:pt x="6582188" y="353738"/>
                    <a:pt x="6665302" y="804129"/>
                  </a:cubicBezTo>
                  <a:cubicBezTo>
                    <a:pt x="6798540" y="1526820"/>
                    <a:pt x="6732471" y="2870812"/>
                    <a:pt x="6665302" y="4020549"/>
                  </a:cubicBezTo>
                  <a:cubicBezTo>
                    <a:pt x="6695794" y="4495133"/>
                    <a:pt x="6323292" y="4887078"/>
                    <a:pt x="5861173" y="4824678"/>
                  </a:cubicBezTo>
                  <a:cubicBezTo>
                    <a:pt x="3996181" y="4963913"/>
                    <a:pt x="1424317" y="4869379"/>
                    <a:pt x="804129" y="4824678"/>
                  </a:cubicBezTo>
                  <a:cubicBezTo>
                    <a:pt x="363528" y="4809713"/>
                    <a:pt x="42566" y="4404879"/>
                    <a:pt x="0" y="4020549"/>
                  </a:cubicBezTo>
                  <a:cubicBezTo>
                    <a:pt x="-146685" y="3500793"/>
                    <a:pt x="-143143" y="2177254"/>
                    <a:pt x="0" y="804129"/>
                  </a:cubicBezTo>
                  <a:close/>
                </a:path>
                <a:path w="6665302" h="4824678" stroke="0" extrusionOk="0">
                  <a:moveTo>
                    <a:pt x="0" y="804129"/>
                  </a:moveTo>
                  <a:cubicBezTo>
                    <a:pt x="2882" y="354862"/>
                    <a:pt x="289098" y="-8534"/>
                    <a:pt x="804129" y="0"/>
                  </a:cubicBezTo>
                  <a:cubicBezTo>
                    <a:pt x="3311717" y="88457"/>
                    <a:pt x="5149436" y="-4206"/>
                    <a:pt x="5861173" y="0"/>
                  </a:cubicBezTo>
                  <a:cubicBezTo>
                    <a:pt x="6250620" y="49637"/>
                    <a:pt x="6658320" y="353372"/>
                    <a:pt x="6665302" y="804129"/>
                  </a:cubicBezTo>
                  <a:cubicBezTo>
                    <a:pt x="6834496" y="1316834"/>
                    <a:pt x="6603535" y="3187674"/>
                    <a:pt x="6665302" y="4020549"/>
                  </a:cubicBezTo>
                  <a:cubicBezTo>
                    <a:pt x="6721593" y="4480753"/>
                    <a:pt x="6330204" y="4848459"/>
                    <a:pt x="5861173" y="4824678"/>
                  </a:cubicBezTo>
                  <a:cubicBezTo>
                    <a:pt x="4556799" y="4911089"/>
                    <a:pt x="2682924" y="4820597"/>
                    <a:pt x="804129" y="4824678"/>
                  </a:cubicBezTo>
                  <a:cubicBezTo>
                    <a:pt x="329571" y="4802176"/>
                    <a:pt x="-47622" y="4471419"/>
                    <a:pt x="0" y="4020549"/>
                  </a:cubicBezTo>
                  <a:cubicBezTo>
                    <a:pt x="166589" y="2623359"/>
                    <a:pt x="-105072" y="2362010"/>
                    <a:pt x="0" y="804129"/>
                  </a:cubicBezTo>
                  <a:close/>
                </a:path>
              </a:pathLst>
            </a:custGeom>
            <a:ln w="38100">
              <a:solidFill>
                <a:schemeClr val="bg1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35688309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矩形 39">
            <a:extLst>
              <a:ext uri="{FF2B5EF4-FFF2-40B4-BE49-F238E27FC236}">
                <a16:creationId xmlns:a16="http://schemas.microsoft.com/office/drawing/2014/main" id="{EC7C1757-0FA5-4341-BCDB-81B10EA289C6}"/>
              </a:ext>
            </a:extLst>
          </p:cNvPr>
          <p:cNvSpPr/>
          <p:nvPr/>
        </p:nvSpPr>
        <p:spPr>
          <a:xfrm>
            <a:off x="481183" y="312327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3" name="图片 15">
            <a:extLst>
              <a:ext uri="{FF2B5EF4-FFF2-40B4-BE49-F238E27FC236}">
                <a16:creationId xmlns:a16="http://schemas.microsoft.com/office/drawing/2014/main" id="{08869939-F396-453F-BD83-C9222AE3BF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391" y="3107252"/>
            <a:ext cx="3976535" cy="3976535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F28975AA-D761-4B7F-8890-1E83F908DB01}"/>
              </a:ext>
            </a:extLst>
          </p:cNvPr>
          <p:cNvSpPr/>
          <p:nvPr/>
        </p:nvSpPr>
        <p:spPr>
          <a:xfrm>
            <a:off x="1454227" y="1078028"/>
            <a:ext cx="7885454" cy="1719127"/>
          </a:xfrm>
          <a:prstGeom prst="wedgeRoundRectCallout">
            <a:avLst>
              <a:gd name="adj1" fmla="val 58426"/>
              <a:gd name="adj2" fmla="val 96718"/>
              <a:gd name="adj3" fmla="val 16667"/>
            </a:avLst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nay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F3ED1A07-8F20-4DC4-8DA8-FCBC85EA8AFB}"/>
              </a:ext>
            </a:extLst>
          </p:cNvPr>
          <p:cNvSpPr/>
          <p:nvPr/>
        </p:nvSpPr>
        <p:spPr>
          <a:xfrm>
            <a:off x="290300" y="3811850"/>
            <a:ext cx="7885454" cy="1719127"/>
          </a:xfrm>
          <a:prstGeom prst="wedgeRoundRectCallout">
            <a:avLst>
              <a:gd name="adj1" fmla="val 61360"/>
              <a:gd name="adj2" fmla="val -9021"/>
              <a:gd name="adj3" fmla="val 16667"/>
            </a:avLst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5219333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2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" y="303179"/>
            <a:ext cx="12182475" cy="579691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88002"/>
            <a:ext cx="12182475" cy="3664585"/>
          </a:xfrm>
          <a:prstGeom prst="rect">
            <a:avLst/>
          </a:prstGeom>
        </p:spPr>
      </p:pic>
      <p:pic>
        <p:nvPicPr>
          <p:cNvPr id="6" name="图片 5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102" y="2162919"/>
            <a:ext cx="5656408" cy="4695082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556125"/>
            <a:ext cx="2219960" cy="2301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7E0C4C-86EA-3F8C-AABA-EFF057B044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9943493" y="3596442"/>
            <a:ext cx="2017408" cy="339768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0552448-00A0-3AF6-DD03-88B0EBE729A5}"/>
              </a:ext>
            </a:extLst>
          </p:cNvPr>
          <p:cNvGrpSpPr/>
          <p:nvPr/>
        </p:nvGrpSpPr>
        <p:grpSpPr>
          <a:xfrm>
            <a:off x="488751" y="3690298"/>
            <a:ext cx="3408091" cy="3310254"/>
            <a:chOff x="488751" y="3690298"/>
            <a:chExt cx="3408091" cy="331025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55952B6-EF6F-AC4C-D4D7-ADDB9E59FC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58E0AF7-BEDB-A79B-F11A-540E1E9579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0579191-0543-0BC9-D8F1-C1D0DB2CE35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704511" y="4114685"/>
            <a:ext cx="2017408" cy="286232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4BB32AD-1AFC-A4F5-BAA9-6164CCB66AE3}"/>
              </a:ext>
            </a:extLst>
          </p:cNvPr>
          <p:cNvGrpSpPr/>
          <p:nvPr/>
        </p:nvGrpSpPr>
        <p:grpSpPr>
          <a:xfrm>
            <a:off x="1368287" y="767118"/>
            <a:ext cx="9147063" cy="3054119"/>
            <a:chOff x="1116283" y="827782"/>
            <a:chExt cx="9533125" cy="1846397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B8CAA13-C5FC-9199-E1FB-7C3587E21195}"/>
                </a:ext>
              </a:extLst>
            </p:cNvPr>
            <p:cNvSpPr txBox="1"/>
            <p:nvPr/>
          </p:nvSpPr>
          <p:spPr>
            <a:xfrm>
              <a:off x="1130803" y="827782"/>
              <a:ext cx="9518605" cy="18420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 w="228600">
                    <a:solidFill>
                      <a:srgbClr val="3F938B"/>
                    </a:solidFill>
                  </a:ln>
                  <a:solidFill>
                    <a:srgbClr val="3F938B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CHÚC CÁC EM HỌC TỐT!</a:t>
              </a:r>
              <a:endParaRPr kumimoji="0" lang="vi-VN" sz="9600" b="0" i="0" u="none" strike="noStrike" kern="1200" cap="none" spc="0" normalizeH="0" baseline="0" noProof="0" dirty="0">
                <a:ln w="228600">
                  <a:solidFill>
                    <a:srgbClr val="3F938B"/>
                  </a:solidFill>
                </a:ln>
                <a:solidFill>
                  <a:srgbClr val="3F938B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67BAC0A-CD1A-052B-BD97-B989FFBE54F4}"/>
                </a:ext>
              </a:extLst>
            </p:cNvPr>
            <p:cNvSpPr txBox="1"/>
            <p:nvPr/>
          </p:nvSpPr>
          <p:spPr>
            <a:xfrm>
              <a:off x="1116283" y="870893"/>
              <a:ext cx="9518605" cy="18420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CHÚC CÁC EM HỌC TỐT!</a:t>
              </a:r>
              <a:endParaRPr kumimoji="0" lang="vi-VN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9F58F7A-BA9A-EF9C-BE65-B3CC68EDAE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87735" y="615734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18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t="-1000" r="-61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0BEB701D-0DAB-49BB-BBFB-51E8908756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364" y="6795"/>
            <a:ext cx="10059272" cy="6242845"/>
          </a:xfrm>
          <a:prstGeom prst="rect">
            <a:avLst/>
          </a:prstGeom>
        </p:spPr>
      </p:pic>
      <p:pic>
        <p:nvPicPr>
          <p:cNvPr id="1026" name="Picture 2" descr="Học Tập, Giáo Dục, Trẻ Em, Học Bài, Tải hình PNG 103 - Free.Vector6.com">
            <a:extLst>
              <a:ext uri="{FF2B5EF4-FFF2-40B4-BE49-F238E27FC236}">
                <a16:creationId xmlns:a16="http://schemas.microsoft.com/office/drawing/2014/main" id="{25249397-F750-4877-8A75-090604FCA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1202" y="4172536"/>
            <a:ext cx="2740269" cy="268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7908486-3B5B-430C-B5BA-1C0F9E59730F}"/>
              </a:ext>
            </a:extLst>
          </p:cNvPr>
          <p:cNvSpPr txBox="1"/>
          <p:nvPr/>
        </p:nvSpPr>
        <p:spPr>
          <a:xfrm>
            <a:off x="3147073" y="1970512"/>
            <a:ext cx="6961022" cy="1058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199390" algn="just" defTabSz="914400" rtl="0" eaLnBrk="1" fontAlgn="auto" latinLnBrk="0" hangingPunct="1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Buổi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dậy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65915AE-EBD5-4ACC-B3F6-B374ABD08F2D}"/>
              </a:ext>
            </a:extLst>
          </p:cNvPr>
          <p:cNvSpPr txBox="1"/>
          <p:nvPr/>
        </p:nvSpPr>
        <p:spPr>
          <a:xfrm>
            <a:off x="3147072" y="3214369"/>
            <a:ext cx="6961023" cy="993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19939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dirty="0" err="1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2800" b="1" dirty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2800" b="1" dirty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800" b="1" dirty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/>
              <a:t>sắp</a:t>
            </a:r>
            <a:r>
              <a:rPr lang="en-US" sz="2800" b="1" dirty="0"/>
              <a:t> </a:t>
            </a:r>
            <a:r>
              <a:rPr lang="en-US" sz="2800" b="1" dirty="0" err="1"/>
              <a:t>xếp</a:t>
            </a:r>
            <a:r>
              <a:rPr lang="en-US" sz="2800" b="1" dirty="0"/>
              <a:t> </a:t>
            </a:r>
            <a:r>
              <a:rPr lang="en-US" sz="2800" b="1" dirty="0" err="1"/>
              <a:t>và</a:t>
            </a:r>
            <a:r>
              <a:rPr lang="en-US" sz="2800" b="1" dirty="0"/>
              <a:t> </a:t>
            </a:r>
            <a:r>
              <a:rPr lang="en-US" sz="2800" b="1" dirty="0" err="1"/>
              <a:t>làm</a:t>
            </a:r>
            <a:r>
              <a:rPr lang="en-US" sz="2800" b="1" dirty="0"/>
              <a:t> </a:t>
            </a:r>
            <a:r>
              <a:rPr lang="en-US" sz="2800" b="1" dirty="0" err="1"/>
              <a:t>các</a:t>
            </a:r>
            <a:r>
              <a:rPr lang="en-US" sz="2800" b="1" dirty="0"/>
              <a:t> </a:t>
            </a:r>
            <a:r>
              <a:rPr lang="en-US" sz="2800" b="1" dirty="0" err="1"/>
              <a:t>hoạt</a:t>
            </a:r>
            <a:r>
              <a:rPr lang="en-US" sz="2800" b="1" dirty="0"/>
              <a:t> </a:t>
            </a:r>
            <a:r>
              <a:rPr lang="en-US" sz="2800" b="1" dirty="0" err="1"/>
              <a:t>động</a:t>
            </a:r>
            <a:r>
              <a:rPr lang="en-US" sz="2800" b="1" dirty="0"/>
              <a:t> </a:t>
            </a:r>
            <a:r>
              <a:rPr lang="en-US" sz="2800" b="1" dirty="0" err="1"/>
              <a:t>hằng</a:t>
            </a:r>
            <a:r>
              <a:rPr lang="en-US" sz="2800" b="1" dirty="0"/>
              <a:t> </a:t>
            </a:r>
            <a:r>
              <a:rPr lang="en-US" sz="2800" b="1" dirty="0" err="1"/>
              <a:t>ngày</a:t>
            </a:r>
            <a:r>
              <a:rPr lang="en-US" sz="2800" b="1" dirty="0"/>
              <a:t> </a:t>
            </a:r>
            <a:r>
              <a:rPr lang="en-US" sz="2800" b="1" dirty="0" err="1"/>
              <a:t>của</a:t>
            </a:r>
            <a:r>
              <a:rPr lang="en-US" sz="2800" b="1" dirty="0"/>
              <a:t> </a:t>
            </a:r>
            <a:r>
              <a:rPr lang="en-US" sz="2800" b="1" dirty="0" err="1"/>
              <a:t>mình</a:t>
            </a:r>
            <a:r>
              <a:rPr lang="en-US" sz="2800" b="1" dirty="0"/>
              <a:t> </a:t>
            </a:r>
            <a:r>
              <a:rPr lang="en-US" sz="2800" b="1" dirty="0" err="1"/>
              <a:t>chưa</a:t>
            </a:r>
            <a:r>
              <a:rPr lang="en-US" sz="2800" b="1" dirty="0"/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FACDE167-2124-42B6-8B2D-1368C05CB2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993" y="1947276"/>
            <a:ext cx="755822" cy="77487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1584A4F-27BF-4CF6-B133-D034A0B846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993" y="3085807"/>
            <a:ext cx="755822" cy="774877"/>
          </a:xfrm>
          <a:prstGeom prst="rect">
            <a:avLst/>
          </a:prstGeom>
        </p:spPr>
      </p:pic>
      <p:pic>
        <p:nvPicPr>
          <p:cNvPr id="10" name="Picture 9" descr="A picture containing text, night sky&#10;&#10;Description automatically generated">
            <a:extLst>
              <a:ext uri="{FF2B5EF4-FFF2-40B4-BE49-F238E27FC236}">
                <a16:creationId xmlns:a16="http://schemas.microsoft.com/office/drawing/2014/main" id="{E3BEFD4A-816C-4986-A079-30D3D1DE34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78" y="222673"/>
            <a:ext cx="1760933" cy="477541"/>
          </a:xfrm>
          <a:prstGeom prst="rect">
            <a:avLst/>
          </a:prstGeom>
        </p:spPr>
      </p:pic>
      <p:pic>
        <p:nvPicPr>
          <p:cNvPr id="11" name="Picture 10" descr="A picture containing text, night sky&#10;&#10;Description automatically generated">
            <a:extLst>
              <a:ext uri="{FF2B5EF4-FFF2-40B4-BE49-F238E27FC236}">
                <a16:creationId xmlns:a16="http://schemas.microsoft.com/office/drawing/2014/main" id="{AF7C581D-D4B0-4994-90F6-E08FCAE20E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065" y="125460"/>
            <a:ext cx="2160616" cy="47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4516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051401"/>
            <a:ext cx="3806599" cy="38065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4F3F37-8EAD-E590-0F92-185C4F57F1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1494" y="951871"/>
            <a:ext cx="9461812" cy="27800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21626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" y="10932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74247" y="3681978"/>
            <a:ext cx="2238242" cy="2123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31565" y="1347936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26" name="Picture 2" descr="School uniform Student, student, child, hand, people png | PNGWin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624" b="100000" l="1196" r="100000">
                        <a14:foregroundMark x1="33696" y1="18222" x2="31413" y2="65598"/>
                        <a14:foregroundMark x1="29457" y1="44315" x2="30870" y2="63265"/>
                        <a14:foregroundMark x1="27717" y1="52624" x2="19565" y2="57289"/>
                        <a14:foregroundMark x1="26957" y1="48542" x2="23804" y2="53061"/>
                        <a14:foregroundMark x1="25761" y1="47813" x2="25543" y2="48834"/>
                        <a14:foregroundMark x1="34022" y1="41691" x2="33696" y2="65598"/>
                        <a14:foregroundMark x1="35652" y1="48834" x2="39348" y2="52624"/>
                        <a14:foregroundMark x1="40217" y1="50000" x2="41087" y2="52624"/>
                        <a14:foregroundMark x1="39348" y1="50729" x2="41957" y2="56122"/>
                        <a14:foregroundMark x1="39891" y1="46939" x2="39891" y2="46939"/>
                        <a14:foregroundMark x1="34565" y1="51895" x2="31413" y2="71720"/>
                        <a14:foregroundMark x1="28043" y1="53499" x2="28370" y2="67493"/>
                        <a14:foregroundMark x1="36304" y1="56560" x2="36522" y2="66764"/>
                        <a14:foregroundMark x1="33152" y1="86443" x2="30870" y2="90233"/>
                        <a14:foregroundMark x1="28913" y1="92128" x2="31739" y2="90233"/>
                        <a14:foregroundMark x1="27174" y1="93732" x2="34239" y2="92128"/>
                        <a14:foregroundMark x1="41630" y1="83090" x2="43587" y2="90962"/>
                        <a14:foregroundMark x1="45000" y1="90671" x2="43913" y2="94461"/>
                        <a14:foregroundMark x1="27717" y1="94752" x2="35435" y2="92857"/>
                        <a14:foregroundMark x1="26957" y1="20117" x2="24348" y2="37464"/>
                        <a14:foregroundMark x1="35109" y1="23907" x2="35652" y2="37172"/>
                        <a14:foregroundMark x1="26957" y1="10933" x2="26957" y2="10933"/>
                        <a14:foregroundMark x1="26957" y1="12828" x2="40543" y2="17784"/>
                        <a14:foregroundMark x1="39348" y1="27259" x2="36848" y2="34840"/>
                        <a14:foregroundMark x1="65435" y1="23907" x2="64565" y2="34548"/>
                        <a14:foregroundMark x1="72717" y1="22741" x2="74783" y2="31487"/>
                        <a14:foregroundMark x1="73043" y1="41254" x2="68478" y2="75073"/>
                        <a14:foregroundMark x1="77283" y1="47813" x2="74130" y2="61808"/>
                        <a14:foregroundMark x1="68261" y1="45918" x2="66304" y2="57289"/>
                        <a14:foregroundMark x1="65435" y1="45481" x2="61196" y2="51603"/>
                        <a14:foregroundMark x1="76739" y1="45044" x2="81522" y2="51603"/>
                        <a14:foregroundMark x1="67391" y1="81487" x2="67391" y2="89504"/>
                        <a14:foregroundMark x1="62826" y1="92857" x2="69348" y2="88047"/>
                        <a14:foregroundMark x1="77283" y1="80029" x2="80109" y2="89942"/>
                        <a14:foregroundMark x1="79565" y1="88338" x2="74457" y2="93294"/>
                        <a14:foregroundMark x1="83478" y1="25802" x2="85543" y2="27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466"/>
          <a:stretch/>
        </p:blipFill>
        <p:spPr bwMode="auto">
          <a:xfrm>
            <a:off x="6717900" y="3912180"/>
            <a:ext cx="1820500" cy="283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School uniform Student, student, child, hand, people png | PNGWin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624" b="100000" l="1196" r="100000">
                        <a14:foregroundMark x1="33696" y1="18222" x2="31413" y2="65598"/>
                        <a14:foregroundMark x1="29457" y1="44315" x2="30870" y2="63265"/>
                        <a14:foregroundMark x1="27717" y1="52624" x2="19565" y2="57289"/>
                        <a14:foregroundMark x1="26957" y1="48542" x2="23804" y2="53061"/>
                        <a14:foregroundMark x1="25761" y1="47813" x2="25543" y2="48834"/>
                        <a14:foregroundMark x1="34022" y1="41691" x2="33696" y2="65598"/>
                        <a14:foregroundMark x1="35652" y1="48834" x2="39348" y2="52624"/>
                        <a14:foregroundMark x1="40217" y1="50000" x2="41087" y2="52624"/>
                        <a14:foregroundMark x1="39348" y1="50729" x2="41957" y2="56122"/>
                        <a14:foregroundMark x1="39891" y1="46939" x2="39891" y2="46939"/>
                        <a14:foregroundMark x1="34565" y1="51895" x2="31413" y2="71720"/>
                        <a14:foregroundMark x1="28043" y1="53499" x2="28370" y2="67493"/>
                        <a14:foregroundMark x1="36304" y1="56560" x2="36522" y2="66764"/>
                        <a14:foregroundMark x1="33152" y1="86443" x2="30870" y2="90233"/>
                        <a14:foregroundMark x1="28913" y1="92128" x2="31739" y2="90233"/>
                        <a14:foregroundMark x1="27174" y1="93732" x2="34239" y2="92128"/>
                        <a14:foregroundMark x1="41630" y1="83090" x2="43587" y2="90962"/>
                        <a14:foregroundMark x1="45000" y1="90671" x2="43913" y2="94461"/>
                        <a14:foregroundMark x1="27717" y1="94752" x2="35435" y2="92857"/>
                        <a14:foregroundMark x1="26957" y1="20117" x2="24348" y2="37464"/>
                        <a14:foregroundMark x1="35109" y1="23907" x2="35652" y2="37172"/>
                        <a14:foregroundMark x1="26957" y1="10933" x2="26957" y2="10933"/>
                        <a14:foregroundMark x1="26957" y1="12828" x2="40543" y2="17784"/>
                        <a14:foregroundMark x1="39348" y1="27259" x2="36848" y2="34840"/>
                        <a14:foregroundMark x1="65435" y1="23907" x2="64565" y2="34548"/>
                        <a14:foregroundMark x1="72717" y1="22741" x2="74783" y2="31487"/>
                        <a14:foregroundMark x1="73043" y1="41254" x2="68478" y2="75073"/>
                        <a14:foregroundMark x1="77283" y1="47813" x2="74130" y2="61808"/>
                        <a14:foregroundMark x1="68261" y1="45918" x2="66304" y2="57289"/>
                        <a14:foregroundMark x1="65435" y1="45481" x2="61196" y2="51603"/>
                        <a14:foregroundMark x1="76739" y1="45044" x2="81522" y2="51603"/>
                        <a14:foregroundMark x1="67391" y1="81487" x2="67391" y2="89504"/>
                        <a14:foregroundMark x1="62826" y1="92857" x2="69348" y2="88047"/>
                        <a14:foregroundMark x1="77283" y1="80029" x2="80109" y2="89942"/>
                        <a14:foregroundMark x1="79565" y1="88338" x2="74457" y2="93294"/>
                        <a14:foregroundMark x1="83478" y1="25802" x2="85543" y2="27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107"/>
          <a:stretch/>
        </p:blipFill>
        <p:spPr bwMode="auto">
          <a:xfrm>
            <a:off x="2038906" y="4198674"/>
            <a:ext cx="1754966" cy="2622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Vector Free | vectormienphi.com là một Blog đồ họa vector miễn phí, lập ra  đểchia sẻ các hình vector miễn phí cho tất cả mọi người | Page 560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199" b="93736" l="29402" r="796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414" r="19691" b="7972"/>
          <a:stretch/>
        </p:blipFill>
        <p:spPr bwMode="auto">
          <a:xfrm flipH="1">
            <a:off x="8655584" y="1837500"/>
            <a:ext cx="2253611" cy="4192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Oval Callout 37"/>
          <p:cNvSpPr/>
          <p:nvPr/>
        </p:nvSpPr>
        <p:spPr>
          <a:xfrm>
            <a:off x="2128814" y="3074457"/>
            <a:ext cx="3164421" cy="839766"/>
          </a:xfrm>
          <a:prstGeom prst="wedgeEllipseCallout">
            <a:avLst>
              <a:gd name="adj1" fmla="val -33065"/>
              <a:gd name="adj2" fmla="val 100577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rửa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tay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ECDCFDD9-5C5B-47BD-B4BE-9B223892A650}"/>
              </a:ext>
            </a:extLst>
          </p:cNvPr>
          <p:cNvSpPr/>
          <p:nvPr/>
        </p:nvSpPr>
        <p:spPr>
          <a:xfrm>
            <a:off x="4757195" y="1469985"/>
            <a:ext cx="3993266" cy="1147283"/>
          </a:xfrm>
          <a:prstGeom prst="wedgeEllipseCallout">
            <a:avLst>
              <a:gd name="adj1" fmla="val 75969"/>
              <a:gd name="adj2" fmla="val 544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Trước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ăn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Speech Bubble: Oval 29">
            <a:extLst>
              <a:ext uri="{FF2B5EF4-FFF2-40B4-BE49-F238E27FC236}">
                <a16:creationId xmlns:a16="http://schemas.microsoft.com/office/drawing/2014/main" id="{D5657FF9-9BBA-47B0-8260-75A0EEC02713}"/>
              </a:ext>
            </a:extLst>
          </p:cNvPr>
          <p:cNvSpPr/>
          <p:nvPr/>
        </p:nvSpPr>
        <p:spPr>
          <a:xfrm>
            <a:off x="4667662" y="1458453"/>
            <a:ext cx="4121311" cy="1147283"/>
          </a:xfrm>
          <a:prstGeom prst="wedgeEllipseCallout">
            <a:avLst>
              <a:gd name="adj1" fmla="val 75969"/>
              <a:gd name="adj2" fmla="val 544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</p:txBody>
      </p:sp>
      <p:sp>
        <p:nvSpPr>
          <p:cNvPr id="31" name="Oval Callout 37">
            <a:extLst>
              <a:ext uri="{FF2B5EF4-FFF2-40B4-BE49-F238E27FC236}">
                <a16:creationId xmlns:a16="http://schemas.microsoft.com/office/drawing/2014/main" id="{29AC8EF9-ADBB-4F4E-91CB-632D0A7DC1A1}"/>
              </a:ext>
            </a:extLst>
          </p:cNvPr>
          <p:cNvSpPr/>
          <p:nvPr/>
        </p:nvSpPr>
        <p:spPr>
          <a:xfrm>
            <a:off x="5354143" y="3093780"/>
            <a:ext cx="3164421" cy="839766"/>
          </a:xfrm>
          <a:prstGeom prst="wedgeEllipseCallout">
            <a:avLst>
              <a:gd name="adj1" fmla="val 28039"/>
              <a:gd name="adj2" fmla="val 82429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Phải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rửa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miệng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538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" grpId="0" animBg="1"/>
      <p:bldP spid="30" grpId="0" animBg="1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31565" y="1347936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D4FB897-1F53-4F38-810B-72D48793A62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09727" y="4150269"/>
            <a:ext cx="1940377" cy="247912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716F99E-26C8-440C-B7E7-47B64E1823A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52499" y="4063108"/>
            <a:ext cx="1776488" cy="2566290"/>
          </a:xfrm>
          <a:prstGeom prst="rect">
            <a:avLst/>
          </a:prstGeom>
        </p:spPr>
      </p:pic>
      <p:sp>
        <p:nvSpPr>
          <p:cNvPr id="19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 flipH="1">
            <a:off x="3472542" y="1905000"/>
            <a:ext cx="5540827" cy="2012469"/>
          </a:xfrm>
          <a:prstGeom prst="wedgeRoundRectCallout">
            <a:avLst>
              <a:gd name="adj1" fmla="val 8734"/>
              <a:gd name="adj2" fmla="val 64636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luôn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973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781050" y="749301"/>
            <a:ext cx="10420350" cy="5480049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371477" y="3181350"/>
            <a:ext cx="12934954" cy="497205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7E7079-FB54-130B-6840-0A4FF5C33C9B}"/>
              </a:ext>
            </a:extLst>
          </p:cNvPr>
          <p:cNvSpPr txBox="1"/>
          <p:nvPr/>
        </p:nvSpPr>
        <p:spPr>
          <a:xfrm>
            <a:off x="2196892" y="210098"/>
            <a:ext cx="6965494" cy="584775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225" normalizeH="0" baseline="0" noProof="0" dirty="0" err="1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7号-萌趣果冻体" pitchFamily="2" charset="-122"/>
                <a:cs typeface="Calibri" panose="020F0502020204030204" pitchFamily="34" charset="0"/>
              </a:rPr>
              <a:t>Thứ</a:t>
            </a:r>
            <a:r>
              <a:rPr kumimoji="0" lang="en-US" altLang="zh-CN" sz="3200" b="0" i="0" u="none" strike="noStrike" kern="1200" cap="none" spc="225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7号-萌趣果冻体" pitchFamily="2" charset="-122"/>
                <a:cs typeface="Calibri" panose="020F0502020204030204" pitchFamily="34" charset="0"/>
              </a:rPr>
              <a:t> … </a:t>
            </a:r>
            <a:r>
              <a:rPr kumimoji="0" lang="en-US" altLang="zh-CN" sz="3200" b="0" i="0" u="none" strike="noStrike" kern="1200" cap="none" spc="225" normalizeH="0" baseline="0" noProof="0" dirty="0" err="1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7号-萌趣果冻体" pitchFamily="2" charset="-122"/>
                <a:cs typeface="Calibri" panose="020F0502020204030204" pitchFamily="34" charset="0"/>
              </a:rPr>
              <a:t>ngày</a:t>
            </a:r>
            <a:r>
              <a:rPr kumimoji="0" lang="en-US" altLang="zh-CN" sz="3200" b="0" i="0" u="none" strike="noStrike" kern="1200" cap="none" spc="225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7号-萌趣果冻体" pitchFamily="2" charset="-122"/>
                <a:cs typeface="Calibri" panose="020F0502020204030204" pitchFamily="34" charset="0"/>
              </a:rPr>
              <a:t> …  </a:t>
            </a:r>
            <a:r>
              <a:rPr kumimoji="0" lang="en-US" altLang="zh-CN" sz="3200" b="0" i="0" u="none" strike="noStrike" kern="1200" cap="none" spc="225" normalizeH="0" baseline="0" noProof="0" dirty="0" err="1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7号-萌趣果冻体" pitchFamily="2" charset="-122"/>
                <a:cs typeface="Calibri" panose="020F0502020204030204" pitchFamily="34" charset="0"/>
              </a:rPr>
              <a:t>tháng</a:t>
            </a:r>
            <a:r>
              <a:rPr kumimoji="0" lang="en-US" altLang="zh-CN" sz="3200" b="0" i="0" u="none" strike="noStrike" kern="1200" cap="none" spc="225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7号-萌趣果冻体" pitchFamily="2" charset="-122"/>
                <a:cs typeface="Calibri" panose="020F0502020204030204" pitchFamily="34" charset="0"/>
              </a:rPr>
              <a:t> … </a:t>
            </a:r>
            <a:r>
              <a:rPr kumimoji="0" lang="en-US" altLang="zh-CN" sz="3200" b="0" i="0" u="none" strike="noStrike" kern="1200" cap="none" spc="225" normalizeH="0" baseline="0" noProof="0" dirty="0" err="1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7号-萌趣果冻体" pitchFamily="2" charset="-122"/>
                <a:cs typeface="Calibri" panose="020F0502020204030204" pitchFamily="34" charset="0"/>
              </a:rPr>
              <a:t>năm</a:t>
            </a:r>
            <a:r>
              <a:rPr kumimoji="0" lang="en-US" altLang="zh-CN" sz="3200" b="0" i="0" u="none" strike="noStrike" kern="1200" cap="none" spc="225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7号-萌趣果冻体" pitchFamily="2" charset="-122"/>
                <a:cs typeface="Calibri" panose="020F0502020204030204" pitchFamily="34" charset="0"/>
              </a:rPr>
              <a:t> ….</a:t>
            </a:r>
            <a:endParaRPr kumimoji="0" lang="zh-CN" altLang="en-US" sz="3200" b="0" i="0" u="none" strike="noStrike" kern="1200" cap="none" spc="225" normalizeH="0" baseline="0" noProof="0" dirty="0">
              <a:ln w="12700">
                <a:solidFill>
                  <a:prstClr val="black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17号-萌趣果冻体" pitchFamily="2" charset="-122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D62E26B-B7F7-2D21-BAEB-5BFA824886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44262" y="243792"/>
            <a:ext cx="4651651" cy="20667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8D04A9C-D88B-8C27-D16E-B1E3070AAC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7996" y="1490341"/>
            <a:ext cx="9327688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6267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3"/>
          <a:srcRect r="22218"/>
          <a:stretch/>
        </p:blipFill>
        <p:spPr>
          <a:xfrm>
            <a:off x="-6625" y="3776827"/>
            <a:ext cx="12186157" cy="30811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17936" r="52339" b="35612"/>
          <a:stretch/>
        </p:blipFill>
        <p:spPr>
          <a:xfrm>
            <a:off x="8819231" y="3826314"/>
            <a:ext cx="2863259" cy="303168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6B5EF91-C1B7-4192-AEF9-C3E4378441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033" y="-681684"/>
            <a:ext cx="10010274" cy="8294394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flipH="1">
            <a:off x="-577201" y="3275281"/>
            <a:ext cx="3619500" cy="4972050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4" name="Picture 3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id="{5EB2335B-6BAD-28F0-FC34-23D2EC7758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687" y="2049518"/>
            <a:ext cx="6017624" cy="204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7663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3" descr="ce1ed7f935192fceca30dfb2bcebe602"/>
          <p:cNvPicPr>
            <a:picLocks noChangeAspect="1"/>
          </p:cNvPicPr>
          <p:nvPr/>
        </p:nvPicPr>
        <p:blipFill>
          <a:blip r:embed="rId2"/>
          <a:srcRect l="11188" t="20367" r="10619" b="19944"/>
          <a:stretch>
            <a:fillRect/>
          </a:stretch>
        </p:blipFill>
        <p:spPr>
          <a:xfrm>
            <a:off x="2887479" y="1441974"/>
            <a:ext cx="8552681" cy="36474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759778" y="2178395"/>
            <a:ext cx="692727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HĐ1: </a:t>
            </a: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 lập kế hoạch công việc hằng ngày của mình (thời gian biểu).</a:t>
            </a: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31E28A3E-349A-448A-A2B8-EF7699ABE7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1667" y1="28191" x2="41667" y2="28191"/>
                        <a14:foregroundMark x1="42730" y1="28369" x2="42908" y2="28369"/>
                        <a14:foregroundMark x1="55496" y1="26773" x2="55496" y2="267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908" y="1788161"/>
            <a:ext cx="4753190" cy="4774592"/>
          </a:xfrm>
          <a:prstGeom prst="rect">
            <a:avLst/>
          </a:prstGeom>
        </p:spPr>
      </p:pic>
      <p:pic>
        <p:nvPicPr>
          <p:cNvPr id="7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165" y="-379007"/>
            <a:ext cx="2147580" cy="214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0657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5|0.2|0.2|0.8|0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主题​​">
  <a:themeElements>
    <a:clrScheme name="自定义 42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2B59A"/>
      </a:accent1>
      <a:accent2>
        <a:srgbClr val="269E82"/>
      </a:accent2>
      <a:accent3>
        <a:srgbClr val="42B59A"/>
      </a:accent3>
      <a:accent4>
        <a:srgbClr val="269E82"/>
      </a:accent4>
      <a:accent5>
        <a:srgbClr val="42B59A"/>
      </a:accent5>
      <a:accent6>
        <a:srgbClr val="269E82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字魂59号-创粗黑"/>
        <a:font script="Hebr" typeface="字魂59号-创粗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9号-创粗黑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353</Words>
  <Application>Microsoft Office PowerPoint</Application>
  <PresentationFormat>Widescreen</PresentationFormat>
  <Paragraphs>33</Paragraphs>
  <Slides>26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26</vt:i4>
      </vt:variant>
    </vt:vector>
  </HeadingPairs>
  <TitlesOfParts>
    <vt:vector size="48" baseType="lpstr">
      <vt:lpstr>等线</vt:lpstr>
      <vt:lpstr>#9Slide07 Cadena</vt:lpstr>
      <vt:lpstr>#9Slide07 HoneyCream</vt:lpstr>
      <vt:lpstr>Arial</vt:lpstr>
      <vt:lpstr>Calibri</vt:lpstr>
      <vt:lpstr>Calibri Light</vt:lpstr>
      <vt:lpstr>Cambria</vt:lpstr>
      <vt:lpstr>Coiny</vt:lpstr>
      <vt:lpstr>Georgia</vt:lpstr>
      <vt:lpstr>Gloria Hallelujah</vt:lpstr>
      <vt:lpstr>UVN Chim Bien Nang</vt:lpstr>
      <vt:lpstr>UVN Thoi Nay Nang</vt:lpstr>
      <vt:lpstr>思源黑体 CN</vt:lpstr>
      <vt:lpstr>Office Theme</vt:lpstr>
      <vt:lpstr>1_Simple Light</vt:lpstr>
      <vt:lpstr>Office 主题​​</vt:lpstr>
      <vt:lpstr>1_Office 主题​​</vt:lpstr>
      <vt:lpstr>2_Office 主题​​</vt:lpstr>
      <vt:lpstr>3_Office 主题​​</vt:lpstr>
      <vt:lpstr>4_Office 主题​​</vt:lpstr>
      <vt:lpstr>1_Office 主题</vt:lpstr>
      <vt:lpstr>5_Office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Nội dung chính của bài thơ là gì?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Mrs Diem</cp:lastModifiedBy>
  <cp:revision>46</cp:revision>
  <dcterms:created xsi:type="dcterms:W3CDTF">2021-12-11T07:58:17Z</dcterms:created>
  <dcterms:modified xsi:type="dcterms:W3CDTF">2025-12-16T06:23:59Z</dcterms:modified>
</cp:coreProperties>
</file>